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62" r:id="rId6"/>
    <p:sldId id="326" r:id="rId7"/>
    <p:sldId id="327" r:id="rId8"/>
    <p:sldId id="329" r:id="rId9"/>
    <p:sldId id="328" r:id="rId10"/>
    <p:sldId id="331" r:id="rId11"/>
    <p:sldId id="330" r:id="rId12"/>
    <p:sldId id="332" r:id="rId13"/>
    <p:sldId id="335" r:id="rId14"/>
    <p:sldId id="336" r:id="rId15"/>
    <p:sldId id="333" r:id="rId16"/>
    <p:sldId id="334" r:id="rId17"/>
    <p:sldId id="337" r:id="rId18"/>
    <p:sldId id="338" r:id="rId19"/>
    <p:sldId id="339" r:id="rId20"/>
    <p:sldId id="340" r:id="rId21"/>
    <p:sldId id="341" r:id="rId22"/>
    <p:sldId id="342" r:id="rId23"/>
    <p:sldId id="303" r:id="rId24"/>
    <p:sldId id="266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70C0"/>
    <a:srgbClr val="7030A0"/>
    <a:srgbClr val="00FFD9"/>
    <a:srgbClr val="1237AE"/>
    <a:srgbClr val="933207"/>
    <a:srgbClr val="843C0C"/>
    <a:srgbClr val="FFC000"/>
    <a:srgbClr val="3DA591"/>
    <a:srgbClr val="F9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9" autoAdjust="0"/>
    <p:restoredTop sz="94660"/>
  </p:normalViewPr>
  <p:slideViewPr>
    <p:cSldViewPr snapToGrid="0">
      <p:cViewPr>
        <p:scale>
          <a:sx n="113" d="100"/>
          <a:sy n="113" d="100"/>
        </p:scale>
        <p:origin x="952" y="28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1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1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1" Type="http://schemas.openxmlformats.org/officeDocument/2006/relationships/image" Target="../media/image18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tiff"/><Relationship Id="rId1" Type="http://schemas.openxmlformats.org/officeDocument/2006/relationships/image" Target="../media/image20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01963" y="2133600"/>
            <a:ext cx="5722937" cy="3226864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513164" y="2558010"/>
            <a:ext cx="4762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第八课：圆角样式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和渐变色样式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626248"/>
            <a:ext cx="1783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24703" y="4737405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5792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的椭圆设计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51170" y="2772886"/>
            <a:ext cx="5086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的属性值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可分为两段</a:t>
            </a:r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反斜杠隔开 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反斜杠前面的值为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横轴值</a:t>
            </a:r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，反斜杠后的为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纵轴值</a:t>
            </a:r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，椭圆的写法与圆角类似，反斜杠前后皆为独立的，语法和简写都一样。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502" y="1285875"/>
            <a:ext cx="4609698" cy="4451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5792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的注意点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8836" y="1289048"/>
            <a:ext cx="4090690" cy="4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109" y="5597009"/>
            <a:ext cx="57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*左上角小圆半径*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858836" y="1289049"/>
            <a:ext cx="4090689" cy="40906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半径为</a:t>
            </a:r>
            <a:r>
              <a:rPr kumimoji="1" lang="en-US" altLang="zh-CN" dirty="0"/>
              <a:t>200px</a:t>
            </a:r>
            <a:r>
              <a:rPr kumimoji="1" lang="zh-CN" altLang="en-US" dirty="0"/>
              <a:t>的左上角小圆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595990" y="886967"/>
            <a:ext cx="2390775" cy="2390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4949525" y="2082355"/>
            <a:ext cx="2582697" cy="11953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单圆角矩形 17"/>
          <p:cNvSpPr/>
          <p:nvPr/>
        </p:nvSpPr>
        <p:spPr>
          <a:xfrm flipH="1">
            <a:off x="7763469" y="3580257"/>
            <a:ext cx="2055816" cy="2055817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4955818" y="3334393"/>
            <a:ext cx="2740382" cy="15924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986765" y="2759170"/>
            <a:ext cx="1914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哪个位置的小圆角，浏览器只会隐藏矩形区域在哪个位置圆弧外的部分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58797" y="970818"/>
            <a:ext cx="6078774" cy="5677649"/>
            <a:chOff x="7183045" y="1669517"/>
            <a:chExt cx="2971517" cy="2775433"/>
          </a:xfrm>
        </p:grpSpPr>
        <p:sp>
          <p:nvSpPr>
            <p:cNvPr id="3" name="圆角矩形 2"/>
            <p:cNvSpPr/>
            <p:nvPr/>
          </p:nvSpPr>
          <p:spPr>
            <a:xfrm>
              <a:off x="7379129" y="1669518"/>
              <a:ext cx="2754121" cy="271974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756189" y="1669517"/>
              <a:ext cx="1398373" cy="277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5400000">
              <a:off x="7890826" y="2321608"/>
              <a:ext cx="1359871" cy="277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5792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的注意点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441" y="1195385"/>
            <a:ext cx="2719742" cy="2719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57441" y="1214289"/>
            <a:ext cx="5237164" cy="52371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半径为</a:t>
            </a:r>
            <a:r>
              <a:rPr kumimoji="1" lang="en-US" altLang="zh-CN" dirty="0"/>
              <a:t>200px</a:t>
            </a:r>
            <a:r>
              <a:rPr kumimoji="1" lang="zh-CN" altLang="en-US" dirty="0"/>
              <a:t>的左上角小圆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78594" y="4359041"/>
            <a:ext cx="57385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矩形的宽高为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*左上角小圆半径*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GB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显示的效果如上图</a:t>
            </a:r>
            <a:endParaRPr lang="en-US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那么如果圆角半径大于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圆角半径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元素宽度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5792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的注意点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6782" y="2329169"/>
            <a:ext cx="40865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这个属性还有另外一个鲜为人知的真相，它不仅可以接受长度值，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还可以接受百分比值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。这个百分比值会基于元素的尺寸进行解析，即宽度用于水平半径的解析，而高度用于垂直半径的解析。这意味着相同的百分比可能会计算出不同的水平和垂直半径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8640" y="1984961"/>
            <a:ext cx="5792333" cy="2719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66242" y="5340589"/>
            <a:ext cx="70700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:1000px;</a:t>
            </a:r>
            <a:endParaRPr lang="en-US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height:500px;</a:t>
            </a:r>
            <a:endParaRPr lang="en-GB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radius: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50%/50%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*横轴半径为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，纵轴半径为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48639" y="1984814"/>
            <a:ext cx="5792333" cy="27197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/>
          <p:cNvCxnSpPr>
            <a:endCxn id="7" idx="6"/>
          </p:cNvCxnSpPr>
          <p:nvPr/>
        </p:nvCxnSpPr>
        <p:spPr>
          <a:xfrm>
            <a:off x="3444805" y="3344685"/>
            <a:ext cx="289616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7" idx="0"/>
          </p:cNvCxnSpPr>
          <p:nvPr/>
        </p:nvCxnSpPr>
        <p:spPr>
          <a:xfrm flipV="1">
            <a:off x="3444806" y="1984814"/>
            <a:ext cx="0" cy="135987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44805" y="3476096"/>
            <a:ext cx="2539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横轴半径值为</a:t>
            </a:r>
            <a:endParaRPr lang="en-US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1000px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50%=500px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47610" y="2568946"/>
            <a:ext cx="2397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纵轴半径值为</a:t>
            </a:r>
            <a:endParaRPr lang="en-US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500px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50%=250px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什么是渐变色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什么是渐变色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796" y="5533495"/>
            <a:ext cx="11195530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渐变色的定义：所谓渐变色，一般是指在两个及以上的颜色之间呈现一种平滑的过渡效果，该效果是矢量效果，不会因为页面的放大而出现模糊的情况，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中定义了两种渐变类型，一种为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，一种为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径向渐变</a:t>
            </a: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还有一种目前应用不广但是很有前途的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角向渐变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1743"/>
            <a:ext cx="5236828" cy="34744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54941" y="2068293"/>
            <a:ext cx="6837059" cy="1631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渐变区域一直是装饰前端页面的重要饰品，在</a:t>
            </a:r>
            <a:r>
              <a:rPr lang="en-GB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的渐变色属性出来之前这一效果只能借助设计师的图片来进行装饰，这样会平白给页面增加了一些</a:t>
            </a:r>
            <a:r>
              <a:rPr lang="en-GB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请求次数并增大了页面体积，最终导致延长页面的加载时间。而渐变色属性的出现则很大程度上解决了该问题，</a:t>
            </a:r>
            <a:endParaRPr lang="zh-CN" altLang="en-US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线性渐变色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883708"/>
            <a:ext cx="7619168" cy="4556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0907" y="1134385"/>
            <a:ext cx="10509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其实我们完全可以把给元素设置颜色理解为给一堵墙刷一个油漆，这个油漆怎么刷完全是由户主自己决定的，我们传统的方法要么是给墙刷一个颜色的油漆，要么是给墙上贴一张海报（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），而渐变色则是给墙上刷多种颜色。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线性渐变色方向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907" y="1134385"/>
            <a:ext cx="10509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我们还可以在颜色前面加上方向控制，渐变色默认给咱们加的是从上往下：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linear-gradient(to bottom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 0%,blue 100%)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我们可以通过对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后面的方向进行自定义可实现不同的效果，如：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472" y="2558345"/>
            <a:ext cx="2844800" cy="2667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211" y="5225345"/>
            <a:ext cx="4825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从下往上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linear-gradient(to top</a:t>
            </a:r>
            <a:r>
              <a:rPr lang="zh-CN" altLang="en-GB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 0%,blue 100%)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下红上蓝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39" y="2672645"/>
            <a:ext cx="2730500" cy="2552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30045" y="5225345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从左往右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linear-gradient(to right</a:t>
            </a:r>
            <a:r>
              <a:rPr lang="zh-CN" altLang="en-GB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 0%,blue 100%)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左红右蓝 </a:t>
            </a:r>
            <a:endParaRPr lang="zh-CN" altLang="en-US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线性渐变色方向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10" y="5247922"/>
            <a:ext cx="5028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从左上</a:t>
            </a:r>
            <a:r>
              <a:rPr lang="zh-CN" altLang="en-US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到右下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</a:t>
            </a:r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 bottom right, red , </a:t>
            </a:r>
            <a:r>
              <a:rPr lang="en-GB" altLang="zh-CN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GB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左上红右下蓝 </a:t>
            </a:r>
            <a:endParaRPr lang="zh-CN" altLang="en-US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988" y="1834186"/>
            <a:ext cx="4089767" cy="318962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76490" y="5247922"/>
            <a:ext cx="5028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角度值方向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</a:t>
            </a:r>
            <a:r>
              <a:rPr lang="en-US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0deg</a:t>
            </a:r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red </a:t>
            </a:r>
            <a:r>
              <a:rPr lang="en-US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en-GB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blue</a:t>
            </a:r>
            <a:r>
              <a:rPr lang="en-US" altLang="zh-CN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GB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左上红右下蓝 </a:t>
            </a:r>
            <a:endParaRPr lang="zh-CN" altLang="en-US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15" y="686748"/>
            <a:ext cx="5252297" cy="44873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径向渐变色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838" y="1084751"/>
            <a:ext cx="9733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径向渐变和线性渐变的唯一不同就是添加颜色的方向，径向渐变类似画同心圆，一层层的往外面画圈圈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9541" y="2096206"/>
            <a:ext cx="5212459" cy="17758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16" y="4176889"/>
            <a:ext cx="2451100" cy="226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2333167"/>
            <a:ext cx="6631545" cy="3687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3053670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1756221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458107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61780" y="635197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什么是圆角样式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195077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圆角样式原理详解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76065" y="321126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什么是渐变色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59952" y="4432082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076066" y="455484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渐变色原理详解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8008486" y="5751486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124600" y="587425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渐变色重要关注点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838" y="1084751"/>
            <a:ext cx="9733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渐变色用于背景时，是以背景图片的形式展示的！！！！！！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所以可以使用背景图片的所有样式特性，如大小，位置，基点，剪切等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" y="2000955"/>
            <a:ext cx="108839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8552" t="7241" r="8000" b="5627"/>
          <a:stretch>
            <a:fillRect/>
          </a:stretch>
        </p:blipFill>
        <p:spPr>
          <a:xfrm>
            <a:off x="4210245" y="3029588"/>
            <a:ext cx="3688706" cy="36406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重复渐变色和渐变色重复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9561" y="2644096"/>
            <a:ext cx="7297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repeating-linear-gradient()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repeating-radial-gradient()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它们的工作方式跟前两者类似，只有一点不同：色标是无限循环重复的，直到填满整个背景。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3372" y="542400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重复渐变色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011" y="1198541"/>
            <a:ext cx="4273550" cy="41402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3" y="6247884"/>
            <a:ext cx="11551173" cy="3693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本节课作业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7219" y="1151467"/>
            <a:ext cx="5217562" cy="4794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什么是圆角样式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4490"/>
            <a:ext cx="3819153" cy="3091997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822384" y="4631008"/>
            <a:ext cx="22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矩形图标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99" y="1294490"/>
            <a:ext cx="4171950" cy="30988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164666" y="4630695"/>
            <a:ext cx="22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圆角矩形图标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42" y="1036676"/>
            <a:ext cx="3268767" cy="334981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140917" y="4630695"/>
            <a:ext cx="22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圆形图标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1362184" y="5563510"/>
            <a:ext cx="10030951" cy="707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（英语：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制定出来使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显示为矩形的块元素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展示一个弧形边缘的样式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圆角样式原理详解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57943" y="5597240"/>
            <a:ext cx="10276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浏览器默认每一个块元素都是一个矩形区域，那么当我们给一个块元素设置了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之后浏览器到底做了些什么才让一个矩形区域出现一个圆角效果呢？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507" y="1540001"/>
            <a:ext cx="2654126" cy="2654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width:400px;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height:400px;</a:t>
            </a:r>
            <a:endParaRPr kumimoji="1"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347362" y="4610928"/>
            <a:ext cx="22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默认块元素显示形状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214760" y="4624122"/>
            <a:ext cx="2702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border-radius:50px;</a:t>
            </a:r>
            <a:endParaRPr lang="zh-CN" altLang="en-US" sz="16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239159" y="1540001"/>
            <a:ext cx="2654126" cy="2654127"/>
            <a:chOff x="3712027" y="1232072"/>
            <a:chExt cx="3163390" cy="3163391"/>
          </a:xfrm>
        </p:grpSpPr>
        <p:sp>
          <p:nvSpPr>
            <p:cNvPr id="12" name="矩形 11"/>
            <p:cNvSpPr/>
            <p:nvPr/>
          </p:nvSpPr>
          <p:spPr>
            <a:xfrm>
              <a:off x="3712028" y="1232074"/>
              <a:ext cx="3163389" cy="31633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设置</a:t>
              </a:r>
              <a:r>
                <a:rPr kumimoji="1" lang="en-US" altLang="zh-CN" dirty="0"/>
                <a:t>border-radius</a:t>
              </a:r>
              <a:r>
                <a:rPr kumimoji="1" lang="zh-CN" altLang="en-US" dirty="0"/>
                <a:t>：相当于在块元素的四个边角设置了四个小圆，每个小圆的半径都是</a:t>
              </a:r>
              <a:r>
                <a:rPr kumimoji="1" lang="en-US" altLang="zh-CN" dirty="0"/>
                <a:t>50px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712027" y="1232073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/>
                <a:t>50px</a:t>
              </a:r>
              <a:endParaRPr kumimoji="1" lang="zh-CN" altLang="en-US" sz="14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954484" y="1232072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12027" y="3474530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54484" y="3474530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4172493" y="1692538"/>
              <a:ext cx="4604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>
              <a:off x="4172493" y="1692538"/>
              <a:ext cx="1121229" cy="60693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6350423" y="4633791"/>
            <a:ext cx="2702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隐藏矩形在圆弧外部分</a:t>
            </a:r>
            <a:endParaRPr lang="zh-CN" altLang="en-US" sz="16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6339843" y="1565895"/>
            <a:ext cx="2654125" cy="2654126"/>
            <a:chOff x="7323220" y="1232072"/>
            <a:chExt cx="3176051" cy="3176051"/>
          </a:xfrm>
        </p:grpSpPr>
        <p:sp>
          <p:nvSpPr>
            <p:cNvPr id="19" name="圆角矩形 18"/>
            <p:cNvSpPr/>
            <p:nvPr/>
          </p:nvSpPr>
          <p:spPr>
            <a:xfrm>
              <a:off x="7323220" y="1232072"/>
              <a:ext cx="3176051" cy="3176051"/>
            </a:xfrm>
            <a:prstGeom prst="roundRect">
              <a:avLst>
                <a:gd name="adj" fmla="val 149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浏览器会把块元素在圆角以外的部分全部隐藏</a:t>
              </a:r>
              <a:endParaRPr kumimoji="1"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335881" y="1244733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/>
                <a:t>50px</a:t>
              </a:r>
              <a:endParaRPr kumimoji="1" lang="zh-CN" altLang="en-US" sz="14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9578338" y="1244732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335881" y="3487190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578338" y="3487190"/>
              <a:ext cx="920933" cy="920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1" name="直线箭头连接符 30"/>
            <p:cNvCxnSpPr/>
            <p:nvPr/>
          </p:nvCxnSpPr>
          <p:spPr>
            <a:xfrm>
              <a:off x="7796347" y="1705198"/>
              <a:ext cx="4604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 flipV="1">
              <a:off x="8832230" y="1266430"/>
              <a:ext cx="1533944" cy="10912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圆角矩形 41"/>
          <p:cNvSpPr/>
          <p:nvPr/>
        </p:nvSpPr>
        <p:spPr>
          <a:xfrm>
            <a:off x="9386817" y="1565895"/>
            <a:ext cx="2654125" cy="2654126"/>
          </a:xfrm>
          <a:prstGeom prst="roundRect">
            <a:avLst>
              <a:gd name="adj" fmla="val 1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设置</a:t>
            </a:r>
            <a:r>
              <a:rPr kumimoji="1" lang="en-US" altLang="zh-CN" dirty="0"/>
              <a:t>border-radius</a:t>
            </a:r>
            <a:r>
              <a:rPr kumimoji="1" lang="zh-CN" altLang="en-US" dirty="0"/>
              <a:t>后块元素的最终显示效果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362417" y="4633791"/>
            <a:ext cx="2702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最终显示效果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5792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的样式值格式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2970" y="3705333"/>
            <a:ext cx="4773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四个属性值</a:t>
            </a:r>
            <a:endParaRPr lang="zh-CN" altLang="en-US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GB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50px 30px 80px 150px; </a:t>
            </a:r>
            <a:b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两个属性值：左上 右上 右下 左下</a:t>
            </a:r>
            <a:endParaRPr lang="zh-CN" altLang="en-US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8640" y="1102069"/>
            <a:ext cx="4859057" cy="4653861"/>
            <a:chOff x="5486211" y="886967"/>
            <a:chExt cx="4859057" cy="465386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86211" y="886967"/>
              <a:ext cx="4859057" cy="4653861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5753576" y="1056260"/>
              <a:ext cx="805966" cy="8059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左上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50px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23953" y="1049137"/>
              <a:ext cx="543527" cy="543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29586" y="1086339"/>
              <a:ext cx="6099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30px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753576" y="2887706"/>
              <a:ext cx="2284413" cy="228441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左下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150px</a:t>
              </a:r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8647257" y="3951896"/>
              <a:ext cx="1220223" cy="122022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右下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80px</a:t>
              </a:r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834272" y="1974433"/>
            <a:ext cx="5881478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圆角样式如同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单独对每个边角的小圆设置一个不一样的半径值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，这样我们就可以利用圆角样式设计出各式各样的图形出来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5792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的样式值格式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87" y="1713852"/>
            <a:ext cx="3847050" cy="22078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750778"/>
            <a:ext cx="398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单个属性值</a:t>
            </a:r>
            <a:endParaRPr lang="en-US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GB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50px; </a:t>
            </a:r>
            <a:b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单个属性值：四个小圆的半径相同；</a:t>
            </a:r>
            <a:endParaRPr lang="zh-CN" altLang="en-US" b="1" i="0" dirty="0">
              <a:solidFill>
                <a:srgbClr val="2C3F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53" y="1084547"/>
            <a:ext cx="3428093" cy="34685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35781" y="4750778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两个属性值</a:t>
            </a:r>
            <a:endParaRPr lang="zh-CN" altLang="en-US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b="1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GB" b="1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b="1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50px 130px; </a:t>
            </a:r>
            <a:br>
              <a:rPr lang="en-GB" altLang="zh-CN" b="1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个属性值：左上与右下，左下与右上；</a:t>
            </a:r>
            <a:endParaRPr lang="zh-CN" altLang="en-US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781" y="1131678"/>
            <a:ext cx="3428093" cy="342137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165078" y="4717578"/>
            <a:ext cx="4278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三个属性值</a:t>
            </a:r>
            <a:endParaRPr lang="zh-CN" altLang="en-US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GB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50px 130px 150px; </a:t>
            </a:r>
            <a:b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两个属性值：左上 右上与左下 右下</a:t>
            </a:r>
            <a:endParaRPr lang="zh-CN" altLang="en-US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5792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的单例型写法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95925" y="2502643"/>
            <a:ext cx="7168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50px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*左上角小圆半径*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border-top-right-radius: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30px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*右上角小圆半径*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border-bottom-right-radius: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80px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*右下角小圆半径*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border-bottom-left-radius: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150px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zh-CN" altLang="en-US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*左下角小圆半径*</a:t>
            </a:r>
            <a:r>
              <a:rPr lang="en-US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b="1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8640" y="1102069"/>
            <a:ext cx="4859057" cy="4653861"/>
            <a:chOff x="5486211" y="886967"/>
            <a:chExt cx="4859057" cy="465386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86211" y="886967"/>
              <a:ext cx="4859057" cy="4653861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5753576" y="1056260"/>
              <a:ext cx="805966" cy="8059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左上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50px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23953" y="1049137"/>
              <a:ext cx="543527" cy="543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329586" y="1086339"/>
              <a:ext cx="6099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右上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30px</a:t>
              </a:r>
              <a:endPara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53576" y="2887706"/>
              <a:ext cx="2284413" cy="228441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左下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150px</a:t>
              </a:r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647257" y="3951896"/>
              <a:ext cx="1220223" cy="122022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右下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80px</a:t>
              </a:r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WPS 演示</Application>
  <PresentationFormat>宽屏</PresentationFormat>
  <Paragraphs>188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958</cp:revision>
  <dcterms:created xsi:type="dcterms:W3CDTF">2015-05-06T06:15:00Z</dcterms:created>
  <dcterms:modified xsi:type="dcterms:W3CDTF">2019-05-06T08:09:38Z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