
<file path=[Content_Types].xml><?xml version="1.0" encoding="utf-8"?>
<Types xmlns="http://schemas.openxmlformats.org/package/2006/content-types">
  <Default Extension="jpeg" ContentType="image/jpeg"/>
  <Default Extension="emf" ContentType="image/x-emf"/>
  <Default Extension="tiff" ContentType="image/tif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7" r:id="rId4"/>
    <p:sldId id="258" r:id="rId5"/>
    <p:sldId id="262" r:id="rId6"/>
    <p:sldId id="298" r:id="rId7"/>
    <p:sldId id="299" r:id="rId8"/>
    <p:sldId id="314" r:id="rId9"/>
    <p:sldId id="315" r:id="rId10"/>
    <p:sldId id="316" r:id="rId11"/>
    <p:sldId id="317" r:id="rId12"/>
    <p:sldId id="320" r:id="rId13"/>
    <p:sldId id="318" r:id="rId14"/>
    <p:sldId id="321" r:id="rId15"/>
    <p:sldId id="322" r:id="rId16"/>
    <p:sldId id="323" r:id="rId17"/>
    <p:sldId id="324" r:id="rId18"/>
    <p:sldId id="325" r:id="rId19"/>
    <p:sldId id="326" r:id="rId20"/>
    <p:sldId id="319" r:id="rId21"/>
    <p:sldId id="327" r:id="rId22"/>
    <p:sldId id="328" r:id="rId23"/>
    <p:sldId id="329" r:id="rId24"/>
    <p:sldId id="306" r:id="rId25"/>
    <p:sldId id="310" r:id="rId26"/>
    <p:sldId id="312" r:id="rId27"/>
    <p:sldId id="31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7AE"/>
    <a:srgbClr val="F9A447"/>
    <a:srgbClr val="D1C5AC"/>
    <a:srgbClr val="FBC993"/>
    <a:srgbClr val="3DA591"/>
    <a:srgbClr val="8CD4C6"/>
    <a:srgbClr val="9ADACE"/>
    <a:srgbClr val="3FAB96"/>
    <a:srgbClr val="53BC8E"/>
    <a:srgbClr val="51B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71" autoAdjust="0"/>
    <p:restoredTop sz="94660"/>
  </p:normalViewPr>
  <p:slideViewPr>
    <p:cSldViewPr snapToGrid="0">
      <p:cViewPr varScale="1">
        <p:scale>
          <a:sx n="78" d="100"/>
          <a:sy n="78" d="100"/>
        </p:scale>
        <p:origin x="126" y="49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47BD1-1D8A-4C32-ACE3-8CE0F89EFE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293A-18AF-4BFE-A6FA-F33E375CCA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35494D5-78EC-4B9D-9FA5-AF9C1A17BD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1D08DA3-42E0-4B88-8D6A-C86B265F57E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96A30C-6834-45C5-A98B-C0ECD7B88E3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E918A3-6E8A-4A9C-A773-EC7371F570C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4D0D11-E601-457B-A8A4-E8868EB9036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A32EF98-BBFE-4703-B1F0-5E3E371D67A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CDD0EC-C58C-45D4-A863-7565310A80A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5C231D5-2E17-44EF-B7CC-4204A1A5B5F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B4768AA-B52D-4719-8EC8-525499E1673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CF771DE-E7BD-4DFC-A07C-58A7E12EA78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FE839D3-8296-44FB-B8EB-F079EA38D49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724FEEF-395C-4B77-84B3-636D43F5D86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7054D88-10E0-4E0B-BE3F-015BD9B5F97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D91E824-D013-4BB5-9C7E-5506237E829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A43EB6B-40A7-44E3-A2F3-24061B76844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62A21EF-D04A-463A-81D7-D151D1C76EC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45DBC24-046D-4A5F-8F88-51454E2F71C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4B80568-31D3-437E-88D7-8A8200D02CA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6272439-F297-4675-B7AC-22FBA284FB1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A67A2EB-6CA3-4F73-9391-8FF9594AC1E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26AAD4C-78D3-4311-9B9C-129850ED454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8DC8B3-39E0-4B69-BCAE-EF129542ED3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DFBF5C1-2161-4682-B345-3FC07D43C3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9E960D0-3C17-48D1-9A09-8F96AE483D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tiff"/><Relationship Id="rId1" Type="http://schemas.openxmlformats.org/officeDocument/2006/relationships/image" Target="../media/image18.tif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image" Target="../media/image20.tiff"/></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image" Target="../media/image23.tif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tiff"/><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tiff"/><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tiff"/><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tiff"/><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tiff"/><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tiff"/><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tiff"/><Relationship Id="rId2" Type="http://schemas.openxmlformats.org/officeDocument/2006/relationships/image" Target="../media/image30.tiff"/><Relationship Id="rId1" Type="http://schemas.openxmlformats.org/officeDocument/2006/relationships/image" Target="../media/image29.tif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tiff"/><Relationship Id="rId2" Type="http://schemas.openxmlformats.org/officeDocument/2006/relationships/image" Target="../media/image29.tiff"/><Relationship Id="rId1" Type="http://schemas.openxmlformats.org/officeDocument/2006/relationships/image" Target="../media/image32.tif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tiff"/><Relationship Id="rId2" Type="http://schemas.openxmlformats.org/officeDocument/2006/relationships/image" Target="../media/image29.tiff"/><Relationship Id="rId1" Type="http://schemas.openxmlformats.org/officeDocument/2006/relationships/image" Target="../media/image34.tiff"/></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tiff"/><Relationship Id="rId2" Type="http://schemas.openxmlformats.org/officeDocument/2006/relationships/image" Target="../media/image29.tiff"/><Relationship Id="rId1" Type="http://schemas.openxmlformats.org/officeDocument/2006/relationships/image" Target="../media/image36.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tiff"/><Relationship Id="rId2" Type="http://schemas.openxmlformats.org/officeDocument/2006/relationships/image" Target="../media/image39.tiff"/><Relationship Id="rId1" Type="http://schemas.openxmlformats.org/officeDocument/2006/relationships/image" Target="../media/image38.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tiff"/><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image" Target="../media/image4.tiff"/></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hdphoto" Target="../media/image3.wdp"/><Relationship Id="rId4" Type="http://schemas.openxmlformats.org/officeDocument/2006/relationships/image" Target="../media/image2.png"/><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image" Target="../media/image8.tiff"/></Relationships>
</file>

<file path=ppt/slides/_rels/slide8.xml.rels><?xml version="1.0" encoding="UTF-8" standalone="yes"?>
<Relationships xmlns="http://schemas.openxmlformats.org/package/2006/relationships"><Relationship Id="rId9" Type="http://schemas.microsoft.com/office/2007/relationships/hdphoto" Target="../media/image5.wdp"/><Relationship Id="rId8" Type="http://schemas.openxmlformats.org/officeDocument/2006/relationships/image" Target="../media/image4.png"/><Relationship Id="rId7" Type="http://schemas.openxmlformats.org/officeDocument/2006/relationships/image" Target="../media/image15.tiff"/><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3" Type="http://schemas.microsoft.com/office/2007/relationships/hdphoto" Target="../media/image3.wdp"/><Relationship Id="rId2" Type="http://schemas.openxmlformats.org/officeDocument/2006/relationships/image" Target="../media/image2.png"/><Relationship Id="rId10" Type="http://schemas.openxmlformats.org/officeDocument/2006/relationships/slideLayout" Target="../slideLayouts/slideLayout2.xml"/><Relationship Id="rId1" Type="http://schemas.openxmlformats.org/officeDocument/2006/relationships/image" Target="../media/image11.tif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tiff"/><Relationship Id="rId1" Type="http://schemas.openxmlformats.org/officeDocument/2006/relationships/image" Target="../media/image16.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A591"/>
        </a:solidFill>
        <a:effectLst/>
      </p:bgPr>
    </p:bg>
    <p:spTree>
      <p:nvGrpSpPr>
        <p:cNvPr id="1" name=""/>
        <p:cNvGrpSpPr/>
        <p:nvPr/>
      </p:nvGrpSpPr>
      <p:grpSpPr>
        <a:xfrm>
          <a:off x="0" y="0"/>
          <a:ext cx="0" cy="0"/>
          <a:chOff x="0" y="0"/>
          <a:chExt cx="0" cy="0"/>
        </a:xfrm>
      </p:grpSpPr>
      <p:sp>
        <p:nvSpPr>
          <p:cNvPr id="140" name="任意多边形 139"/>
          <p:cNvSpPr/>
          <p:nvPr/>
        </p:nvSpPr>
        <p:spPr>
          <a:xfrm>
            <a:off x="466408" y="3175"/>
            <a:ext cx="11180762" cy="6889750"/>
          </a:xfrm>
          <a:custGeom>
            <a:avLst/>
            <a:gdLst>
              <a:gd name="connsiteX0" fmla="*/ 4435965 w 11180963"/>
              <a:gd name="connsiteY0" fmla="*/ 0 h 6889953"/>
              <a:gd name="connsiteX1" fmla="*/ 6744999 w 11180963"/>
              <a:gd name="connsiteY1" fmla="*/ 0 h 6889953"/>
              <a:gd name="connsiteX2" fmla="*/ 11180963 w 11180963"/>
              <a:gd name="connsiteY2" fmla="*/ 4435966 h 6889953"/>
              <a:gd name="connsiteX3" fmla="*/ 8726976 w 11180963"/>
              <a:gd name="connsiteY3" fmla="*/ 6889953 h 6889953"/>
              <a:gd name="connsiteX4" fmla="*/ 2453989 w 11180963"/>
              <a:gd name="connsiteY4" fmla="*/ 6889953 h 6889953"/>
              <a:gd name="connsiteX5" fmla="*/ 0 w 11180963"/>
              <a:gd name="connsiteY5" fmla="*/ 4435966 h 688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0963" h="6889953">
                <a:moveTo>
                  <a:pt x="4435965" y="0"/>
                </a:moveTo>
                <a:lnTo>
                  <a:pt x="6744999" y="0"/>
                </a:lnTo>
                <a:lnTo>
                  <a:pt x="11180963" y="4435966"/>
                </a:lnTo>
                <a:lnTo>
                  <a:pt x="8726976" y="6889953"/>
                </a:lnTo>
                <a:lnTo>
                  <a:pt x="2453989" y="6889953"/>
                </a:lnTo>
                <a:lnTo>
                  <a:pt x="0" y="44359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28"/>
          <p:cNvGrpSpPr/>
          <p:nvPr/>
        </p:nvGrpSpPr>
        <p:grpSpPr bwMode="auto">
          <a:xfrm>
            <a:off x="1309688" y="1646238"/>
            <a:ext cx="1436687" cy="2566987"/>
            <a:chOff x="1336676" y="2081213"/>
            <a:chExt cx="1436686" cy="2566987"/>
          </a:xfrm>
        </p:grpSpPr>
        <p:sp>
          <p:nvSpPr>
            <p:cNvPr id="3201" name="Freeform 10"/>
            <p:cNvSpPr/>
            <p:nvPr/>
          </p:nvSpPr>
          <p:spPr bwMode="auto">
            <a:xfrm>
              <a:off x="1336676" y="2579688"/>
              <a:ext cx="247650" cy="479425"/>
            </a:xfrm>
            <a:custGeom>
              <a:avLst/>
              <a:gdLst>
                <a:gd name="T0" fmla="*/ 499749796 w 94"/>
                <a:gd name="T1" fmla="*/ 222050167 h 182"/>
                <a:gd name="T2" fmla="*/ 222110435 w 94"/>
                <a:gd name="T3" fmla="*/ 27756600 h 182"/>
                <a:gd name="T4" fmla="*/ 27763146 w 94"/>
                <a:gd name="T5" fmla="*/ 305317333 h 182"/>
                <a:gd name="T6" fmla="*/ 152702571 w 94"/>
                <a:gd name="T7" fmla="*/ 1040852749 h 182"/>
                <a:gd name="T8" fmla="*/ 430341932 w 94"/>
                <a:gd name="T9" fmla="*/ 1242084807 h 182"/>
                <a:gd name="T10" fmla="*/ 624689221 w 94"/>
                <a:gd name="T11" fmla="*/ 957585582 h 182"/>
                <a:gd name="T12" fmla="*/ 499749796 w 94"/>
                <a:gd name="T13" fmla="*/ 222050167 h 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182">
                  <a:moveTo>
                    <a:pt x="72" y="32"/>
                  </a:moveTo>
                  <a:cubicBezTo>
                    <a:pt x="69" y="13"/>
                    <a:pt x="51" y="0"/>
                    <a:pt x="32" y="4"/>
                  </a:cubicBezTo>
                  <a:cubicBezTo>
                    <a:pt x="13" y="7"/>
                    <a:pt x="0" y="25"/>
                    <a:pt x="4" y="44"/>
                  </a:cubicBezTo>
                  <a:cubicBezTo>
                    <a:pt x="22" y="150"/>
                    <a:pt x="22" y="150"/>
                    <a:pt x="22" y="150"/>
                  </a:cubicBezTo>
                  <a:cubicBezTo>
                    <a:pt x="25" y="169"/>
                    <a:pt x="43" y="182"/>
                    <a:pt x="62" y="179"/>
                  </a:cubicBezTo>
                  <a:cubicBezTo>
                    <a:pt x="81" y="175"/>
                    <a:pt x="94" y="157"/>
                    <a:pt x="90" y="138"/>
                  </a:cubicBezTo>
                  <a:lnTo>
                    <a:pt x="72" y="32"/>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2" name="Freeform 11"/>
            <p:cNvSpPr/>
            <p:nvPr/>
          </p:nvSpPr>
          <p:spPr bwMode="auto">
            <a:xfrm>
              <a:off x="1368425" y="2795588"/>
              <a:ext cx="442912" cy="1555750"/>
            </a:xfrm>
            <a:custGeom>
              <a:avLst/>
              <a:gdLst>
                <a:gd name="T0" fmla="*/ 703122006 w 279"/>
                <a:gd name="T1" fmla="*/ 2147483646 h 980"/>
                <a:gd name="T2" fmla="*/ 418345465 w 279"/>
                <a:gd name="T3" fmla="*/ 2147483646 h 980"/>
                <a:gd name="T4" fmla="*/ 0 w 279"/>
                <a:gd name="T5" fmla="*/ 50403125 h 980"/>
                <a:gd name="T6" fmla="*/ 289816848 w 279"/>
                <a:gd name="T7" fmla="*/ 0 h 980"/>
                <a:gd name="T8" fmla="*/ 703122006 w 279"/>
                <a:gd name="T9" fmla="*/ 2147483646 h 9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980">
                  <a:moveTo>
                    <a:pt x="279" y="960"/>
                  </a:moveTo>
                  <a:lnTo>
                    <a:pt x="166" y="980"/>
                  </a:lnTo>
                  <a:lnTo>
                    <a:pt x="0" y="20"/>
                  </a:lnTo>
                  <a:lnTo>
                    <a:pt x="115" y="0"/>
                  </a:lnTo>
                  <a:lnTo>
                    <a:pt x="279" y="96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3" name="Freeform 12"/>
            <p:cNvSpPr/>
            <p:nvPr/>
          </p:nvSpPr>
          <p:spPr bwMode="auto">
            <a:xfrm>
              <a:off x="1631950" y="4319588"/>
              <a:ext cx="179387" cy="220663"/>
            </a:xfrm>
            <a:custGeom>
              <a:avLst/>
              <a:gdLst>
                <a:gd name="T0" fmla="*/ 284776069 w 113"/>
                <a:gd name="T1" fmla="*/ 0 h 139"/>
                <a:gd name="T2" fmla="*/ 0 w 113"/>
                <a:gd name="T3" fmla="*/ 50403239 h 139"/>
                <a:gd name="T4" fmla="*/ 146168655 w 113"/>
                <a:gd name="T5" fmla="*/ 350303306 h 139"/>
                <a:gd name="T6" fmla="*/ 246974624 w 113"/>
                <a:gd name="T7" fmla="*/ 335182334 h 139"/>
                <a:gd name="T8" fmla="*/ 284776069 w 113"/>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39">
                  <a:moveTo>
                    <a:pt x="113" y="0"/>
                  </a:moveTo>
                  <a:lnTo>
                    <a:pt x="0" y="20"/>
                  </a:lnTo>
                  <a:lnTo>
                    <a:pt x="58" y="139"/>
                  </a:lnTo>
                  <a:lnTo>
                    <a:pt x="98" y="133"/>
                  </a:lnTo>
                  <a:lnTo>
                    <a:pt x="113"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4" name="Freeform 13"/>
            <p:cNvSpPr/>
            <p:nvPr/>
          </p:nvSpPr>
          <p:spPr bwMode="auto">
            <a:xfrm>
              <a:off x="1724025" y="4530725"/>
              <a:ext cx="63500" cy="117475"/>
            </a:xfrm>
            <a:custGeom>
              <a:avLst/>
              <a:gdLst>
                <a:gd name="T0" fmla="*/ 100806250 w 40"/>
                <a:gd name="T1" fmla="*/ 0 h 74"/>
                <a:gd name="T2" fmla="*/ 0 w 40"/>
                <a:gd name="T3" fmla="*/ 15120938 h 74"/>
                <a:gd name="T4" fmla="*/ 80645000 w 40"/>
                <a:gd name="T5" fmla="*/ 186491563 h 74"/>
                <a:gd name="T6" fmla="*/ 100806250 w 40"/>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74">
                  <a:moveTo>
                    <a:pt x="40" y="0"/>
                  </a:moveTo>
                  <a:lnTo>
                    <a:pt x="0" y="6"/>
                  </a:lnTo>
                  <a:lnTo>
                    <a:pt x="32" y="74"/>
                  </a:lnTo>
                  <a:lnTo>
                    <a:pt x="40"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5" name="Freeform 14"/>
            <p:cNvSpPr/>
            <p:nvPr/>
          </p:nvSpPr>
          <p:spPr bwMode="auto">
            <a:xfrm>
              <a:off x="1368425" y="2795588"/>
              <a:ext cx="195262" cy="117475"/>
            </a:xfrm>
            <a:custGeom>
              <a:avLst/>
              <a:gdLst>
                <a:gd name="T0" fmla="*/ 309977631 w 123"/>
                <a:gd name="T1" fmla="*/ 141128750 h 74"/>
                <a:gd name="T2" fmla="*/ 25201498 w 123"/>
                <a:gd name="T3" fmla="*/ 186491563 h 74"/>
                <a:gd name="T4" fmla="*/ 0 w 123"/>
                <a:gd name="T5" fmla="*/ 50403125 h 74"/>
                <a:gd name="T6" fmla="*/ 289816433 w 123"/>
                <a:gd name="T7" fmla="*/ 0 h 74"/>
                <a:gd name="T8" fmla="*/ 309977631 w 123"/>
                <a:gd name="T9" fmla="*/ 14112875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4">
                  <a:moveTo>
                    <a:pt x="123" y="56"/>
                  </a:moveTo>
                  <a:lnTo>
                    <a:pt x="10" y="74"/>
                  </a:lnTo>
                  <a:lnTo>
                    <a:pt x="0" y="20"/>
                  </a:lnTo>
                  <a:lnTo>
                    <a:pt x="115" y="0"/>
                  </a:lnTo>
                  <a:lnTo>
                    <a:pt x="123" y="56"/>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6" name="Freeform 41"/>
            <p:cNvSpPr/>
            <p:nvPr/>
          </p:nvSpPr>
          <p:spPr bwMode="auto">
            <a:xfrm>
              <a:off x="1893888" y="2768600"/>
              <a:ext cx="566737" cy="285750"/>
            </a:xfrm>
            <a:custGeom>
              <a:avLst/>
              <a:gdLst>
                <a:gd name="T0" fmla="*/ 1188181254 w 215"/>
                <a:gd name="T1" fmla="*/ 693044292 h 108"/>
                <a:gd name="T2" fmla="*/ 1313250884 w 215"/>
                <a:gd name="T3" fmla="*/ 658039917 h 108"/>
                <a:gd name="T4" fmla="*/ 1417477773 w 215"/>
                <a:gd name="T5" fmla="*/ 567036479 h 108"/>
                <a:gd name="T6" fmla="*/ 1480013906 w 215"/>
                <a:gd name="T7" fmla="*/ 455027771 h 108"/>
                <a:gd name="T8" fmla="*/ 1493910824 w 215"/>
                <a:gd name="T9" fmla="*/ 315020854 h 108"/>
                <a:gd name="T10" fmla="*/ 1452220069 w 215"/>
                <a:gd name="T11" fmla="*/ 182012167 h 108"/>
                <a:gd name="T12" fmla="*/ 1361890099 w 215"/>
                <a:gd name="T13" fmla="*/ 84005208 h 108"/>
                <a:gd name="T14" fmla="*/ 1250714751 w 215"/>
                <a:gd name="T15" fmla="*/ 21002625 h 108"/>
                <a:gd name="T16" fmla="*/ 1111748203 w 215"/>
                <a:gd name="T17" fmla="*/ 7000875 h 108"/>
                <a:gd name="T18" fmla="*/ 243196073 w 215"/>
                <a:gd name="T19" fmla="*/ 98006958 h 108"/>
                <a:gd name="T20" fmla="*/ 62536133 w 215"/>
                <a:gd name="T21" fmla="*/ 203012146 h 108"/>
                <a:gd name="T22" fmla="*/ 6948459 w 215"/>
                <a:gd name="T23" fmla="*/ 392025188 h 108"/>
                <a:gd name="T24" fmla="*/ 104226888 w 215"/>
                <a:gd name="T25" fmla="*/ 567036479 h 108"/>
                <a:gd name="T26" fmla="*/ 305729570 w 215"/>
                <a:gd name="T27" fmla="*/ 630039063 h 108"/>
                <a:gd name="T28" fmla="*/ 806015997 w 215"/>
                <a:gd name="T29" fmla="*/ 574034708 h 108"/>
                <a:gd name="T30" fmla="*/ 938036723 w 215"/>
                <a:gd name="T31" fmla="*/ 511032125 h 108"/>
                <a:gd name="T32" fmla="*/ 986675937 w 215"/>
                <a:gd name="T33" fmla="*/ 378023438 h 108"/>
                <a:gd name="T34" fmla="*/ 917191345 w 215"/>
                <a:gd name="T35" fmla="*/ 245014750 h 108"/>
                <a:gd name="T36" fmla="*/ 771273701 w 215"/>
                <a:gd name="T37" fmla="*/ 210013021 h 108"/>
                <a:gd name="T38" fmla="*/ 576719479 w 215"/>
                <a:gd name="T39" fmla="*/ 231015646 h 108"/>
                <a:gd name="T40" fmla="*/ 590616398 w 215"/>
                <a:gd name="T41" fmla="*/ 336020833 h 108"/>
                <a:gd name="T42" fmla="*/ 673997908 w 215"/>
                <a:gd name="T43" fmla="*/ 322019083 h 108"/>
                <a:gd name="T44" fmla="*/ 778222161 w 215"/>
                <a:gd name="T45" fmla="*/ 315020854 h 108"/>
                <a:gd name="T46" fmla="*/ 875500590 w 215"/>
                <a:gd name="T47" fmla="*/ 385024313 h 108"/>
                <a:gd name="T48" fmla="*/ 799067538 w 215"/>
                <a:gd name="T49" fmla="*/ 469029521 h 108"/>
                <a:gd name="T50" fmla="*/ 284884192 w 215"/>
                <a:gd name="T51" fmla="*/ 525033875 h 108"/>
                <a:gd name="T52" fmla="*/ 173711480 w 215"/>
                <a:gd name="T53" fmla="*/ 490029500 h 108"/>
                <a:gd name="T54" fmla="*/ 111175347 w 215"/>
                <a:gd name="T55" fmla="*/ 392025188 h 108"/>
                <a:gd name="T56" fmla="*/ 111175347 w 215"/>
                <a:gd name="T57" fmla="*/ 378023438 h 108"/>
                <a:gd name="T58" fmla="*/ 145917644 w 215"/>
                <a:gd name="T59" fmla="*/ 266017375 h 108"/>
                <a:gd name="T60" fmla="*/ 250141896 w 215"/>
                <a:gd name="T61" fmla="*/ 210013021 h 108"/>
                <a:gd name="T62" fmla="*/ 257090355 w 215"/>
                <a:gd name="T63" fmla="*/ 203012146 h 108"/>
                <a:gd name="T64" fmla="*/ 1132593581 w 215"/>
                <a:gd name="T65" fmla="*/ 112006063 h 108"/>
                <a:gd name="T66" fmla="*/ 1153438958 w 215"/>
                <a:gd name="T67" fmla="*/ 112006063 h 108"/>
                <a:gd name="T68" fmla="*/ 1299353966 w 215"/>
                <a:gd name="T69" fmla="*/ 168010417 h 108"/>
                <a:gd name="T70" fmla="*/ 1389683936 w 215"/>
                <a:gd name="T71" fmla="*/ 329019958 h 108"/>
                <a:gd name="T72" fmla="*/ 1334096262 w 215"/>
                <a:gd name="T73" fmla="*/ 504031250 h 108"/>
                <a:gd name="T74" fmla="*/ 1174284336 w 215"/>
                <a:gd name="T75" fmla="*/ 588036458 h 108"/>
                <a:gd name="T76" fmla="*/ 632307153 w 215"/>
                <a:gd name="T77" fmla="*/ 651041688 h 108"/>
                <a:gd name="T78" fmla="*/ 639255612 w 215"/>
                <a:gd name="T79" fmla="*/ 756046875 h 108"/>
                <a:gd name="T80" fmla="*/ 1188181254 w 215"/>
                <a:gd name="T81" fmla="*/ 693044292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 h="108">
                  <a:moveTo>
                    <a:pt x="171" y="99"/>
                  </a:moveTo>
                  <a:cubicBezTo>
                    <a:pt x="177" y="99"/>
                    <a:pt x="184" y="97"/>
                    <a:pt x="189" y="94"/>
                  </a:cubicBezTo>
                  <a:cubicBezTo>
                    <a:pt x="195" y="90"/>
                    <a:pt x="200" y="86"/>
                    <a:pt x="204" y="81"/>
                  </a:cubicBezTo>
                  <a:cubicBezTo>
                    <a:pt x="208" y="76"/>
                    <a:pt x="211" y="71"/>
                    <a:pt x="213" y="65"/>
                  </a:cubicBezTo>
                  <a:cubicBezTo>
                    <a:pt x="215" y="58"/>
                    <a:pt x="215" y="52"/>
                    <a:pt x="215" y="45"/>
                  </a:cubicBezTo>
                  <a:cubicBezTo>
                    <a:pt x="214" y="38"/>
                    <a:pt x="212" y="32"/>
                    <a:pt x="209" y="26"/>
                  </a:cubicBezTo>
                  <a:cubicBezTo>
                    <a:pt x="206" y="21"/>
                    <a:pt x="201" y="16"/>
                    <a:pt x="196" y="12"/>
                  </a:cubicBezTo>
                  <a:cubicBezTo>
                    <a:pt x="191" y="8"/>
                    <a:pt x="186" y="5"/>
                    <a:pt x="180" y="3"/>
                  </a:cubicBezTo>
                  <a:cubicBezTo>
                    <a:pt x="173" y="1"/>
                    <a:pt x="167" y="0"/>
                    <a:pt x="160" y="1"/>
                  </a:cubicBezTo>
                  <a:cubicBezTo>
                    <a:pt x="35" y="14"/>
                    <a:pt x="35" y="14"/>
                    <a:pt x="35" y="14"/>
                  </a:cubicBezTo>
                  <a:cubicBezTo>
                    <a:pt x="25" y="15"/>
                    <a:pt x="16" y="20"/>
                    <a:pt x="9" y="29"/>
                  </a:cubicBezTo>
                  <a:cubicBezTo>
                    <a:pt x="3" y="36"/>
                    <a:pt x="0" y="46"/>
                    <a:pt x="1" y="56"/>
                  </a:cubicBezTo>
                  <a:cubicBezTo>
                    <a:pt x="2" y="66"/>
                    <a:pt x="7" y="75"/>
                    <a:pt x="15" y="81"/>
                  </a:cubicBezTo>
                  <a:cubicBezTo>
                    <a:pt x="23" y="88"/>
                    <a:pt x="33" y="91"/>
                    <a:pt x="44" y="90"/>
                  </a:cubicBezTo>
                  <a:cubicBezTo>
                    <a:pt x="116" y="82"/>
                    <a:pt x="116" y="82"/>
                    <a:pt x="116" y="82"/>
                  </a:cubicBezTo>
                  <a:cubicBezTo>
                    <a:pt x="124" y="81"/>
                    <a:pt x="131" y="78"/>
                    <a:pt x="135" y="73"/>
                  </a:cubicBezTo>
                  <a:cubicBezTo>
                    <a:pt x="140" y="67"/>
                    <a:pt x="142" y="61"/>
                    <a:pt x="142" y="54"/>
                  </a:cubicBezTo>
                  <a:cubicBezTo>
                    <a:pt x="141" y="47"/>
                    <a:pt x="138" y="40"/>
                    <a:pt x="132" y="35"/>
                  </a:cubicBezTo>
                  <a:cubicBezTo>
                    <a:pt x="127" y="31"/>
                    <a:pt x="119" y="29"/>
                    <a:pt x="111" y="30"/>
                  </a:cubicBezTo>
                  <a:cubicBezTo>
                    <a:pt x="83" y="33"/>
                    <a:pt x="83" y="33"/>
                    <a:pt x="83" y="33"/>
                  </a:cubicBezTo>
                  <a:cubicBezTo>
                    <a:pt x="85" y="48"/>
                    <a:pt x="85" y="48"/>
                    <a:pt x="85" y="48"/>
                  </a:cubicBezTo>
                  <a:cubicBezTo>
                    <a:pt x="97" y="46"/>
                    <a:pt x="97" y="46"/>
                    <a:pt x="97" y="46"/>
                  </a:cubicBezTo>
                  <a:cubicBezTo>
                    <a:pt x="105" y="46"/>
                    <a:pt x="112" y="45"/>
                    <a:pt x="112" y="45"/>
                  </a:cubicBezTo>
                  <a:cubicBezTo>
                    <a:pt x="121" y="44"/>
                    <a:pt x="126" y="49"/>
                    <a:pt x="126" y="55"/>
                  </a:cubicBezTo>
                  <a:cubicBezTo>
                    <a:pt x="126" y="60"/>
                    <a:pt x="123" y="66"/>
                    <a:pt x="115" y="67"/>
                  </a:cubicBezTo>
                  <a:cubicBezTo>
                    <a:pt x="41" y="75"/>
                    <a:pt x="41" y="75"/>
                    <a:pt x="41" y="75"/>
                  </a:cubicBezTo>
                  <a:cubicBezTo>
                    <a:pt x="35" y="75"/>
                    <a:pt x="30" y="74"/>
                    <a:pt x="25" y="70"/>
                  </a:cubicBezTo>
                  <a:cubicBezTo>
                    <a:pt x="20" y="66"/>
                    <a:pt x="17" y="61"/>
                    <a:pt x="16" y="56"/>
                  </a:cubicBezTo>
                  <a:cubicBezTo>
                    <a:pt x="16" y="55"/>
                    <a:pt x="16" y="55"/>
                    <a:pt x="16" y="54"/>
                  </a:cubicBezTo>
                  <a:cubicBezTo>
                    <a:pt x="15" y="49"/>
                    <a:pt x="17" y="43"/>
                    <a:pt x="21" y="38"/>
                  </a:cubicBezTo>
                  <a:cubicBezTo>
                    <a:pt x="25" y="34"/>
                    <a:pt x="31" y="30"/>
                    <a:pt x="36" y="30"/>
                  </a:cubicBezTo>
                  <a:cubicBezTo>
                    <a:pt x="37" y="29"/>
                    <a:pt x="37" y="29"/>
                    <a:pt x="37" y="29"/>
                  </a:cubicBezTo>
                  <a:cubicBezTo>
                    <a:pt x="163" y="16"/>
                    <a:pt x="163" y="16"/>
                    <a:pt x="163" y="16"/>
                  </a:cubicBezTo>
                  <a:cubicBezTo>
                    <a:pt x="164" y="16"/>
                    <a:pt x="165" y="16"/>
                    <a:pt x="166" y="16"/>
                  </a:cubicBezTo>
                  <a:cubicBezTo>
                    <a:pt x="173" y="16"/>
                    <a:pt x="181" y="19"/>
                    <a:pt x="187" y="24"/>
                  </a:cubicBezTo>
                  <a:cubicBezTo>
                    <a:pt x="194" y="30"/>
                    <a:pt x="199" y="38"/>
                    <a:pt x="200" y="47"/>
                  </a:cubicBezTo>
                  <a:cubicBezTo>
                    <a:pt x="201" y="56"/>
                    <a:pt x="198" y="65"/>
                    <a:pt x="192" y="72"/>
                  </a:cubicBezTo>
                  <a:cubicBezTo>
                    <a:pt x="186" y="79"/>
                    <a:pt x="178" y="84"/>
                    <a:pt x="169" y="84"/>
                  </a:cubicBezTo>
                  <a:cubicBezTo>
                    <a:pt x="91" y="93"/>
                    <a:pt x="91" y="93"/>
                    <a:pt x="91" y="93"/>
                  </a:cubicBezTo>
                  <a:cubicBezTo>
                    <a:pt x="92" y="108"/>
                    <a:pt x="92" y="108"/>
                    <a:pt x="92" y="108"/>
                  </a:cubicBezTo>
                  <a:lnTo>
                    <a:pt x="171" y="99"/>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7" name="Freeform 42"/>
            <p:cNvSpPr/>
            <p:nvPr/>
          </p:nvSpPr>
          <p:spPr bwMode="auto">
            <a:xfrm>
              <a:off x="1822450" y="2081213"/>
              <a:ext cx="400050" cy="523875"/>
            </a:xfrm>
            <a:custGeom>
              <a:avLst/>
              <a:gdLst>
                <a:gd name="T0" fmla="*/ 519520195 w 152"/>
                <a:gd name="T1" fmla="*/ 1323679438 h 199"/>
                <a:gd name="T2" fmla="*/ 644204200 w 152"/>
                <a:gd name="T3" fmla="*/ 1372189210 h 199"/>
                <a:gd name="T4" fmla="*/ 775818018 w 152"/>
                <a:gd name="T5" fmla="*/ 1365260371 h 199"/>
                <a:gd name="T6" fmla="*/ 900502022 w 152"/>
                <a:gd name="T7" fmla="*/ 1316747966 h 199"/>
                <a:gd name="T8" fmla="*/ 997479933 w 152"/>
                <a:gd name="T9" fmla="*/ 1212794318 h 199"/>
                <a:gd name="T10" fmla="*/ 1045967572 w 152"/>
                <a:gd name="T11" fmla="*/ 1094980359 h 199"/>
                <a:gd name="T12" fmla="*/ 1039040390 w 152"/>
                <a:gd name="T13" fmla="*/ 963306089 h 199"/>
                <a:gd name="T14" fmla="*/ 983625569 w 152"/>
                <a:gd name="T15" fmla="*/ 838560658 h 199"/>
                <a:gd name="T16" fmla="*/ 491811469 w 152"/>
                <a:gd name="T17" fmla="*/ 124745431 h 199"/>
                <a:gd name="T18" fmla="*/ 318639825 w 152"/>
                <a:gd name="T19" fmla="*/ 13860311 h 199"/>
                <a:gd name="T20" fmla="*/ 117756823 w 152"/>
                <a:gd name="T21" fmla="*/ 55441244 h 199"/>
                <a:gd name="T22" fmla="*/ 13854363 w 152"/>
                <a:gd name="T23" fmla="*/ 221767607 h 199"/>
                <a:gd name="T24" fmla="*/ 62342002 w 152"/>
                <a:gd name="T25" fmla="*/ 422746065 h 199"/>
                <a:gd name="T26" fmla="*/ 346345919 w 152"/>
                <a:gd name="T27" fmla="*/ 838560658 h 199"/>
                <a:gd name="T28" fmla="*/ 471032556 w 152"/>
                <a:gd name="T29" fmla="*/ 921725156 h 199"/>
                <a:gd name="T30" fmla="*/ 512593013 w 152"/>
                <a:gd name="T31" fmla="*/ 928653995 h 199"/>
                <a:gd name="T32" fmla="*/ 685767289 w 152"/>
                <a:gd name="T33" fmla="*/ 783119414 h 199"/>
                <a:gd name="T34" fmla="*/ 644204200 w 152"/>
                <a:gd name="T35" fmla="*/ 630653361 h 199"/>
                <a:gd name="T36" fmla="*/ 540301740 w 152"/>
                <a:gd name="T37" fmla="*/ 471258469 h 199"/>
                <a:gd name="T38" fmla="*/ 450251011 w 152"/>
                <a:gd name="T39" fmla="*/ 533628552 h 199"/>
                <a:gd name="T40" fmla="*/ 512593013 w 152"/>
                <a:gd name="T41" fmla="*/ 623721889 h 199"/>
                <a:gd name="T42" fmla="*/ 561083285 w 152"/>
                <a:gd name="T43" fmla="*/ 693026077 h 199"/>
                <a:gd name="T44" fmla="*/ 568007834 w 152"/>
                <a:gd name="T45" fmla="*/ 776187942 h 199"/>
                <a:gd name="T46" fmla="*/ 505665832 w 152"/>
                <a:gd name="T47" fmla="*/ 817768875 h 199"/>
                <a:gd name="T48" fmla="*/ 436396648 w 152"/>
                <a:gd name="T49" fmla="*/ 783119414 h 199"/>
                <a:gd name="T50" fmla="*/ 138538368 w 152"/>
                <a:gd name="T51" fmla="*/ 360373349 h 199"/>
                <a:gd name="T52" fmla="*/ 117756823 w 152"/>
                <a:gd name="T53" fmla="*/ 242559390 h 199"/>
                <a:gd name="T54" fmla="*/ 173174276 w 152"/>
                <a:gd name="T55" fmla="*/ 145534581 h 199"/>
                <a:gd name="T56" fmla="*/ 180101457 w 152"/>
                <a:gd name="T57" fmla="*/ 138605742 h 199"/>
                <a:gd name="T58" fmla="*/ 297858280 w 152"/>
                <a:gd name="T59" fmla="*/ 117813959 h 199"/>
                <a:gd name="T60" fmla="*/ 401763372 w 152"/>
                <a:gd name="T61" fmla="*/ 180186675 h 199"/>
                <a:gd name="T62" fmla="*/ 907429204 w 152"/>
                <a:gd name="T63" fmla="*/ 900933373 h 199"/>
                <a:gd name="T64" fmla="*/ 942062480 w 152"/>
                <a:gd name="T65" fmla="*/ 1081120048 h 199"/>
                <a:gd name="T66" fmla="*/ 845087202 w 152"/>
                <a:gd name="T67" fmla="*/ 1226654629 h 199"/>
                <a:gd name="T68" fmla="*/ 664985744 w 152"/>
                <a:gd name="T69" fmla="*/ 1268235562 h 199"/>
                <a:gd name="T70" fmla="*/ 512593013 w 152"/>
                <a:gd name="T71" fmla="*/ 1171213385 h 199"/>
                <a:gd name="T72" fmla="*/ 193953188 w 152"/>
                <a:gd name="T73" fmla="*/ 720746698 h 199"/>
                <a:gd name="T74" fmla="*/ 110832273 w 152"/>
                <a:gd name="T75" fmla="*/ 783119414 h 199"/>
                <a:gd name="T76" fmla="*/ 422542285 w 152"/>
                <a:gd name="T77" fmla="*/ 1226654629 h 199"/>
                <a:gd name="T78" fmla="*/ 519520195 w 152"/>
                <a:gd name="T79" fmla="*/ 1323679438 h 1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52" h="199">
                  <a:moveTo>
                    <a:pt x="75" y="191"/>
                  </a:moveTo>
                  <a:cubicBezTo>
                    <a:pt x="81" y="194"/>
                    <a:pt x="87" y="197"/>
                    <a:pt x="93" y="198"/>
                  </a:cubicBezTo>
                  <a:cubicBezTo>
                    <a:pt x="99" y="199"/>
                    <a:pt x="106" y="199"/>
                    <a:pt x="112" y="197"/>
                  </a:cubicBezTo>
                  <a:cubicBezTo>
                    <a:pt x="118" y="196"/>
                    <a:pt x="125" y="193"/>
                    <a:pt x="130" y="190"/>
                  </a:cubicBezTo>
                  <a:cubicBezTo>
                    <a:pt x="136" y="186"/>
                    <a:pt x="140" y="181"/>
                    <a:pt x="144" y="175"/>
                  </a:cubicBezTo>
                  <a:cubicBezTo>
                    <a:pt x="147" y="170"/>
                    <a:pt x="149" y="164"/>
                    <a:pt x="151" y="158"/>
                  </a:cubicBezTo>
                  <a:cubicBezTo>
                    <a:pt x="152" y="151"/>
                    <a:pt x="152" y="145"/>
                    <a:pt x="150" y="139"/>
                  </a:cubicBezTo>
                  <a:cubicBezTo>
                    <a:pt x="149" y="132"/>
                    <a:pt x="146" y="126"/>
                    <a:pt x="142" y="121"/>
                  </a:cubicBezTo>
                  <a:cubicBezTo>
                    <a:pt x="71" y="18"/>
                    <a:pt x="71" y="18"/>
                    <a:pt x="71" y="18"/>
                  </a:cubicBezTo>
                  <a:cubicBezTo>
                    <a:pt x="65" y="9"/>
                    <a:pt x="56" y="4"/>
                    <a:pt x="46" y="2"/>
                  </a:cubicBezTo>
                  <a:cubicBezTo>
                    <a:pt x="36" y="0"/>
                    <a:pt x="25" y="2"/>
                    <a:pt x="17" y="8"/>
                  </a:cubicBezTo>
                  <a:cubicBezTo>
                    <a:pt x="9" y="13"/>
                    <a:pt x="4" y="22"/>
                    <a:pt x="2" y="32"/>
                  </a:cubicBezTo>
                  <a:cubicBezTo>
                    <a:pt x="0" y="42"/>
                    <a:pt x="3" y="53"/>
                    <a:pt x="9" y="61"/>
                  </a:cubicBezTo>
                  <a:cubicBezTo>
                    <a:pt x="50" y="121"/>
                    <a:pt x="50" y="121"/>
                    <a:pt x="50" y="121"/>
                  </a:cubicBezTo>
                  <a:cubicBezTo>
                    <a:pt x="55" y="128"/>
                    <a:pt x="61" y="132"/>
                    <a:pt x="68" y="133"/>
                  </a:cubicBezTo>
                  <a:cubicBezTo>
                    <a:pt x="70" y="134"/>
                    <a:pt x="72" y="134"/>
                    <a:pt x="74" y="134"/>
                  </a:cubicBezTo>
                  <a:cubicBezTo>
                    <a:pt x="86" y="134"/>
                    <a:pt x="97" y="125"/>
                    <a:pt x="99" y="113"/>
                  </a:cubicBezTo>
                  <a:cubicBezTo>
                    <a:pt x="100" y="105"/>
                    <a:pt x="98" y="98"/>
                    <a:pt x="93" y="91"/>
                  </a:cubicBezTo>
                  <a:cubicBezTo>
                    <a:pt x="78" y="68"/>
                    <a:pt x="78" y="68"/>
                    <a:pt x="78" y="68"/>
                  </a:cubicBezTo>
                  <a:cubicBezTo>
                    <a:pt x="65" y="77"/>
                    <a:pt x="65" y="77"/>
                    <a:pt x="65" y="77"/>
                  </a:cubicBezTo>
                  <a:cubicBezTo>
                    <a:pt x="74" y="90"/>
                    <a:pt x="74" y="90"/>
                    <a:pt x="74" y="90"/>
                  </a:cubicBezTo>
                  <a:cubicBezTo>
                    <a:pt x="78" y="95"/>
                    <a:pt x="81" y="100"/>
                    <a:pt x="81" y="100"/>
                  </a:cubicBezTo>
                  <a:cubicBezTo>
                    <a:pt x="84" y="104"/>
                    <a:pt x="84" y="109"/>
                    <a:pt x="82" y="112"/>
                  </a:cubicBezTo>
                  <a:cubicBezTo>
                    <a:pt x="81" y="116"/>
                    <a:pt x="77" y="118"/>
                    <a:pt x="73" y="118"/>
                  </a:cubicBezTo>
                  <a:cubicBezTo>
                    <a:pt x="69" y="118"/>
                    <a:pt x="65" y="116"/>
                    <a:pt x="63" y="113"/>
                  </a:cubicBezTo>
                  <a:cubicBezTo>
                    <a:pt x="20" y="52"/>
                    <a:pt x="20" y="52"/>
                    <a:pt x="20" y="52"/>
                  </a:cubicBezTo>
                  <a:cubicBezTo>
                    <a:pt x="17" y="47"/>
                    <a:pt x="16" y="41"/>
                    <a:pt x="17" y="35"/>
                  </a:cubicBezTo>
                  <a:cubicBezTo>
                    <a:pt x="18" y="30"/>
                    <a:pt x="21" y="24"/>
                    <a:pt x="25" y="21"/>
                  </a:cubicBezTo>
                  <a:cubicBezTo>
                    <a:pt x="26" y="20"/>
                    <a:pt x="26" y="20"/>
                    <a:pt x="26" y="20"/>
                  </a:cubicBezTo>
                  <a:cubicBezTo>
                    <a:pt x="31" y="17"/>
                    <a:pt x="37" y="16"/>
                    <a:pt x="43" y="17"/>
                  </a:cubicBezTo>
                  <a:cubicBezTo>
                    <a:pt x="49" y="18"/>
                    <a:pt x="54" y="21"/>
                    <a:pt x="58" y="26"/>
                  </a:cubicBezTo>
                  <a:cubicBezTo>
                    <a:pt x="131" y="130"/>
                    <a:pt x="131" y="130"/>
                    <a:pt x="131" y="130"/>
                  </a:cubicBezTo>
                  <a:cubicBezTo>
                    <a:pt x="136" y="138"/>
                    <a:pt x="137" y="147"/>
                    <a:pt x="136" y="156"/>
                  </a:cubicBezTo>
                  <a:cubicBezTo>
                    <a:pt x="134" y="164"/>
                    <a:pt x="129" y="172"/>
                    <a:pt x="122" y="177"/>
                  </a:cubicBezTo>
                  <a:cubicBezTo>
                    <a:pt x="114" y="182"/>
                    <a:pt x="105" y="185"/>
                    <a:pt x="96" y="183"/>
                  </a:cubicBezTo>
                  <a:cubicBezTo>
                    <a:pt x="87" y="181"/>
                    <a:pt x="79" y="176"/>
                    <a:pt x="74" y="169"/>
                  </a:cubicBezTo>
                  <a:cubicBezTo>
                    <a:pt x="28" y="104"/>
                    <a:pt x="28" y="104"/>
                    <a:pt x="28" y="104"/>
                  </a:cubicBezTo>
                  <a:cubicBezTo>
                    <a:pt x="16" y="113"/>
                    <a:pt x="16" y="113"/>
                    <a:pt x="16" y="113"/>
                  </a:cubicBezTo>
                  <a:cubicBezTo>
                    <a:pt x="61" y="177"/>
                    <a:pt x="61" y="177"/>
                    <a:pt x="61" y="177"/>
                  </a:cubicBezTo>
                  <a:cubicBezTo>
                    <a:pt x="65" y="183"/>
                    <a:pt x="70" y="187"/>
                    <a:pt x="75" y="191"/>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8" name="Freeform 43"/>
            <p:cNvSpPr/>
            <p:nvPr/>
          </p:nvSpPr>
          <p:spPr bwMode="auto">
            <a:xfrm>
              <a:off x="2301875" y="2249488"/>
              <a:ext cx="471487" cy="463550"/>
            </a:xfrm>
            <a:custGeom>
              <a:avLst/>
              <a:gdLst>
                <a:gd name="T0" fmla="*/ 1158643743 w 179"/>
                <a:gd name="T1" fmla="*/ 568828526 h 176"/>
                <a:gd name="T2" fmla="*/ 1228023451 w 179"/>
                <a:gd name="T3" fmla="*/ 450899826 h 176"/>
                <a:gd name="T4" fmla="*/ 1241899392 w 179"/>
                <a:gd name="T5" fmla="*/ 319098865 h 176"/>
                <a:gd name="T6" fmla="*/ 1207209538 w 179"/>
                <a:gd name="T7" fmla="*/ 194235351 h 176"/>
                <a:gd name="T8" fmla="*/ 1123953890 w 179"/>
                <a:gd name="T9" fmla="*/ 83244098 h 176"/>
                <a:gd name="T10" fmla="*/ 1006008388 w 179"/>
                <a:gd name="T11" fmla="*/ 20809708 h 176"/>
                <a:gd name="T12" fmla="*/ 895000856 w 179"/>
                <a:gd name="T13" fmla="*/ 0 h 176"/>
                <a:gd name="T14" fmla="*/ 874186944 w 179"/>
                <a:gd name="T15" fmla="*/ 0 h 176"/>
                <a:gd name="T16" fmla="*/ 749303471 w 179"/>
                <a:gd name="T17" fmla="*/ 34684602 h 176"/>
                <a:gd name="T18" fmla="*/ 638295940 w 179"/>
                <a:gd name="T19" fmla="*/ 117928700 h 176"/>
                <a:gd name="T20" fmla="*/ 69379707 w 179"/>
                <a:gd name="T21" fmla="*/ 776936138 h 176"/>
                <a:gd name="T22" fmla="*/ 6937971 w 179"/>
                <a:gd name="T23" fmla="*/ 971171489 h 176"/>
                <a:gd name="T24" fmla="*/ 90193619 w 179"/>
                <a:gd name="T25" fmla="*/ 1151531947 h 176"/>
                <a:gd name="T26" fmla="*/ 284456799 w 179"/>
                <a:gd name="T27" fmla="*/ 1213963703 h 176"/>
                <a:gd name="T28" fmla="*/ 464844038 w 179"/>
                <a:gd name="T29" fmla="*/ 1123784792 h 176"/>
                <a:gd name="T30" fmla="*/ 797869266 w 179"/>
                <a:gd name="T31" fmla="*/ 735316723 h 176"/>
                <a:gd name="T32" fmla="*/ 853373032 w 179"/>
                <a:gd name="T33" fmla="*/ 603513128 h 176"/>
                <a:gd name="T34" fmla="*/ 659109852 w 179"/>
                <a:gd name="T35" fmla="*/ 430090118 h 176"/>
                <a:gd name="T36" fmla="*/ 527285774 w 179"/>
                <a:gd name="T37" fmla="*/ 499459322 h 176"/>
                <a:gd name="T38" fmla="*/ 395464331 w 179"/>
                <a:gd name="T39" fmla="*/ 645135177 h 176"/>
                <a:gd name="T40" fmla="*/ 478719979 w 179"/>
                <a:gd name="T41" fmla="*/ 714504381 h 176"/>
                <a:gd name="T42" fmla="*/ 603603452 w 179"/>
                <a:gd name="T43" fmla="*/ 568828526 h 176"/>
                <a:gd name="T44" fmla="*/ 666047823 w 179"/>
                <a:gd name="T45" fmla="*/ 534143924 h 176"/>
                <a:gd name="T46" fmla="*/ 735427530 w 179"/>
                <a:gd name="T47" fmla="*/ 582703420 h 176"/>
                <a:gd name="T48" fmla="*/ 721551588 w 179"/>
                <a:gd name="T49" fmla="*/ 665944885 h 176"/>
                <a:gd name="T50" fmla="*/ 381588389 w 179"/>
                <a:gd name="T51" fmla="*/ 1061350401 h 176"/>
                <a:gd name="T52" fmla="*/ 277518829 w 179"/>
                <a:gd name="T53" fmla="*/ 1109909897 h 176"/>
                <a:gd name="T54" fmla="*/ 166511297 w 179"/>
                <a:gd name="T55" fmla="*/ 1082162743 h 176"/>
                <a:gd name="T56" fmla="*/ 159573326 w 179"/>
                <a:gd name="T57" fmla="*/ 1075225295 h 176"/>
                <a:gd name="T58" fmla="*/ 111007531 w 179"/>
                <a:gd name="T59" fmla="*/ 964234042 h 176"/>
                <a:gd name="T60" fmla="*/ 145697385 w 179"/>
                <a:gd name="T61" fmla="*/ 853242789 h 176"/>
                <a:gd name="T62" fmla="*/ 721551588 w 179"/>
                <a:gd name="T63" fmla="*/ 180360457 h 176"/>
                <a:gd name="T64" fmla="*/ 888062886 w 179"/>
                <a:gd name="T65" fmla="*/ 104053806 h 176"/>
                <a:gd name="T66" fmla="*/ 1054574183 w 179"/>
                <a:gd name="T67" fmla="*/ 166485563 h 176"/>
                <a:gd name="T68" fmla="*/ 1137829831 w 179"/>
                <a:gd name="T69" fmla="*/ 326036312 h 176"/>
                <a:gd name="T70" fmla="*/ 1082326066 w 179"/>
                <a:gd name="T71" fmla="*/ 499459322 h 176"/>
                <a:gd name="T72" fmla="*/ 721551588 w 179"/>
                <a:gd name="T73" fmla="*/ 915677180 h 176"/>
                <a:gd name="T74" fmla="*/ 797869266 w 179"/>
                <a:gd name="T75" fmla="*/ 985046384 h 176"/>
                <a:gd name="T76" fmla="*/ 1158643743 w 179"/>
                <a:gd name="T77" fmla="*/ 56882852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5" y="71"/>
                    <a:pt x="177" y="65"/>
                  </a:cubicBezTo>
                  <a:cubicBezTo>
                    <a:pt x="179" y="59"/>
                    <a:pt x="179" y="53"/>
                    <a:pt x="179" y="46"/>
                  </a:cubicBezTo>
                  <a:cubicBezTo>
                    <a:pt x="178" y="40"/>
                    <a:pt x="177" y="34"/>
                    <a:pt x="174" y="28"/>
                  </a:cubicBezTo>
                  <a:cubicBezTo>
                    <a:pt x="171" y="22"/>
                    <a:pt x="167" y="17"/>
                    <a:pt x="162" y="12"/>
                  </a:cubicBezTo>
                  <a:cubicBezTo>
                    <a:pt x="157" y="8"/>
                    <a:pt x="151" y="5"/>
                    <a:pt x="145" y="3"/>
                  </a:cubicBezTo>
                  <a:cubicBezTo>
                    <a:pt x="140" y="1"/>
                    <a:pt x="135" y="0"/>
                    <a:pt x="129" y="0"/>
                  </a:cubicBezTo>
                  <a:cubicBezTo>
                    <a:pt x="128" y="0"/>
                    <a:pt x="127" y="0"/>
                    <a:pt x="126" y="0"/>
                  </a:cubicBezTo>
                  <a:cubicBezTo>
                    <a:pt x="120" y="1"/>
                    <a:pt x="113" y="3"/>
                    <a:pt x="108" y="5"/>
                  </a:cubicBezTo>
                  <a:cubicBezTo>
                    <a:pt x="102" y="8"/>
                    <a:pt x="96" y="12"/>
                    <a:pt x="92" y="17"/>
                  </a:cubicBezTo>
                  <a:cubicBezTo>
                    <a:pt x="10" y="112"/>
                    <a:pt x="10" y="112"/>
                    <a:pt x="10" y="112"/>
                  </a:cubicBezTo>
                  <a:cubicBezTo>
                    <a:pt x="3" y="120"/>
                    <a:pt x="0" y="130"/>
                    <a:pt x="1" y="140"/>
                  </a:cubicBezTo>
                  <a:cubicBezTo>
                    <a:pt x="1" y="151"/>
                    <a:pt x="6" y="160"/>
                    <a:pt x="13" y="166"/>
                  </a:cubicBezTo>
                  <a:cubicBezTo>
                    <a:pt x="21" y="173"/>
                    <a:pt x="30" y="176"/>
                    <a:pt x="41" y="175"/>
                  </a:cubicBezTo>
                  <a:cubicBezTo>
                    <a:pt x="51" y="174"/>
                    <a:pt x="60" y="170"/>
                    <a:pt x="67" y="162"/>
                  </a:cubicBezTo>
                  <a:cubicBezTo>
                    <a:pt x="115" y="106"/>
                    <a:pt x="115" y="106"/>
                    <a:pt x="115" y="106"/>
                  </a:cubicBezTo>
                  <a:cubicBezTo>
                    <a:pt x="120" y="100"/>
                    <a:pt x="123" y="94"/>
                    <a:pt x="123" y="87"/>
                  </a:cubicBezTo>
                  <a:cubicBezTo>
                    <a:pt x="123" y="70"/>
                    <a:pt x="108" y="61"/>
                    <a:pt x="95" y="62"/>
                  </a:cubicBezTo>
                  <a:cubicBezTo>
                    <a:pt x="88" y="62"/>
                    <a:pt x="81" y="66"/>
                    <a:pt x="76" y="72"/>
                  </a:cubicBezTo>
                  <a:cubicBezTo>
                    <a:pt x="57" y="93"/>
                    <a:pt x="57" y="93"/>
                    <a:pt x="57" y="93"/>
                  </a:cubicBezTo>
                  <a:cubicBezTo>
                    <a:pt x="69" y="103"/>
                    <a:pt x="69" y="103"/>
                    <a:pt x="69" y="103"/>
                  </a:cubicBezTo>
                  <a:cubicBezTo>
                    <a:pt x="73" y="98"/>
                    <a:pt x="87" y="82"/>
                    <a:pt x="87" y="82"/>
                  </a:cubicBezTo>
                  <a:cubicBezTo>
                    <a:pt x="90" y="79"/>
                    <a:pt x="93" y="77"/>
                    <a:pt x="96" y="77"/>
                  </a:cubicBezTo>
                  <a:cubicBezTo>
                    <a:pt x="101" y="77"/>
                    <a:pt x="105" y="80"/>
                    <a:pt x="106" y="84"/>
                  </a:cubicBezTo>
                  <a:cubicBezTo>
                    <a:pt x="108" y="88"/>
                    <a:pt x="107" y="92"/>
                    <a:pt x="104" y="96"/>
                  </a:cubicBezTo>
                  <a:cubicBezTo>
                    <a:pt x="55" y="153"/>
                    <a:pt x="55" y="153"/>
                    <a:pt x="55" y="153"/>
                  </a:cubicBezTo>
                  <a:cubicBezTo>
                    <a:pt x="52" y="157"/>
                    <a:pt x="46" y="159"/>
                    <a:pt x="40" y="160"/>
                  </a:cubicBezTo>
                  <a:cubicBezTo>
                    <a:pt x="34" y="161"/>
                    <a:pt x="29" y="159"/>
                    <a:pt x="24" y="156"/>
                  </a:cubicBezTo>
                  <a:cubicBezTo>
                    <a:pt x="23" y="155"/>
                    <a:pt x="23" y="155"/>
                    <a:pt x="23" y="155"/>
                  </a:cubicBezTo>
                  <a:cubicBezTo>
                    <a:pt x="19" y="151"/>
                    <a:pt x="16" y="146"/>
                    <a:pt x="16" y="139"/>
                  </a:cubicBezTo>
                  <a:cubicBezTo>
                    <a:pt x="16" y="133"/>
                    <a:pt x="17" y="127"/>
                    <a:pt x="21" y="123"/>
                  </a:cubicBezTo>
                  <a:cubicBezTo>
                    <a:pt x="104" y="26"/>
                    <a:pt x="104" y="26"/>
                    <a:pt x="104" y="26"/>
                  </a:cubicBezTo>
                  <a:cubicBezTo>
                    <a:pt x="110" y="20"/>
                    <a:pt x="119" y="16"/>
                    <a:pt x="128" y="15"/>
                  </a:cubicBezTo>
                  <a:cubicBezTo>
                    <a:pt x="137" y="15"/>
                    <a:pt x="145" y="18"/>
                    <a:pt x="152" y="24"/>
                  </a:cubicBezTo>
                  <a:cubicBezTo>
                    <a:pt x="159" y="30"/>
                    <a:pt x="163" y="38"/>
                    <a:pt x="164" y="47"/>
                  </a:cubicBezTo>
                  <a:cubicBezTo>
                    <a:pt x="165" y="56"/>
                    <a:pt x="162" y="65"/>
                    <a:pt x="156"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6" name="组合 132"/>
          <p:cNvGrpSpPr/>
          <p:nvPr/>
        </p:nvGrpSpPr>
        <p:grpSpPr bwMode="auto">
          <a:xfrm>
            <a:off x="3436938" y="157163"/>
            <a:ext cx="6600825" cy="2009775"/>
            <a:chOff x="3089927" y="124532"/>
            <a:chExt cx="7733506" cy="2354264"/>
          </a:xfrm>
        </p:grpSpPr>
        <p:grpSp>
          <p:nvGrpSpPr>
            <p:cNvPr id="3156" name="组合 124"/>
            <p:cNvGrpSpPr/>
            <p:nvPr/>
          </p:nvGrpSpPr>
          <p:grpSpPr bwMode="auto">
            <a:xfrm>
              <a:off x="3089927" y="251734"/>
              <a:ext cx="1647825" cy="1650598"/>
              <a:chOff x="1962150" y="66675"/>
              <a:chExt cx="1887537" cy="1890713"/>
            </a:xfrm>
          </p:grpSpPr>
          <p:sp>
            <p:nvSpPr>
              <p:cNvPr id="3194" name="Freeform 45"/>
              <p:cNvSpPr/>
              <p:nvPr/>
            </p:nvSpPr>
            <p:spPr bwMode="auto">
              <a:xfrm>
                <a:off x="1962150" y="66675"/>
                <a:ext cx="1887537" cy="1890713"/>
              </a:xfrm>
              <a:custGeom>
                <a:avLst/>
                <a:gdLst>
                  <a:gd name="T0" fmla="*/ 264089098 w 716"/>
                  <a:gd name="T1" fmla="*/ 2016560123 h 717"/>
                  <a:gd name="T2" fmla="*/ 2147483646 w 716"/>
                  <a:gd name="T3" fmla="*/ 264238349 h 717"/>
                  <a:gd name="T4" fmla="*/ 2147483646 w 716"/>
                  <a:gd name="T5" fmla="*/ 2147483646 h 717"/>
                  <a:gd name="T6" fmla="*/ 2008457998 w 716"/>
                  <a:gd name="T7" fmla="*/ 2147483646 h 717"/>
                  <a:gd name="T8" fmla="*/ 264089098 w 716"/>
                  <a:gd name="T9" fmla="*/ 2016560123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6" h="717">
                    <a:moveTo>
                      <a:pt x="38" y="290"/>
                    </a:moveTo>
                    <a:cubicBezTo>
                      <a:pt x="76" y="113"/>
                      <a:pt x="250" y="0"/>
                      <a:pt x="427" y="38"/>
                    </a:cubicBezTo>
                    <a:cubicBezTo>
                      <a:pt x="603" y="76"/>
                      <a:pt x="716" y="250"/>
                      <a:pt x="678" y="427"/>
                    </a:cubicBezTo>
                    <a:cubicBezTo>
                      <a:pt x="640" y="604"/>
                      <a:pt x="466" y="717"/>
                      <a:pt x="289" y="679"/>
                    </a:cubicBezTo>
                    <a:cubicBezTo>
                      <a:pt x="112" y="641"/>
                      <a:pt x="0" y="467"/>
                      <a:pt x="38" y="290"/>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5" name="Freeform 46"/>
              <p:cNvSpPr/>
              <p:nvPr/>
            </p:nvSpPr>
            <p:spPr bwMode="auto">
              <a:xfrm>
                <a:off x="2987675" y="134938"/>
                <a:ext cx="368300" cy="376238"/>
              </a:xfrm>
              <a:custGeom>
                <a:avLst/>
                <a:gdLst>
                  <a:gd name="T0" fmla="*/ 927368877 w 140"/>
                  <a:gd name="T1" fmla="*/ 955284068 h 143"/>
                  <a:gd name="T2" fmla="*/ 948130474 w 140"/>
                  <a:gd name="T3" fmla="*/ 789147365 h 143"/>
                  <a:gd name="T4" fmla="*/ 657462853 w 140"/>
                  <a:gd name="T5" fmla="*/ 76144783 h 143"/>
                  <a:gd name="T6" fmla="*/ 532890639 w 140"/>
                  <a:gd name="T7" fmla="*/ 48455771 h 143"/>
                  <a:gd name="T8" fmla="*/ 48444604 w 140"/>
                  <a:gd name="T9" fmla="*/ 498410109 h 143"/>
                  <a:gd name="T10" fmla="*/ 62284791 w 140"/>
                  <a:gd name="T11" fmla="*/ 629932915 h 143"/>
                  <a:gd name="T12" fmla="*/ 754352060 w 140"/>
                  <a:gd name="T13" fmla="*/ 962206321 h 143"/>
                  <a:gd name="T14" fmla="*/ 927368877 w 140"/>
                  <a:gd name="T15" fmla="*/ 955284068 h 1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3">
                    <a:moveTo>
                      <a:pt x="134" y="138"/>
                    </a:moveTo>
                    <a:cubicBezTo>
                      <a:pt x="139" y="133"/>
                      <a:pt x="140" y="122"/>
                      <a:pt x="137" y="114"/>
                    </a:cubicBezTo>
                    <a:cubicBezTo>
                      <a:pt x="95" y="11"/>
                      <a:pt x="95" y="11"/>
                      <a:pt x="95" y="11"/>
                    </a:cubicBezTo>
                    <a:cubicBezTo>
                      <a:pt x="92" y="2"/>
                      <a:pt x="84" y="0"/>
                      <a:pt x="77" y="7"/>
                    </a:cubicBezTo>
                    <a:cubicBezTo>
                      <a:pt x="7" y="72"/>
                      <a:pt x="7" y="72"/>
                      <a:pt x="7" y="72"/>
                    </a:cubicBezTo>
                    <a:cubicBezTo>
                      <a:pt x="0" y="78"/>
                      <a:pt x="1" y="87"/>
                      <a:pt x="9" y="91"/>
                    </a:cubicBezTo>
                    <a:cubicBezTo>
                      <a:pt x="109" y="139"/>
                      <a:pt x="109" y="139"/>
                      <a:pt x="109" y="139"/>
                    </a:cubicBezTo>
                    <a:cubicBezTo>
                      <a:pt x="117" y="143"/>
                      <a:pt x="128" y="143"/>
                      <a:pt x="134" y="138"/>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6" name="Freeform 47"/>
              <p:cNvSpPr/>
              <p:nvPr/>
            </p:nvSpPr>
            <p:spPr bwMode="auto">
              <a:xfrm>
                <a:off x="3451225" y="622300"/>
                <a:ext cx="369887" cy="374650"/>
              </a:xfrm>
              <a:custGeom>
                <a:avLst/>
                <a:gdLst>
                  <a:gd name="T0" fmla="*/ 48862073 w 140"/>
                  <a:gd name="T1" fmla="*/ 34805513 h 142"/>
                  <a:gd name="T2" fmla="*/ 216394463 w 140"/>
                  <a:gd name="T3" fmla="*/ 20882780 h 142"/>
                  <a:gd name="T4" fmla="*/ 914437283 w 140"/>
                  <a:gd name="T5" fmla="*/ 361975221 h 142"/>
                  <a:gd name="T6" fmla="*/ 935378172 w 140"/>
                  <a:gd name="T7" fmla="*/ 494234586 h 142"/>
                  <a:gd name="T8" fmla="*/ 439766580 w 140"/>
                  <a:gd name="T9" fmla="*/ 946703613 h 142"/>
                  <a:gd name="T10" fmla="*/ 314118609 w 140"/>
                  <a:gd name="T11" fmla="*/ 918858147 h 142"/>
                  <a:gd name="T12" fmla="*/ 20940888 w 140"/>
                  <a:gd name="T13" fmla="*/ 201870390 h 142"/>
                  <a:gd name="T14" fmla="*/ 48862073 w 140"/>
                  <a:gd name="T15" fmla="*/ 34805513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2">
                    <a:moveTo>
                      <a:pt x="7" y="5"/>
                    </a:moveTo>
                    <a:cubicBezTo>
                      <a:pt x="12" y="0"/>
                      <a:pt x="23" y="0"/>
                      <a:pt x="31" y="3"/>
                    </a:cubicBezTo>
                    <a:cubicBezTo>
                      <a:pt x="131" y="52"/>
                      <a:pt x="131" y="52"/>
                      <a:pt x="131" y="52"/>
                    </a:cubicBezTo>
                    <a:cubicBezTo>
                      <a:pt x="139" y="56"/>
                      <a:pt x="140" y="64"/>
                      <a:pt x="134" y="71"/>
                    </a:cubicBezTo>
                    <a:cubicBezTo>
                      <a:pt x="63" y="136"/>
                      <a:pt x="63" y="136"/>
                      <a:pt x="63" y="136"/>
                    </a:cubicBezTo>
                    <a:cubicBezTo>
                      <a:pt x="57" y="142"/>
                      <a:pt x="49" y="141"/>
                      <a:pt x="45" y="132"/>
                    </a:cubicBezTo>
                    <a:cubicBezTo>
                      <a:pt x="3" y="29"/>
                      <a:pt x="3" y="29"/>
                      <a:pt x="3" y="29"/>
                    </a:cubicBezTo>
                    <a:cubicBezTo>
                      <a:pt x="0" y="21"/>
                      <a:pt x="1" y="10"/>
                      <a:pt x="7" y="5"/>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7" name="Freeform 48"/>
              <p:cNvSpPr/>
              <p:nvPr/>
            </p:nvSpPr>
            <p:spPr bwMode="auto">
              <a:xfrm>
                <a:off x="3200400" y="358775"/>
                <a:ext cx="414337" cy="423863"/>
              </a:xfrm>
              <a:custGeom>
                <a:avLst/>
                <a:gdLst>
                  <a:gd name="T0" fmla="*/ 905423991 w 157"/>
                  <a:gd name="T1" fmla="*/ 935692052 h 161"/>
                  <a:gd name="T2" fmla="*/ 201980051 w 157"/>
                  <a:gd name="T3" fmla="*/ 880244980 h 161"/>
                  <a:gd name="T4" fmla="*/ 188048299 w 157"/>
                  <a:gd name="T5" fmla="*/ 180207592 h 161"/>
                  <a:gd name="T6" fmla="*/ 891492240 w 157"/>
                  <a:gd name="T7" fmla="*/ 235654665 h 161"/>
                  <a:gd name="T8" fmla="*/ 905423991 w 157"/>
                  <a:gd name="T9" fmla="*/ 935692052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1">
                    <a:moveTo>
                      <a:pt x="130" y="135"/>
                    </a:moveTo>
                    <a:cubicBezTo>
                      <a:pt x="102" y="161"/>
                      <a:pt x="57" y="157"/>
                      <a:pt x="29" y="127"/>
                    </a:cubicBezTo>
                    <a:cubicBezTo>
                      <a:pt x="1" y="96"/>
                      <a:pt x="0" y="51"/>
                      <a:pt x="27" y="26"/>
                    </a:cubicBezTo>
                    <a:cubicBezTo>
                      <a:pt x="55" y="0"/>
                      <a:pt x="100" y="4"/>
                      <a:pt x="128" y="34"/>
                    </a:cubicBezTo>
                    <a:cubicBezTo>
                      <a:pt x="156" y="64"/>
                      <a:pt x="157" y="110"/>
                      <a:pt x="130" y="135"/>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8" name="Freeform 49"/>
              <p:cNvSpPr/>
              <p:nvPr/>
            </p:nvSpPr>
            <p:spPr bwMode="auto">
              <a:xfrm>
                <a:off x="2244725" y="347663"/>
                <a:ext cx="1539875" cy="1316038"/>
              </a:xfrm>
              <a:custGeom>
                <a:avLst/>
                <a:gdLst>
                  <a:gd name="T0" fmla="*/ 1411371904 w 584"/>
                  <a:gd name="T1" fmla="*/ 2147483646 h 499"/>
                  <a:gd name="T2" fmla="*/ 2147483646 w 584"/>
                  <a:gd name="T3" fmla="*/ 2147483646 h 499"/>
                  <a:gd name="T4" fmla="*/ 2147483646 w 584"/>
                  <a:gd name="T5" fmla="*/ 2147483646 h 499"/>
                  <a:gd name="T6" fmla="*/ 2147483646 w 584"/>
                  <a:gd name="T7" fmla="*/ 2147483646 h 499"/>
                  <a:gd name="T8" fmla="*/ 2147483646 w 584"/>
                  <a:gd name="T9" fmla="*/ 1815417718 h 499"/>
                  <a:gd name="T10" fmla="*/ 2147483646 w 584"/>
                  <a:gd name="T11" fmla="*/ 1724993512 h 499"/>
                  <a:gd name="T12" fmla="*/ 2078818066 w 584"/>
                  <a:gd name="T13" fmla="*/ 187800469 h 499"/>
                  <a:gd name="T14" fmla="*/ 180766559 w 584"/>
                  <a:gd name="T15" fmla="*/ 1411990093 h 499"/>
                  <a:gd name="T16" fmla="*/ 1411371904 w 584"/>
                  <a:gd name="T17" fmla="*/ 2147483646 h 4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4" h="499">
                    <a:moveTo>
                      <a:pt x="203" y="476"/>
                    </a:moveTo>
                    <a:cubicBezTo>
                      <a:pt x="310" y="499"/>
                      <a:pt x="415" y="443"/>
                      <a:pt x="459" y="348"/>
                    </a:cubicBezTo>
                    <a:cubicBezTo>
                      <a:pt x="517" y="361"/>
                      <a:pt x="517" y="361"/>
                      <a:pt x="517" y="361"/>
                    </a:cubicBezTo>
                    <a:cubicBezTo>
                      <a:pt x="545" y="367"/>
                      <a:pt x="572" y="349"/>
                      <a:pt x="578" y="321"/>
                    </a:cubicBezTo>
                    <a:cubicBezTo>
                      <a:pt x="584" y="294"/>
                      <a:pt x="566" y="267"/>
                      <a:pt x="539" y="261"/>
                    </a:cubicBezTo>
                    <a:cubicBezTo>
                      <a:pt x="480" y="248"/>
                      <a:pt x="480" y="248"/>
                      <a:pt x="480" y="248"/>
                    </a:cubicBezTo>
                    <a:cubicBezTo>
                      <a:pt x="479" y="144"/>
                      <a:pt x="406" y="50"/>
                      <a:pt x="299" y="27"/>
                    </a:cubicBezTo>
                    <a:cubicBezTo>
                      <a:pt x="175" y="0"/>
                      <a:pt x="53" y="79"/>
                      <a:pt x="26" y="203"/>
                    </a:cubicBezTo>
                    <a:cubicBezTo>
                      <a:pt x="0" y="327"/>
                      <a:pt x="79" y="449"/>
                      <a:pt x="203" y="476"/>
                    </a:cubicBezTo>
                    <a:close/>
                  </a:path>
                </a:pathLst>
              </a:custGeom>
              <a:solidFill>
                <a:srgbClr val="CFC5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9" name="Freeform 50"/>
              <p:cNvSpPr/>
              <p:nvPr/>
            </p:nvSpPr>
            <p:spPr bwMode="auto">
              <a:xfrm>
                <a:off x="2416175" y="522288"/>
                <a:ext cx="979487" cy="977900"/>
              </a:xfrm>
              <a:custGeom>
                <a:avLst/>
                <a:gdLst>
                  <a:gd name="T0" fmla="*/ 138657970 w 372"/>
                  <a:gd name="T1" fmla="*/ 1042154092 h 371"/>
                  <a:gd name="T2" fmla="*/ 1539092674 w 372"/>
                  <a:gd name="T3" fmla="*/ 132005957 h 371"/>
                  <a:gd name="T4" fmla="*/ 2147483646 w 372"/>
                  <a:gd name="T5" fmla="*/ 1535442700 h 371"/>
                  <a:gd name="T6" fmla="*/ 1039925561 w 372"/>
                  <a:gd name="T7" fmla="*/ 2147483646 h 371"/>
                  <a:gd name="T8" fmla="*/ 138657970 w 372"/>
                  <a:gd name="T9" fmla="*/ 1042154092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371">
                    <a:moveTo>
                      <a:pt x="20" y="150"/>
                    </a:moveTo>
                    <a:cubicBezTo>
                      <a:pt x="39" y="58"/>
                      <a:pt x="130" y="0"/>
                      <a:pt x="222" y="19"/>
                    </a:cubicBezTo>
                    <a:cubicBezTo>
                      <a:pt x="313" y="39"/>
                      <a:pt x="372" y="129"/>
                      <a:pt x="352" y="221"/>
                    </a:cubicBezTo>
                    <a:cubicBezTo>
                      <a:pt x="332" y="313"/>
                      <a:pt x="242" y="371"/>
                      <a:pt x="150" y="352"/>
                    </a:cubicBezTo>
                    <a:cubicBezTo>
                      <a:pt x="58" y="332"/>
                      <a:pt x="0" y="242"/>
                      <a:pt x="20" y="150"/>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0" name="Freeform 51"/>
              <p:cNvSpPr>
                <a:spLocks noEditPoints="1"/>
              </p:cNvSpPr>
              <p:nvPr/>
            </p:nvSpPr>
            <p:spPr bwMode="auto">
              <a:xfrm>
                <a:off x="2416175" y="561975"/>
                <a:ext cx="979487" cy="896938"/>
              </a:xfrm>
              <a:custGeom>
                <a:avLst/>
                <a:gdLst>
                  <a:gd name="T0" fmla="*/ 1289510434 w 372"/>
                  <a:gd name="T1" fmla="*/ 0 h 340"/>
                  <a:gd name="T2" fmla="*/ 1289510434 w 372"/>
                  <a:gd name="T3" fmla="*/ 132227128 h 340"/>
                  <a:gd name="T4" fmla="*/ 1511358973 w 372"/>
                  <a:gd name="T5" fmla="*/ 153104679 h 340"/>
                  <a:gd name="T6" fmla="*/ 2147483646 w 372"/>
                  <a:gd name="T7" fmla="*/ 612421352 h 340"/>
                  <a:gd name="T8" fmla="*/ 2147483646 w 372"/>
                  <a:gd name="T9" fmla="*/ 1405784118 h 340"/>
                  <a:gd name="T10" fmla="*/ 1948128551 w 372"/>
                  <a:gd name="T11" fmla="*/ 2011243648 h 340"/>
                  <a:gd name="T12" fmla="*/ 1289510434 w 372"/>
                  <a:gd name="T13" fmla="*/ 2147483646 h 340"/>
                  <a:gd name="T14" fmla="*/ 1067659261 w 372"/>
                  <a:gd name="T15" fmla="*/ 2147483646 h 340"/>
                  <a:gd name="T16" fmla="*/ 263447774 w 372"/>
                  <a:gd name="T17" fmla="*/ 967344995 h 340"/>
                  <a:gd name="T18" fmla="*/ 630889683 w 372"/>
                  <a:gd name="T19" fmla="*/ 361885464 h 340"/>
                  <a:gd name="T20" fmla="*/ 1289510434 w 372"/>
                  <a:gd name="T21" fmla="*/ 132227128 h 340"/>
                  <a:gd name="T22" fmla="*/ 1289510434 w 372"/>
                  <a:gd name="T23" fmla="*/ 0 h 340"/>
                  <a:gd name="T24" fmla="*/ 1289510434 w 372"/>
                  <a:gd name="T25" fmla="*/ 0 h 340"/>
                  <a:gd name="T26" fmla="*/ 138657970 w 372"/>
                  <a:gd name="T27" fmla="*/ 939508260 h 340"/>
                  <a:gd name="T28" fmla="*/ 1039925561 w 372"/>
                  <a:gd name="T29" fmla="*/ 2147483646 h 340"/>
                  <a:gd name="T30" fmla="*/ 1289510434 w 372"/>
                  <a:gd name="T31" fmla="*/ 2147483646 h 340"/>
                  <a:gd name="T32" fmla="*/ 2147483646 w 372"/>
                  <a:gd name="T33" fmla="*/ 1433620852 h 340"/>
                  <a:gd name="T34" fmla="*/ 1539092674 w 372"/>
                  <a:gd name="T35" fmla="*/ 27836735 h 340"/>
                  <a:gd name="T36" fmla="*/ 1289510434 w 372"/>
                  <a:gd name="T37" fmla="*/ 0 h 3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2" h="340">
                    <a:moveTo>
                      <a:pt x="186" y="0"/>
                    </a:moveTo>
                    <a:cubicBezTo>
                      <a:pt x="186" y="19"/>
                      <a:pt x="186" y="19"/>
                      <a:pt x="186" y="19"/>
                    </a:cubicBezTo>
                    <a:cubicBezTo>
                      <a:pt x="196" y="19"/>
                      <a:pt x="207" y="20"/>
                      <a:pt x="218" y="22"/>
                    </a:cubicBezTo>
                    <a:cubicBezTo>
                      <a:pt x="257" y="31"/>
                      <a:pt x="291" y="54"/>
                      <a:pt x="313" y="88"/>
                    </a:cubicBezTo>
                    <a:cubicBezTo>
                      <a:pt x="335" y="122"/>
                      <a:pt x="343" y="163"/>
                      <a:pt x="334" y="202"/>
                    </a:cubicBezTo>
                    <a:cubicBezTo>
                      <a:pt x="327" y="236"/>
                      <a:pt x="308" y="267"/>
                      <a:pt x="281" y="289"/>
                    </a:cubicBezTo>
                    <a:cubicBezTo>
                      <a:pt x="254" y="310"/>
                      <a:pt x="220" y="322"/>
                      <a:pt x="186" y="322"/>
                    </a:cubicBezTo>
                    <a:cubicBezTo>
                      <a:pt x="175" y="322"/>
                      <a:pt x="165" y="321"/>
                      <a:pt x="154" y="319"/>
                    </a:cubicBezTo>
                    <a:cubicBezTo>
                      <a:pt x="72" y="301"/>
                      <a:pt x="20" y="220"/>
                      <a:pt x="38" y="139"/>
                    </a:cubicBezTo>
                    <a:cubicBezTo>
                      <a:pt x="45" y="105"/>
                      <a:pt x="64" y="74"/>
                      <a:pt x="91" y="52"/>
                    </a:cubicBezTo>
                    <a:cubicBezTo>
                      <a:pt x="118" y="31"/>
                      <a:pt x="152" y="19"/>
                      <a:pt x="186" y="19"/>
                    </a:cubicBezTo>
                    <a:cubicBezTo>
                      <a:pt x="186" y="0"/>
                      <a:pt x="186" y="0"/>
                      <a:pt x="186" y="0"/>
                    </a:cubicBezTo>
                    <a:moveTo>
                      <a:pt x="186" y="0"/>
                    </a:moveTo>
                    <a:cubicBezTo>
                      <a:pt x="107" y="0"/>
                      <a:pt x="37" y="55"/>
                      <a:pt x="20" y="135"/>
                    </a:cubicBezTo>
                    <a:cubicBezTo>
                      <a:pt x="0" y="227"/>
                      <a:pt x="58" y="317"/>
                      <a:pt x="150" y="337"/>
                    </a:cubicBezTo>
                    <a:cubicBezTo>
                      <a:pt x="162" y="339"/>
                      <a:pt x="174" y="340"/>
                      <a:pt x="186" y="340"/>
                    </a:cubicBezTo>
                    <a:cubicBezTo>
                      <a:pt x="264" y="340"/>
                      <a:pt x="335" y="286"/>
                      <a:pt x="352" y="206"/>
                    </a:cubicBezTo>
                    <a:cubicBezTo>
                      <a:pt x="372" y="114"/>
                      <a:pt x="313" y="24"/>
                      <a:pt x="222" y="4"/>
                    </a:cubicBezTo>
                    <a:cubicBezTo>
                      <a:pt x="210" y="2"/>
                      <a:pt x="198" y="0"/>
                      <a:pt x="186" y="0"/>
                    </a:cubicBezTo>
                    <a:close/>
                  </a:path>
                </a:pathLst>
              </a:custGeom>
              <a:solidFill>
                <a:srgbClr val="0023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57" name="组合 123"/>
            <p:cNvGrpSpPr/>
            <p:nvPr/>
          </p:nvGrpSpPr>
          <p:grpSpPr bwMode="auto">
            <a:xfrm>
              <a:off x="6065696" y="211846"/>
              <a:ext cx="2430463" cy="2266950"/>
              <a:chOff x="6581633" y="488070"/>
              <a:chExt cx="2430463" cy="2266950"/>
            </a:xfrm>
          </p:grpSpPr>
          <p:sp>
            <p:nvSpPr>
              <p:cNvPr id="3172" name="Freeform 5"/>
              <p:cNvSpPr/>
              <p:nvPr/>
            </p:nvSpPr>
            <p:spPr bwMode="auto">
              <a:xfrm>
                <a:off x="7472221" y="2196220"/>
                <a:ext cx="406400" cy="401638"/>
              </a:xfrm>
              <a:custGeom>
                <a:avLst/>
                <a:gdLst>
                  <a:gd name="T0" fmla="*/ 97496416 w 154"/>
                  <a:gd name="T1" fmla="*/ 614418942 h 152"/>
                  <a:gd name="T2" fmla="*/ 90532197 w 154"/>
                  <a:gd name="T3" fmla="*/ 963521635 h 152"/>
                  <a:gd name="T4" fmla="*/ 431776249 w 154"/>
                  <a:gd name="T5" fmla="*/ 963521635 h 152"/>
                  <a:gd name="T6" fmla="*/ 974977351 w 154"/>
                  <a:gd name="T7" fmla="*/ 439867596 h 152"/>
                  <a:gd name="T8" fmla="*/ 981941569 w 154"/>
                  <a:gd name="T9" fmla="*/ 97748648 h 152"/>
                  <a:gd name="T10" fmla="*/ 640697517 w 154"/>
                  <a:gd name="T11" fmla="*/ 90767546 h 152"/>
                  <a:gd name="T12" fmla="*/ 97496416 w 154"/>
                  <a:gd name="T13" fmla="*/ 614418942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4" h="152">
                    <a:moveTo>
                      <a:pt x="14" y="88"/>
                    </a:moveTo>
                    <a:cubicBezTo>
                      <a:pt x="0" y="102"/>
                      <a:pt x="0" y="124"/>
                      <a:pt x="13" y="138"/>
                    </a:cubicBezTo>
                    <a:cubicBezTo>
                      <a:pt x="26" y="151"/>
                      <a:pt x="48" y="152"/>
                      <a:pt x="62" y="138"/>
                    </a:cubicBezTo>
                    <a:cubicBezTo>
                      <a:pt x="140" y="63"/>
                      <a:pt x="140" y="63"/>
                      <a:pt x="140" y="63"/>
                    </a:cubicBezTo>
                    <a:cubicBezTo>
                      <a:pt x="154" y="50"/>
                      <a:pt x="154" y="28"/>
                      <a:pt x="141" y="14"/>
                    </a:cubicBezTo>
                    <a:cubicBezTo>
                      <a:pt x="128" y="1"/>
                      <a:pt x="106" y="0"/>
                      <a:pt x="92" y="13"/>
                    </a:cubicBezTo>
                    <a:lnTo>
                      <a:pt x="14" y="88"/>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6"/>
              <p:cNvSpPr/>
              <p:nvPr/>
            </p:nvSpPr>
            <p:spPr bwMode="auto">
              <a:xfrm>
                <a:off x="7603983" y="1262770"/>
                <a:ext cx="1244600" cy="1204913"/>
              </a:xfrm>
              <a:custGeom>
                <a:avLst/>
                <a:gdLst>
                  <a:gd name="T0" fmla="*/ 1771670638 w 784"/>
                  <a:gd name="T1" fmla="*/ 0 h 759"/>
                  <a:gd name="T2" fmla="*/ 1975802500 w 784"/>
                  <a:gd name="T3" fmla="*/ 209173849 h 759"/>
                  <a:gd name="T4" fmla="*/ 206652813 w 784"/>
                  <a:gd name="T5" fmla="*/ 1912800181 h 759"/>
                  <a:gd name="T6" fmla="*/ 0 w 784"/>
                  <a:gd name="T7" fmla="*/ 1703626332 h 759"/>
                  <a:gd name="T8" fmla="*/ 1771670638 w 784"/>
                  <a:gd name="T9" fmla="*/ 0 h 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4" h="759">
                    <a:moveTo>
                      <a:pt x="703" y="0"/>
                    </a:moveTo>
                    <a:lnTo>
                      <a:pt x="784" y="83"/>
                    </a:lnTo>
                    <a:lnTo>
                      <a:pt x="82" y="759"/>
                    </a:lnTo>
                    <a:lnTo>
                      <a:pt x="0" y="676"/>
                    </a:lnTo>
                    <a:lnTo>
                      <a:pt x="703"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Freeform 7"/>
              <p:cNvSpPr/>
              <p:nvPr/>
            </p:nvSpPr>
            <p:spPr bwMode="auto">
              <a:xfrm>
                <a:off x="8719996" y="1165933"/>
                <a:ext cx="234950" cy="228600"/>
              </a:xfrm>
              <a:custGeom>
                <a:avLst/>
                <a:gdLst>
                  <a:gd name="T0" fmla="*/ 0 w 148"/>
                  <a:gd name="T1" fmla="*/ 153730325 h 144"/>
                  <a:gd name="T2" fmla="*/ 204133450 w 148"/>
                  <a:gd name="T3" fmla="*/ 362902500 h 144"/>
                  <a:gd name="T4" fmla="*/ 372983125 w 148"/>
                  <a:gd name="T5" fmla="*/ 75604688 h 144"/>
                  <a:gd name="T6" fmla="*/ 297378438 w 148"/>
                  <a:gd name="T7" fmla="*/ 0 h 144"/>
                  <a:gd name="T8" fmla="*/ 0 w 148"/>
                  <a:gd name="T9" fmla="*/ 153730325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44">
                    <a:moveTo>
                      <a:pt x="0" y="61"/>
                    </a:moveTo>
                    <a:lnTo>
                      <a:pt x="81" y="144"/>
                    </a:lnTo>
                    <a:lnTo>
                      <a:pt x="148" y="30"/>
                    </a:lnTo>
                    <a:lnTo>
                      <a:pt x="118" y="0"/>
                    </a:lnTo>
                    <a:lnTo>
                      <a:pt x="0" y="61"/>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8"/>
              <p:cNvSpPr/>
              <p:nvPr/>
            </p:nvSpPr>
            <p:spPr bwMode="auto">
              <a:xfrm>
                <a:off x="8907321" y="1110370"/>
                <a:ext cx="104775" cy="103188"/>
              </a:xfrm>
              <a:custGeom>
                <a:avLst/>
                <a:gdLst>
                  <a:gd name="T0" fmla="*/ 0 w 66"/>
                  <a:gd name="T1" fmla="*/ 88206690 h 65"/>
                  <a:gd name="T2" fmla="*/ 75604688 w 66"/>
                  <a:gd name="T3" fmla="*/ 163811744 h 65"/>
                  <a:gd name="T4" fmla="*/ 166330313 w 66"/>
                  <a:gd name="T5" fmla="*/ 0 h 65"/>
                  <a:gd name="T6" fmla="*/ 0 w 66"/>
                  <a:gd name="T7" fmla="*/ 88206690 h 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65">
                    <a:moveTo>
                      <a:pt x="0" y="35"/>
                    </a:moveTo>
                    <a:lnTo>
                      <a:pt x="30" y="65"/>
                    </a:lnTo>
                    <a:lnTo>
                      <a:pt x="66" y="0"/>
                    </a:lnTo>
                    <a:lnTo>
                      <a:pt x="0" y="35"/>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Freeform 9"/>
              <p:cNvSpPr/>
              <p:nvPr/>
            </p:nvSpPr>
            <p:spPr bwMode="auto">
              <a:xfrm>
                <a:off x="7603983" y="2272420"/>
                <a:ext cx="193675" cy="195263"/>
              </a:xfrm>
              <a:custGeom>
                <a:avLst/>
                <a:gdLst>
                  <a:gd name="T0" fmla="*/ 105846563 w 122"/>
                  <a:gd name="T1" fmla="*/ 0 h 123"/>
                  <a:gd name="T2" fmla="*/ 307459063 w 122"/>
                  <a:gd name="T3" fmla="*/ 214214624 h 123"/>
                  <a:gd name="T4" fmla="*/ 206652813 w 122"/>
                  <a:gd name="T5" fmla="*/ 309980806 h 123"/>
                  <a:gd name="T6" fmla="*/ 0 w 122"/>
                  <a:gd name="T7" fmla="*/ 100806508 h 123"/>
                  <a:gd name="T8" fmla="*/ 105846563 w 122"/>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3">
                    <a:moveTo>
                      <a:pt x="42" y="0"/>
                    </a:moveTo>
                    <a:lnTo>
                      <a:pt x="122" y="85"/>
                    </a:lnTo>
                    <a:lnTo>
                      <a:pt x="82" y="123"/>
                    </a:lnTo>
                    <a:lnTo>
                      <a:pt x="0" y="40"/>
                    </a:lnTo>
                    <a:lnTo>
                      <a:pt x="42"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 name="Freeform 22"/>
              <p:cNvSpPr>
                <a:spLocks noEditPoints="1"/>
              </p:cNvSpPr>
              <p:nvPr/>
            </p:nvSpPr>
            <p:spPr bwMode="auto">
              <a:xfrm>
                <a:off x="6581633" y="488070"/>
                <a:ext cx="1604962" cy="2266950"/>
              </a:xfrm>
              <a:custGeom>
                <a:avLst/>
                <a:gdLst>
                  <a:gd name="T0" fmla="*/ 2147483646 w 1011"/>
                  <a:gd name="T1" fmla="*/ 0 h 1428"/>
                  <a:gd name="T2" fmla="*/ 476308589 w 1011"/>
                  <a:gd name="T3" fmla="*/ 2147483646 h 1428"/>
                  <a:gd name="T4" fmla="*/ 0 w 1011"/>
                  <a:gd name="T5" fmla="*/ 380544388 h 1428"/>
                  <a:gd name="T6" fmla="*/ 2147483646 w 1011"/>
                  <a:gd name="T7" fmla="*/ 0 h 1428"/>
                  <a:gd name="T8" fmla="*/ 753525690 w 1011"/>
                  <a:gd name="T9" fmla="*/ 2147483646 h 1428"/>
                  <a:gd name="T10" fmla="*/ 1633060741 w 1011"/>
                  <a:gd name="T11" fmla="*/ 627519700 h 1428"/>
                  <a:gd name="T12" fmla="*/ 546872942 w 1011"/>
                  <a:gd name="T13" fmla="*/ 786288750 h 1428"/>
                  <a:gd name="T14" fmla="*/ 753525690 w 1011"/>
                  <a:gd name="T15" fmla="*/ 2147483646 h 1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1" h="1428">
                    <a:moveTo>
                      <a:pt x="1011" y="0"/>
                    </a:moveTo>
                    <a:lnTo>
                      <a:pt x="189" y="1428"/>
                    </a:lnTo>
                    <a:lnTo>
                      <a:pt x="0" y="151"/>
                    </a:lnTo>
                    <a:lnTo>
                      <a:pt x="1011" y="0"/>
                    </a:lnTo>
                    <a:close/>
                    <a:moveTo>
                      <a:pt x="299" y="855"/>
                    </a:moveTo>
                    <a:lnTo>
                      <a:pt x="648" y="249"/>
                    </a:lnTo>
                    <a:lnTo>
                      <a:pt x="217" y="312"/>
                    </a:lnTo>
                    <a:lnTo>
                      <a:pt x="299" y="855"/>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8" name="Freeform 23"/>
              <p:cNvSpPr/>
              <p:nvPr/>
            </p:nvSpPr>
            <p:spPr bwMode="auto">
              <a:xfrm>
                <a:off x="6597508" y="815095"/>
                <a:ext cx="187325" cy="60325"/>
              </a:xfrm>
              <a:custGeom>
                <a:avLst/>
                <a:gdLst>
                  <a:gd name="T0" fmla="*/ 287297813 w 118"/>
                  <a:gd name="T1" fmla="*/ 0 h 38"/>
                  <a:gd name="T2" fmla="*/ 297378438 w 118"/>
                  <a:gd name="T3" fmla="*/ 55443438 h 38"/>
                  <a:gd name="T4" fmla="*/ 7561263 w 118"/>
                  <a:gd name="T5" fmla="*/ 95765938 h 38"/>
                  <a:gd name="T6" fmla="*/ 0 w 118"/>
                  <a:gd name="T7" fmla="*/ 42843450 h 38"/>
                  <a:gd name="T8" fmla="*/ 28729781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4" y="0"/>
                    </a:moveTo>
                    <a:lnTo>
                      <a:pt x="118" y="22"/>
                    </a:lnTo>
                    <a:lnTo>
                      <a:pt x="3" y="38"/>
                    </a:lnTo>
                    <a:lnTo>
                      <a:pt x="0" y="17"/>
                    </a:lnTo>
                    <a:lnTo>
                      <a:pt x="114"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9" name="Freeform 24"/>
              <p:cNvSpPr/>
              <p:nvPr/>
            </p:nvSpPr>
            <p:spPr bwMode="auto">
              <a:xfrm>
                <a:off x="6610208" y="919870"/>
                <a:ext cx="100012" cy="50800"/>
              </a:xfrm>
              <a:custGeom>
                <a:avLst/>
                <a:gdLst>
                  <a:gd name="T0" fmla="*/ 151208619 w 63"/>
                  <a:gd name="T1" fmla="*/ 0 h 32"/>
                  <a:gd name="T2" fmla="*/ 158768256 w 63"/>
                  <a:gd name="T3" fmla="*/ 60483750 h 32"/>
                  <a:gd name="T4" fmla="*/ 7559637 w 63"/>
                  <a:gd name="T5" fmla="*/ 80645000 h 32"/>
                  <a:gd name="T6" fmla="*/ 0 w 63"/>
                  <a:gd name="T7" fmla="*/ 25201563 h 32"/>
                  <a:gd name="T8" fmla="*/ 151208619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60" y="0"/>
                    </a:moveTo>
                    <a:lnTo>
                      <a:pt x="63" y="24"/>
                    </a:lnTo>
                    <a:lnTo>
                      <a:pt x="3" y="32"/>
                    </a:lnTo>
                    <a:lnTo>
                      <a:pt x="0" y="10"/>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0" name="Freeform 25"/>
              <p:cNvSpPr/>
              <p:nvPr/>
            </p:nvSpPr>
            <p:spPr bwMode="auto">
              <a:xfrm>
                <a:off x="6626083" y="1023058"/>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 name="Freeform 26"/>
              <p:cNvSpPr/>
              <p:nvPr/>
            </p:nvSpPr>
            <p:spPr bwMode="auto">
              <a:xfrm>
                <a:off x="6641958" y="1126245"/>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 name="Freeform 27"/>
              <p:cNvSpPr/>
              <p:nvPr/>
            </p:nvSpPr>
            <p:spPr bwMode="auto">
              <a:xfrm>
                <a:off x="6657833" y="1213558"/>
                <a:ext cx="187325" cy="63500"/>
              </a:xfrm>
              <a:custGeom>
                <a:avLst/>
                <a:gdLst>
                  <a:gd name="T0" fmla="*/ 289818763 w 118"/>
                  <a:gd name="T1" fmla="*/ 0 h 40"/>
                  <a:gd name="T2" fmla="*/ 297378438 w 118"/>
                  <a:gd name="T3" fmla="*/ 52924075 h 40"/>
                  <a:gd name="T4" fmla="*/ 7561263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1"/>
                    </a:lnTo>
                    <a:lnTo>
                      <a:pt x="3"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3" name="Freeform 28"/>
              <p:cNvSpPr/>
              <p:nvPr/>
            </p:nvSpPr>
            <p:spPr bwMode="auto">
              <a:xfrm>
                <a:off x="6670533" y="1329445"/>
                <a:ext cx="100012" cy="47625"/>
              </a:xfrm>
              <a:custGeom>
                <a:avLst/>
                <a:gdLst>
                  <a:gd name="T0" fmla="*/ 151208619 w 63"/>
                  <a:gd name="T1" fmla="*/ 0 h 30"/>
                  <a:gd name="T2" fmla="*/ 158768256 w 63"/>
                  <a:gd name="T3" fmla="*/ 52924075 h 30"/>
                  <a:gd name="T4" fmla="*/ 10080575 w 63"/>
                  <a:gd name="T5" fmla="*/ 75604688 h 30"/>
                  <a:gd name="T6" fmla="*/ 0 w 63"/>
                  <a:gd name="T7" fmla="*/ 20161250 h 30"/>
                  <a:gd name="T8" fmla="*/ 151208619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60" y="0"/>
                    </a:moveTo>
                    <a:lnTo>
                      <a:pt x="63" y="21"/>
                    </a:lnTo>
                    <a:lnTo>
                      <a:pt x="4"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4" name="Freeform 29"/>
              <p:cNvSpPr/>
              <p:nvPr/>
            </p:nvSpPr>
            <p:spPr bwMode="auto">
              <a:xfrm>
                <a:off x="6686408" y="1432633"/>
                <a:ext cx="98425" cy="46038"/>
              </a:xfrm>
              <a:custGeom>
                <a:avLst/>
                <a:gdLst>
                  <a:gd name="T0" fmla="*/ 146169063 w 62"/>
                  <a:gd name="T1" fmla="*/ 0 h 29"/>
                  <a:gd name="T2" fmla="*/ 156249688 w 62"/>
                  <a:gd name="T3" fmla="*/ 52924650 h 29"/>
                  <a:gd name="T4" fmla="*/ 10080625 w 62"/>
                  <a:gd name="T5" fmla="*/ 73086119 h 29"/>
                  <a:gd name="T6" fmla="*/ 0 w 62"/>
                  <a:gd name="T7" fmla="*/ 20161469 h 29"/>
                  <a:gd name="T8" fmla="*/ 146169063 w 6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9">
                    <a:moveTo>
                      <a:pt x="58" y="0"/>
                    </a:moveTo>
                    <a:lnTo>
                      <a:pt x="62" y="21"/>
                    </a:lnTo>
                    <a:lnTo>
                      <a:pt x="4" y="29"/>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 name="Freeform 30"/>
              <p:cNvSpPr/>
              <p:nvPr/>
            </p:nvSpPr>
            <p:spPr bwMode="auto">
              <a:xfrm>
                <a:off x="6702283" y="1532645"/>
                <a:ext cx="98425" cy="49213"/>
              </a:xfrm>
              <a:custGeom>
                <a:avLst/>
                <a:gdLst>
                  <a:gd name="T0" fmla="*/ 146169063 w 62"/>
                  <a:gd name="T1" fmla="*/ 0 h 31"/>
                  <a:gd name="T2" fmla="*/ 156249688 w 62"/>
                  <a:gd name="T3" fmla="*/ 52924613 h 31"/>
                  <a:gd name="T4" fmla="*/ 10080625 w 62"/>
                  <a:gd name="T5" fmla="*/ 78126431 h 31"/>
                  <a:gd name="T6" fmla="*/ 0 w 62"/>
                  <a:gd name="T7" fmla="*/ 20161455 h 31"/>
                  <a:gd name="T8" fmla="*/ 146169063 w 62"/>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1">
                    <a:moveTo>
                      <a:pt x="58" y="0"/>
                    </a:moveTo>
                    <a:lnTo>
                      <a:pt x="62" y="21"/>
                    </a:lnTo>
                    <a:lnTo>
                      <a:pt x="4" y="31"/>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6" name="Freeform 31"/>
              <p:cNvSpPr/>
              <p:nvPr/>
            </p:nvSpPr>
            <p:spPr bwMode="auto">
              <a:xfrm>
                <a:off x="6718158" y="1621545"/>
                <a:ext cx="187325" cy="60325"/>
              </a:xfrm>
              <a:custGeom>
                <a:avLst/>
                <a:gdLst>
                  <a:gd name="T0" fmla="*/ 289818763 w 118"/>
                  <a:gd name="T1" fmla="*/ 0 h 38"/>
                  <a:gd name="T2" fmla="*/ 297378438 w 118"/>
                  <a:gd name="T3" fmla="*/ 55443438 h 38"/>
                  <a:gd name="T4" fmla="*/ 10080625 w 118"/>
                  <a:gd name="T5" fmla="*/ 95765938 h 38"/>
                  <a:gd name="T6" fmla="*/ 0 w 118"/>
                  <a:gd name="T7" fmla="*/ 42843450 h 38"/>
                  <a:gd name="T8" fmla="*/ 28981876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5" y="0"/>
                    </a:moveTo>
                    <a:lnTo>
                      <a:pt x="118" y="22"/>
                    </a:lnTo>
                    <a:lnTo>
                      <a:pt x="4" y="38"/>
                    </a:lnTo>
                    <a:lnTo>
                      <a:pt x="0" y="17"/>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7" name="Freeform 32"/>
              <p:cNvSpPr/>
              <p:nvPr/>
            </p:nvSpPr>
            <p:spPr bwMode="auto">
              <a:xfrm>
                <a:off x="6732446" y="1737433"/>
                <a:ext cx="100012" cy="47625"/>
              </a:xfrm>
              <a:custGeom>
                <a:avLst/>
                <a:gdLst>
                  <a:gd name="T0" fmla="*/ 148687682 w 63"/>
                  <a:gd name="T1" fmla="*/ 0 h 30"/>
                  <a:gd name="T2" fmla="*/ 158768256 w 63"/>
                  <a:gd name="T3" fmla="*/ 55443438 h 30"/>
                  <a:gd name="T4" fmla="*/ 7559637 w 63"/>
                  <a:gd name="T5" fmla="*/ 75604688 h 30"/>
                  <a:gd name="T6" fmla="*/ 0 w 63"/>
                  <a:gd name="T7" fmla="*/ 22682200 h 30"/>
                  <a:gd name="T8" fmla="*/ 148687682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59" y="0"/>
                    </a:moveTo>
                    <a:lnTo>
                      <a:pt x="63" y="22"/>
                    </a:lnTo>
                    <a:lnTo>
                      <a:pt x="3" y="30"/>
                    </a:lnTo>
                    <a:lnTo>
                      <a:pt x="0" y="9"/>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8" name="Freeform 33"/>
              <p:cNvSpPr/>
              <p:nvPr/>
            </p:nvSpPr>
            <p:spPr bwMode="auto">
              <a:xfrm>
                <a:off x="6748321" y="1837445"/>
                <a:ext cx="96837" cy="50800"/>
              </a:xfrm>
              <a:custGeom>
                <a:avLst/>
                <a:gdLst>
                  <a:gd name="T0" fmla="*/ 146168308 w 61"/>
                  <a:gd name="T1" fmla="*/ 0 h 32"/>
                  <a:gd name="T2" fmla="*/ 153727944 w 61"/>
                  <a:gd name="T3" fmla="*/ 55443438 h 32"/>
                  <a:gd name="T4" fmla="*/ 7559636 w 61"/>
                  <a:gd name="T5" fmla="*/ 80645000 h 32"/>
                  <a:gd name="T6" fmla="*/ 0 w 61"/>
                  <a:gd name="T7" fmla="*/ 22682200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2"/>
                    </a:lnTo>
                    <a:lnTo>
                      <a:pt x="3" y="32"/>
                    </a:lnTo>
                    <a:lnTo>
                      <a:pt x="0" y="9"/>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9" name="Freeform 34"/>
              <p:cNvSpPr/>
              <p:nvPr/>
            </p:nvSpPr>
            <p:spPr bwMode="auto">
              <a:xfrm>
                <a:off x="6762608" y="1940633"/>
                <a:ext cx="98425" cy="47625"/>
              </a:xfrm>
              <a:custGeom>
                <a:avLst/>
                <a:gdLst>
                  <a:gd name="T0" fmla="*/ 148690013 w 62"/>
                  <a:gd name="T1" fmla="*/ 0 h 30"/>
                  <a:gd name="T2" fmla="*/ 156249688 w 62"/>
                  <a:gd name="T3" fmla="*/ 55443438 h 30"/>
                  <a:gd name="T4" fmla="*/ 10080625 w 62"/>
                  <a:gd name="T5" fmla="*/ 75604688 h 30"/>
                  <a:gd name="T6" fmla="*/ 0 w 62"/>
                  <a:gd name="T7" fmla="*/ 20161250 h 30"/>
                  <a:gd name="T8" fmla="*/ 14869001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9" y="0"/>
                    </a:moveTo>
                    <a:lnTo>
                      <a:pt x="62" y="22"/>
                    </a:lnTo>
                    <a:lnTo>
                      <a:pt x="4" y="30"/>
                    </a:lnTo>
                    <a:lnTo>
                      <a:pt x="0" y="8"/>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0" name="Freeform 35"/>
              <p:cNvSpPr/>
              <p:nvPr/>
            </p:nvSpPr>
            <p:spPr bwMode="auto">
              <a:xfrm>
                <a:off x="6778483" y="2027945"/>
                <a:ext cx="187325" cy="63500"/>
              </a:xfrm>
              <a:custGeom>
                <a:avLst/>
                <a:gdLst>
                  <a:gd name="T0" fmla="*/ 289818763 w 118"/>
                  <a:gd name="T1" fmla="*/ 0 h 40"/>
                  <a:gd name="T2" fmla="*/ 297378438 w 118"/>
                  <a:gd name="T3" fmla="*/ 57964388 h 40"/>
                  <a:gd name="T4" fmla="*/ 10080625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3"/>
                    </a:lnTo>
                    <a:lnTo>
                      <a:pt x="4"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1" name="Freeform 36"/>
              <p:cNvSpPr/>
              <p:nvPr/>
            </p:nvSpPr>
            <p:spPr bwMode="auto">
              <a:xfrm>
                <a:off x="6792771" y="2143833"/>
                <a:ext cx="96837" cy="47625"/>
              </a:xfrm>
              <a:custGeom>
                <a:avLst/>
                <a:gdLst>
                  <a:gd name="T0" fmla="*/ 151208594 w 61"/>
                  <a:gd name="T1" fmla="*/ 0 h 30"/>
                  <a:gd name="T2" fmla="*/ 153727944 w 61"/>
                  <a:gd name="T3" fmla="*/ 55443438 h 30"/>
                  <a:gd name="T4" fmla="*/ 7559636 w 61"/>
                  <a:gd name="T5" fmla="*/ 75604688 h 30"/>
                  <a:gd name="T6" fmla="*/ 0 w 61"/>
                  <a:gd name="T7" fmla="*/ 20161250 h 30"/>
                  <a:gd name="T8" fmla="*/ 151208594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60" y="0"/>
                    </a:moveTo>
                    <a:lnTo>
                      <a:pt x="61" y="22"/>
                    </a:lnTo>
                    <a:lnTo>
                      <a:pt x="3"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2" name="Freeform 37"/>
              <p:cNvSpPr/>
              <p:nvPr/>
            </p:nvSpPr>
            <p:spPr bwMode="auto">
              <a:xfrm>
                <a:off x="6808646" y="2247020"/>
                <a:ext cx="96837" cy="47625"/>
              </a:xfrm>
              <a:custGeom>
                <a:avLst/>
                <a:gdLst>
                  <a:gd name="T0" fmla="*/ 146168308 w 61"/>
                  <a:gd name="T1" fmla="*/ 0 h 30"/>
                  <a:gd name="T2" fmla="*/ 153727944 w 61"/>
                  <a:gd name="T3" fmla="*/ 52924075 h 30"/>
                  <a:gd name="T4" fmla="*/ 7559636 w 61"/>
                  <a:gd name="T5" fmla="*/ 75604688 h 30"/>
                  <a:gd name="T6" fmla="*/ 0 w 61"/>
                  <a:gd name="T7" fmla="*/ 20161250 h 30"/>
                  <a:gd name="T8" fmla="*/ 146168308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58" y="0"/>
                    </a:moveTo>
                    <a:lnTo>
                      <a:pt x="61" y="21"/>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3" name="Freeform 38"/>
              <p:cNvSpPr/>
              <p:nvPr/>
            </p:nvSpPr>
            <p:spPr bwMode="auto">
              <a:xfrm>
                <a:off x="6824521" y="2347033"/>
                <a:ext cx="96837" cy="50800"/>
              </a:xfrm>
              <a:custGeom>
                <a:avLst/>
                <a:gdLst>
                  <a:gd name="T0" fmla="*/ 146168308 w 61"/>
                  <a:gd name="T1" fmla="*/ 0 h 32"/>
                  <a:gd name="T2" fmla="*/ 153727944 w 61"/>
                  <a:gd name="T3" fmla="*/ 57964388 h 32"/>
                  <a:gd name="T4" fmla="*/ 7559636 w 61"/>
                  <a:gd name="T5" fmla="*/ 80645000 h 32"/>
                  <a:gd name="T6" fmla="*/ 0 w 61"/>
                  <a:gd name="T7" fmla="*/ 25201563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3"/>
                    </a:lnTo>
                    <a:lnTo>
                      <a:pt x="3" y="32"/>
                    </a:lnTo>
                    <a:lnTo>
                      <a:pt x="0" y="10"/>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58" name="Freeform 39"/>
            <p:cNvSpPr/>
            <p:nvPr/>
          </p:nvSpPr>
          <p:spPr bwMode="auto">
            <a:xfrm>
              <a:off x="9331183" y="1748545"/>
              <a:ext cx="434975" cy="487363"/>
            </a:xfrm>
            <a:custGeom>
              <a:avLst/>
              <a:gdLst>
                <a:gd name="T0" fmla="*/ 486473404 w 165"/>
                <a:gd name="T1" fmla="*/ 34700246 h 185"/>
                <a:gd name="T2" fmla="*/ 243235384 w 165"/>
                <a:gd name="T3" fmla="*/ 159620603 h 185"/>
                <a:gd name="T4" fmla="*/ 34747912 w 165"/>
                <a:gd name="T5" fmla="*/ 832803260 h 185"/>
                <a:gd name="T6" fmla="*/ 159841450 w 165"/>
                <a:gd name="T7" fmla="*/ 1075704979 h 185"/>
                <a:gd name="T8" fmla="*/ 827003468 w 165"/>
                <a:gd name="T9" fmla="*/ 1283906453 h 185"/>
                <a:gd name="T10" fmla="*/ 1146686367 w 165"/>
                <a:gd name="T11" fmla="*/ 235960089 h 185"/>
                <a:gd name="T12" fmla="*/ 486473404 w 165"/>
                <a:gd name="T13" fmla="*/ 34700246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185">
                  <a:moveTo>
                    <a:pt x="70" y="5"/>
                  </a:moveTo>
                  <a:cubicBezTo>
                    <a:pt x="55" y="0"/>
                    <a:pt x="39" y="9"/>
                    <a:pt x="35" y="23"/>
                  </a:cubicBezTo>
                  <a:cubicBezTo>
                    <a:pt x="5" y="120"/>
                    <a:pt x="5" y="120"/>
                    <a:pt x="5" y="120"/>
                  </a:cubicBezTo>
                  <a:cubicBezTo>
                    <a:pt x="0" y="135"/>
                    <a:pt x="8" y="151"/>
                    <a:pt x="23" y="155"/>
                  </a:cubicBezTo>
                  <a:cubicBezTo>
                    <a:pt x="119" y="185"/>
                    <a:pt x="119" y="185"/>
                    <a:pt x="119" y="185"/>
                  </a:cubicBezTo>
                  <a:cubicBezTo>
                    <a:pt x="165" y="34"/>
                    <a:pt x="165" y="34"/>
                    <a:pt x="165" y="34"/>
                  </a:cubicBezTo>
                  <a:lnTo>
                    <a:pt x="70" y="5"/>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40"/>
            <p:cNvSpPr/>
            <p:nvPr/>
          </p:nvSpPr>
          <p:spPr bwMode="auto">
            <a:xfrm>
              <a:off x="9645508" y="1837445"/>
              <a:ext cx="431800" cy="488950"/>
            </a:xfrm>
            <a:custGeom>
              <a:avLst/>
              <a:gdLst>
                <a:gd name="T0" fmla="*/ 970523159 w 164"/>
                <a:gd name="T1" fmla="*/ 209558684 h 185"/>
                <a:gd name="T2" fmla="*/ 318886933 w 164"/>
                <a:gd name="T3" fmla="*/ 0 h 185"/>
                <a:gd name="T4" fmla="*/ 0 w 164"/>
                <a:gd name="T5" fmla="*/ 1054781441 h 185"/>
                <a:gd name="T6" fmla="*/ 651636226 w 164"/>
                <a:gd name="T7" fmla="*/ 1257354747 h 185"/>
                <a:gd name="T8" fmla="*/ 894268332 w 164"/>
                <a:gd name="T9" fmla="*/ 1131620594 h 185"/>
                <a:gd name="T10" fmla="*/ 1102235323 w 164"/>
                <a:gd name="T11" fmla="*/ 454044256 h 185"/>
                <a:gd name="T12" fmla="*/ 970523159 w 164"/>
                <a:gd name="T13" fmla="*/ 209558684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85">
                  <a:moveTo>
                    <a:pt x="140" y="30"/>
                  </a:moveTo>
                  <a:cubicBezTo>
                    <a:pt x="46" y="0"/>
                    <a:pt x="46" y="0"/>
                    <a:pt x="46" y="0"/>
                  </a:cubicBezTo>
                  <a:cubicBezTo>
                    <a:pt x="0" y="151"/>
                    <a:pt x="0" y="151"/>
                    <a:pt x="0" y="151"/>
                  </a:cubicBezTo>
                  <a:cubicBezTo>
                    <a:pt x="94" y="180"/>
                    <a:pt x="94" y="180"/>
                    <a:pt x="94" y="180"/>
                  </a:cubicBezTo>
                  <a:cubicBezTo>
                    <a:pt x="109" y="185"/>
                    <a:pt x="124" y="176"/>
                    <a:pt x="129" y="162"/>
                  </a:cubicBezTo>
                  <a:cubicBezTo>
                    <a:pt x="159" y="65"/>
                    <a:pt x="159" y="65"/>
                    <a:pt x="159" y="65"/>
                  </a:cubicBezTo>
                  <a:cubicBezTo>
                    <a:pt x="164" y="50"/>
                    <a:pt x="155" y="34"/>
                    <a:pt x="140" y="3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44"/>
            <p:cNvSpPr/>
            <p:nvPr/>
          </p:nvSpPr>
          <p:spPr bwMode="auto">
            <a:xfrm>
              <a:off x="9135921" y="1167520"/>
              <a:ext cx="471487" cy="465138"/>
            </a:xfrm>
            <a:custGeom>
              <a:avLst/>
              <a:gdLst>
                <a:gd name="T0" fmla="*/ 1158643743 w 179"/>
                <a:gd name="T1" fmla="*/ 572732876 h 176"/>
                <a:gd name="T2" fmla="*/ 1221085480 w 179"/>
                <a:gd name="T3" fmla="*/ 453995831 h 176"/>
                <a:gd name="T4" fmla="*/ 1241899392 w 179"/>
                <a:gd name="T5" fmla="*/ 321288788 h 176"/>
                <a:gd name="T6" fmla="*/ 1207209538 w 179"/>
                <a:gd name="T7" fmla="*/ 195566744 h 176"/>
                <a:gd name="T8" fmla="*/ 1123953890 w 179"/>
                <a:gd name="T9" fmla="*/ 83814696 h 176"/>
                <a:gd name="T10" fmla="*/ 1006008388 w 179"/>
                <a:gd name="T11" fmla="*/ 20952353 h 176"/>
                <a:gd name="T12" fmla="*/ 895000856 w 179"/>
                <a:gd name="T13" fmla="*/ 0 h 176"/>
                <a:gd name="T14" fmla="*/ 874186944 w 179"/>
                <a:gd name="T15" fmla="*/ 0 h 176"/>
                <a:gd name="T16" fmla="*/ 742365501 w 179"/>
                <a:gd name="T17" fmla="*/ 34922350 h 176"/>
                <a:gd name="T18" fmla="*/ 638295940 w 179"/>
                <a:gd name="T19" fmla="*/ 118737046 h 176"/>
                <a:gd name="T20" fmla="*/ 69379707 w 179"/>
                <a:gd name="T21" fmla="*/ 782269617 h 176"/>
                <a:gd name="T22" fmla="*/ 0 w 179"/>
                <a:gd name="T23" fmla="*/ 977836361 h 176"/>
                <a:gd name="T24" fmla="*/ 90193619 w 179"/>
                <a:gd name="T25" fmla="*/ 1159435750 h 176"/>
                <a:gd name="T26" fmla="*/ 277518829 w 179"/>
                <a:gd name="T27" fmla="*/ 1222295451 h 176"/>
                <a:gd name="T28" fmla="*/ 464844038 w 179"/>
                <a:gd name="T29" fmla="*/ 1131495756 h 176"/>
                <a:gd name="T30" fmla="*/ 797869266 w 179"/>
                <a:gd name="T31" fmla="*/ 740362269 h 176"/>
                <a:gd name="T32" fmla="*/ 853373032 w 179"/>
                <a:gd name="T33" fmla="*/ 600670228 h 176"/>
                <a:gd name="T34" fmla="*/ 659109852 w 179"/>
                <a:gd name="T35" fmla="*/ 426058480 h 176"/>
                <a:gd name="T36" fmla="*/ 520347804 w 179"/>
                <a:gd name="T37" fmla="*/ 502888177 h 176"/>
                <a:gd name="T38" fmla="*/ 395464331 w 179"/>
                <a:gd name="T39" fmla="*/ 649562574 h 176"/>
                <a:gd name="T40" fmla="*/ 478719979 w 179"/>
                <a:gd name="T41" fmla="*/ 719407273 h 176"/>
                <a:gd name="T42" fmla="*/ 603603452 w 179"/>
                <a:gd name="T43" fmla="*/ 572732876 h 176"/>
                <a:gd name="T44" fmla="*/ 666047823 w 179"/>
                <a:gd name="T45" fmla="*/ 537810527 h 176"/>
                <a:gd name="T46" fmla="*/ 735427530 w 179"/>
                <a:gd name="T47" fmla="*/ 579717875 h 176"/>
                <a:gd name="T48" fmla="*/ 721551588 w 179"/>
                <a:gd name="T49" fmla="*/ 670517570 h 176"/>
                <a:gd name="T50" fmla="*/ 381588389 w 179"/>
                <a:gd name="T51" fmla="*/ 1068636055 h 176"/>
                <a:gd name="T52" fmla="*/ 277518829 w 179"/>
                <a:gd name="T53" fmla="*/ 1117528402 h 176"/>
                <a:gd name="T54" fmla="*/ 166511297 w 179"/>
                <a:gd name="T55" fmla="*/ 1089588408 h 176"/>
                <a:gd name="T56" fmla="*/ 159573326 w 179"/>
                <a:gd name="T57" fmla="*/ 1082606052 h 176"/>
                <a:gd name="T58" fmla="*/ 111007531 w 179"/>
                <a:gd name="T59" fmla="*/ 970851362 h 176"/>
                <a:gd name="T60" fmla="*/ 145697385 w 179"/>
                <a:gd name="T61" fmla="*/ 859099315 h 176"/>
                <a:gd name="T62" fmla="*/ 721551588 w 179"/>
                <a:gd name="T63" fmla="*/ 181599389 h 176"/>
                <a:gd name="T64" fmla="*/ 881124915 w 179"/>
                <a:gd name="T65" fmla="*/ 104767049 h 176"/>
                <a:gd name="T66" fmla="*/ 1054574183 w 179"/>
                <a:gd name="T67" fmla="*/ 167629392 h 176"/>
                <a:gd name="T68" fmla="*/ 1137829831 w 179"/>
                <a:gd name="T69" fmla="*/ 328273786 h 176"/>
                <a:gd name="T70" fmla="*/ 1075388095 w 179"/>
                <a:gd name="T71" fmla="*/ 502888177 h 176"/>
                <a:gd name="T72" fmla="*/ 721551588 w 179"/>
                <a:gd name="T73" fmla="*/ 921961658 h 176"/>
                <a:gd name="T74" fmla="*/ 797869266 w 179"/>
                <a:gd name="T75" fmla="*/ 991806357 h 176"/>
                <a:gd name="T76" fmla="*/ 1158643743 w 179"/>
                <a:gd name="T77" fmla="*/ 57273287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4" y="71"/>
                    <a:pt x="176" y="65"/>
                  </a:cubicBezTo>
                  <a:cubicBezTo>
                    <a:pt x="178" y="59"/>
                    <a:pt x="179" y="53"/>
                    <a:pt x="179" y="46"/>
                  </a:cubicBezTo>
                  <a:cubicBezTo>
                    <a:pt x="178" y="40"/>
                    <a:pt x="177" y="34"/>
                    <a:pt x="174" y="28"/>
                  </a:cubicBezTo>
                  <a:cubicBezTo>
                    <a:pt x="171" y="22"/>
                    <a:pt x="167" y="17"/>
                    <a:pt x="162" y="12"/>
                  </a:cubicBezTo>
                  <a:cubicBezTo>
                    <a:pt x="157" y="8"/>
                    <a:pt x="151" y="5"/>
                    <a:pt x="145" y="3"/>
                  </a:cubicBezTo>
                  <a:cubicBezTo>
                    <a:pt x="140" y="1"/>
                    <a:pt x="134" y="0"/>
                    <a:pt x="129" y="0"/>
                  </a:cubicBezTo>
                  <a:cubicBezTo>
                    <a:pt x="128" y="0"/>
                    <a:pt x="127" y="0"/>
                    <a:pt x="126" y="0"/>
                  </a:cubicBezTo>
                  <a:cubicBezTo>
                    <a:pt x="119" y="1"/>
                    <a:pt x="113" y="2"/>
                    <a:pt x="107" y="5"/>
                  </a:cubicBezTo>
                  <a:cubicBezTo>
                    <a:pt x="102" y="8"/>
                    <a:pt x="96" y="12"/>
                    <a:pt x="92" y="17"/>
                  </a:cubicBezTo>
                  <a:cubicBezTo>
                    <a:pt x="10" y="112"/>
                    <a:pt x="10" y="112"/>
                    <a:pt x="10" y="112"/>
                  </a:cubicBezTo>
                  <a:cubicBezTo>
                    <a:pt x="3" y="120"/>
                    <a:pt x="0" y="130"/>
                    <a:pt x="0" y="140"/>
                  </a:cubicBezTo>
                  <a:cubicBezTo>
                    <a:pt x="1" y="150"/>
                    <a:pt x="6" y="160"/>
                    <a:pt x="13" y="166"/>
                  </a:cubicBezTo>
                  <a:cubicBezTo>
                    <a:pt x="20" y="172"/>
                    <a:pt x="30" y="176"/>
                    <a:pt x="40" y="175"/>
                  </a:cubicBezTo>
                  <a:cubicBezTo>
                    <a:pt x="51" y="174"/>
                    <a:pt x="60" y="169"/>
                    <a:pt x="67" y="162"/>
                  </a:cubicBezTo>
                  <a:cubicBezTo>
                    <a:pt x="115" y="106"/>
                    <a:pt x="115" y="106"/>
                    <a:pt x="115" y="106"/>
                  </a:cubicBezTo>
                  <a:cubicBezTo>
                    <a:pt x="120" y="100"/>
                    <a:pt x="123" y="94"/>
                    <a:pt x="123" y="86"/>
                  </a:cubicBezTo>
                  <a:cubicBezTo>
                    <a:pt x="122" y="70"/>
                    <a:pt x="108" y="61"/>
                    <a:pt x="95" y="61"/>
                  </a:cubicBezTo>
                  <a:cubicBezTo>
                    <a:pt x="88" y="62"/>
                    <a:pt x="81" y="66"/>
                    <a:pt x="75" y="72"/>
                  </a:cubicBezTo>
                  <a:cubicBezTo>
                    <a:pt x="57" y="93"/>
                    <a:pt x="57" y="93"/>
                    <a:pt x="57" y="93"/>
                  </a:cubicBezTo>
                  <a:cubicBezTo>
                    <a:pt x="69" y="103"/>
                    <a:pt x="69" y="103"/>
                    <a:pt x="69" y="103"/>
                  </a:cubicBezTo>
                  <a:cubicBezTo>
                    <a:pt x="73" y="98"/>
                    <a:pt x="87" y="82"/>
                    <a:pt x="87" y="82"/>
                  </a:cubicBezTo>
                  <a:cubicBezTo>
                    <a:pt x="89" y="79"/>
                    <a:pt x="93" y="77"/>
                    <a:pt x="96" y="77"/>
                  </a:cubicBezTo>
                  <a:cubicBezTo>
                    <a:pt x="100" y="77"/>
                    <a:pt x="104" y="80"/>
                    <a:pt x="106" y="83"/>
                  </a:cubicBezTo>
                  <a:cubicBezTo>
                    <a:pt x="108" y="88"/>
                    <a:pt x="107" y="92"/>
                    <a:pt x="104" y="96"/>
                  </a:cubicBezTo>
                  <a:cubicBezTo>
                    <a:pt x="55" y="153"/>
                    <a:pt x="55" y="153"/>
                    <a:pt x="55" y="153"/>
                  </a:cubicBezTo>
                  <a:cubicBezTo>
                    <a:pt x="51" y="157"/>
                    <a:pt x="46" y="159"/>
                    <a:pt x="40" y="160"/>
                  </a:cubicBezTo>
                  <a:cubicBezTo>
                    <a:pt x="34" y="161"/>
                    <a:pt x="28" y="159"/>
                    <a:pt x="24" y="156"/>
                  </a:cubicBezTo>
                  <a:cubicBezTo>
                    <a:pt x="23" y="155"/>
                    <a:pt x="23" y="155"/>
                    <a:pt x="23" y="155"/>
                  </a:cubicBezTo>
                  <a:cubicBezTo>
                    <a:pt x="19" y="151"/>
                    <a:pt x="16" y="145"/>
                    <a:pt x="16" y="139"/>
                  </a:cubicBezTo>
                  <a:cubicBezTo>
                    <a:pt x="15" y="133"/>
                    <a:pt x="17" y="127"/>
                    <a:pt x="21" y="123"/>
                  </a:cubicBezTo>
                  <a:cubicBezTo>
                    <a:pt x="104" y="26"/>
                    <a:pt x="104" y="26"/>
                    <a:pt x="104" y="26"/>
                  </a:cubicBezTo>
                  <a:cubicBezTo>
                    <a:pt x="110" y="20"/>
                    <a:pt x="118" y="16"/>
                    <a:pt x="127" y="15"/>
                  </a:cubicBezTo>
                  <a:cubicBezTo>
                    <a:pt x="137" y="15"/>
                    <a:pt x="145" y="18"/>
                    <a:pt x="152" y="24"/>
                  </a:cubicBezTo>
                  <a:cubicBezTo>
                    <a:pt x="159" y="30"/>
                    <a:pt x="163" y="38"/>
                    <a:pt x="164" y="47"/>
                  </a:cubicBezTo>
                  <a:cubicBezTo>
                    <a:pt x="164" y="56"/>
                    <a:pt x="161" y="65"/>
                    <a:pt x="155"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8573946" y="492833"/>
              <a:ext cx="2212975" cy="769938"/>
            </a:xfrm>
            <a:custGeom>
              <a:avLst/>
              <a:gdLst>
                <a:gd name="T0" fmla="*/ 2147483646 w 839"/>
                <a:gd name="T1" fmla="*/ 1710332890 h 292"/>
                <a:gd name="T2" fmla="*/ 2073219958 w 839"/>
                <a:gd name="T3" fmla="*/ 83430165 h 292"/>
                <a:gd name="T4" fmla="*/ 340898380 w 839"/>
                <a:gd name="T5" fmla="*/ 13906346 h 292"/>
                <a:gd name="T6" fmla="*/ 160014710 w 839"/>
                <a:gd name="T7" fmla="*/ 410202927 h 292"/>
                <a:gd name="T8" fmla="*/ 1648835184 w 839"/>
                <a:gd name="T9" fmla="*/ 333723298 h 292"/>
                <a:gd name="T10" fmla="*/ 2147483646 w 839"/>
                <a:gd name="T11" fmla="*/ 618779658 h 292"/>
                <a:gd name="T12" fmla="*/ 2147483646 w 839"/>
                <a:gd name="T13" fmla="*/ 2030152479 h 292"/>
                <a:gd name="T14" fmla="*/ 2147483646 w 839"/>
                <a:gd name="T15" fmla="*/ 1710332890 h 2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9" h="292">
                  <a:moveTo>
                    <a:pt x="839" y="246"/>
                  </a:moveTo>
                  <a:cubicBezTo>
                    <a:pt x="826" y="248"/>
                    <a:pt x="323" y="12"/>
                    <a:pt x="298" y="12"/>
                  </a:cubicBezTo>
                  <a:cubicBezTo>
                    <a:pt x="272" y="12"/>
                    <a:pt x="69" y="0"/>
                    <a:pt x="49" y="2"/>
                  </a:cubicBezTo>
                  <a:cubicBezTo>
                    <a:pt x="29" y="4"/>
                    <a:pt x="0" y="58"/>
                    <a:pt x="23" y="59"/>
                  </a:cubicBezTo>
                  <a:cubicBezTo>
                    <a:pt x="46" y="60"/>
                    <a:pt x="192" y="50"/>
                    <a:pt x="237" y="48"/>
                  </a:cubicBezTo>
                  <a:cubicBezTo>
                    <a:pt x="283" y="46"/>
                    <a:pt x="378" y="73"/>
                    <a:pt x="417" y="89"/>
                  </a:cubicBezTo>
                  <a:cubicBezTo>
                    <a:pt x="456" y="104"/>
                    <a:pt x="810" y="292"/>
                    <a:pt x="810" y="292"/>
                  </a:cubicBezTo>
                  <a:cubicBezTo>
                    <a:pt x="839" y="246"/>
                    <a:pt x="839" y="246"/>
                    <a:pt x="839" y="246"/>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8835883" y="173745"/>
              <a:ext cx="1812925" cy="1511300"/>
            </a:xfrm>
            <a:custGeom>
              <a:avLst/>
              <a:gdLst>
                <a:gd name="T0" fmla="*/ 187476999 w 688"/>
                <a:gd name="T1" fmla="*/ 0 h 573"/>
                <a:gd name="T2" fmla="*/ 2147483646 w 688"/>
                <a:gd name="T3" fmla="*/ 2107825671 h 573"/>
                <a:gd name="T4" fmla="*/ 2147483646 w 688"/>
                <a:gd name="T5" fmla="*/ 2147483646 h 573"/>
                <a:gd name="T6" fmla="*/ 2147483646 w 688"/>
                <a:gd name="T7" fmla="*/ 2147483646 h 573"/>
                <a:gd name="T8" fmla="*/ 2147483646 w 688"/>
                <a:gd name="T9" fmla="*/ 2147483646 h 573"/>
                <a:gd name="T10" fmla="*/ 2147483646 w 688"/>
                <a:gd name="T11" fmla="*/ 1739129134 h 573"/>
                <a:gd name="T12" fmla="*/ 0 w 688"/>
                <a:gd name="T13" fmla="*/ 313042189 h 573"/>
                <a:gd name="T14" fmla="*/ 187476999 w 688"/>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8" h="573">
                  <a:moveTo>
                    <a:pt x="27" y="0"/>
                  </a:moveTo>
                  <a:cubicBezTo>
                    <a:pt x="34" y="11"/>
                    <a:pt x="512" y="282"/>
                    <a:pt x="527" y="303"/>
                  </a:cubicBezTo>
                  <a:cubicBezTo>
                    <a:pt x="542" y="324"/>
                    <a:pt x="657" y="473"/>
                    <a:pt x="672" y="498"/>
                  </a:cubicBezTo>
                  <a:cubicBezTo>
                    <a:pt x="688" y="522"/>
                    <a:pt x="660" y="573"/>
                    <a:pt x="646" y="555"/>
                  </a:cubicBezTo>
                  <a:cubicBezTo>
                    <a:pt x="632" y="537"/>
                    <a:pt x="561" y="414"/>
                    <a:pt x="536" y="375"/>
                  </a:cubicBezTo>
                  <a:cubicBezTo>
                    <a:pt x="512" y="337"/>
                    <a:pt x="430" y="272"/>
                    <a:pt x="395" y="250"/>
                  </a:cubicBezTo>
                  <a:cubicBezTo>
                    <a:pt x="360" y="227"/>
                    <a:pt x="0" y="45"/>
                    <a:pt x="0" y="45"/>
                  </a:cubicBezTo>
                  <a:cubicBezTo>
                    <a:pt x="27" y="0"/>
                    <a:pt x="27" y="0"/>
                    <a:pt x="27" y="0"/>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a:spLocks noEditPoints="1"/>
            </p:cNvSpPr>
            <p:nvPr/>
          </p:nvSpPr>
          <p:spPr bwMode="auto">
            <a:xfrm>
              <a:off x="8721583" y="124532"/>
              <a:ext cx="2101850" cy="1489075"/>
            </a:xfrm>
            <a:custGeom>
              <a:avLst/>
              <a:gdLst>
                <a:gd name="T0" fmla="*/ 2147483646 w 797"/>
                <a:gd name="T1" fmla="*/ 1687883643 h 565"/>
                <a:gd name="T2" fmla="*/ 2147483646 w 797"/>
                <a:gd name="T3" fmla="*/ 1667044500 h 565"/>
                <a:gd name="T4" fmla="*/ 2147483646 w 797"/>
                <a:gd name="T5" fmla="*/ 1514233779 h 565"/>
                <a:gd name="T6" fmla="*/ 2147483646 w 797"/>
                <a:gd name="T7" fmla="*/ 1041904460 h 565"/>
                <a:gd name="T8" fmla="*/ 493792341 w 797"/>
                <a:gd name="T9" fmla="*/ 62514795 h 565"/>
                <a:gd name="T10" fmla="*/ 250373321 w 797"/>
                <a:gd name="T11" fmla="*/ 507060346 h 565"/>
                <a:gd name="T12" fmla="*/ 347741457 w 797"/>
                <a:gd name="T13" fmla="*/ 576519765 h 565"/>
                <a:gd name="T14" fmla="*/ 674620008 w 797"/>
                <a:gd name="T15" fmla="*/ 2000454981 h 565"/>
                <a:gd name="T16" fmla="*/ 2147483646 w 797"/>
                <a:gd name="T17" fmla="*/ 1764290322 h 565"/>
                <a:gd name="T18" fmla="*/ 2147483646 w 797"/>
                <a:gd name="T19" fmla="*/ 1819857857 h 565"/>
                <a:gd name="T20" fmla="*/ 2147483646 w 797"/>
                <a:gd name="T21" fmla="*/ 1875425392 h 565"/>
                <a:gd name="T22" fmla="*/ 2147483646 w 797"/>
                <a:gd name="T23" fmla="*/ 2147483646 h 565"/>
                <a:gd name="T24" fmla="*/ 2147483646 w 797"/>
                <a:gd name="T25" fmla="*/ 2147483646 h 565"/>
                <a:gd name="T26" fmla="*/ 2147483646 w 797"/>
                <a:gd name="T27" fmla="*/ 2147483646 h 565"/>
                <a:gd name="T28" fmla="*/ 2147483646 w 797"/>
                <a:gd name="T29" fmla="*/ 2147483646 h 565"/>
                <a:gd name="T30" fmla="*/ 2147483646 w 797"/>
                <a:gd name="T31" fmla="*/ 1687883643 h 565"/>
                <a:gd name="T32" fmla="*/ 973676079 w 797"/>
                <a:gd name="T33" fmla="*/ 1986563098 h 565"/>
                <a:gd name="T34" fmla="*/ 521612185 w 797"/>
                <a:gd name="T35" fmla="*/ 750169630 h 565"/>
                <a:gd name="T36" fmla="*/ 1613521941 w 797"/>
                <a:gd name="T37" fmla="*/ 847415452 h 565"/>
                <a:gd name="T38" fmla="*/ 2147483646 w 797"/>
                <a:gd name="T39" fmla="*/ 1507286519 h 565"/>
                <a:gd name="T40" fmla="*/ 973676079 w 797"/>
                <a:gd name="T41" fmla="*/ 1986563098 h 565"/>
                <a:gd name="T42" fmla="*/ 2147483646 w 797"/>
                <a:gd name="T43" fmla="*/ 2147483646 h 565"/>
                <a:gd name="T44" fmla="*/ 2147483646 w 797"/>
                <a:gd name="T45" fmla="*/ 1868480768 h 565"/>
                <a:gd name="T46" fmla="*/ 2147483646 w 797"/>
                <a:gd name="T47" fmla="*/ 2147483646 h 565"/>
                <a:gd name="T48" fmla="*/ 2147483646 w 797"/>
                <a:gd name="T49" fmla="*/ 2147483646 h 565"/>
                <a:gd name="T50" fmla="*/ 2147483646 w 797"/>
                <a:gd name="T51" fmla="*/ 2147483646 h 5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97" h="565">
                  <a:moveTo>
                    <a:pt x="514" y="243"/>
                  </a:moveTo>
                  <a:cubicBezTo>
                    <a:pt x="487" y="229"/>
                    <a:pt x="429" y="240"/>
                    <a:pt x="429" y="240"/>
                  </a:cubicBezTo>
                  <a:cubicBezTo>
                    <a:pt x="388" y="218"/>
                    <a:pt x="388" y="218"/>
                    <a:pt x="388" y="218"/>
                  </a:cubicBezTo>
                  <a:cubicBezTo>
                    <a:pt x="388" y="218"/>
                    <a:pt x="363" y="163"/>
                    <a:pt x="338" y="150"/>
                  </a:cubicBezTo>
                  <a:cubicBezTo>
                    <a:pt x="315" y="138"/>
                    <a:pt x="89" y="18"/>
                    <a:pt x="71" y="9"/>
                  </a:cubicBezTo>
                  <a:cubicBezTo>
                    <a:pt x="53" y="0"/>
                    <a:pt x="24" y="67"/>
                    <a:pt x="36" y="73"/>
                  </a:cubicBezTo>
                  <a:cubicBezTo>
                    <a:pt x="48" y="79"/>
                    <a:pt x="50" y="83"/>
                    <a:pt x="50" y="83"/>
                  </a:cubicBezTo>
                  <a:cubicBezTo>
                    <a:pt x="50" y="83"/>
                    <a:pt x="0" y="219"/>
                    <a:pt x="97" y="288"/>
                  </a:cubicBezTo>
                  <a:cubicBezTo>
                    <a:pt x="236" y="388"/>
                    <a:pt x="331" y="277"/>
                    <a:pt x="376" y="254"/>
                  </a:cubicBezTo>
                  <a:cubicBezTo>
                    <a:pt x="392" y="262"/>
                    <a:pt x="392" y="262"/>
                    <a:pt x="392" y="262"/>
                  </a:cubicBezTo>
                  <a:cubicBezTo>
                    <a:pt x="407" y="270"/>
                    <a:pt x="407" y="270"/>
                    <a:pt x="407" y="270"/>
                  </a:cubicBezTo>
                  <a:cubicBezTo>
                    <a:pt x="412" y="315"/>
                    <a:pt x="390" y="466"/>
                    <a:pt x="542" y="523"/>
                  </a:cubicBezTo>
                  <a:cubicBezTo>
                    <a:pt x="651" y="565"/>
                    <a:pt x="733" y="441"/>
                    <a:pt x="733" y="441"/>
                  </a:cubicBezTo>
                  <a:cubicBezTo>
                    <a:pt x="733" y="441"/>
                    <a:pt x="723" y="438"/>
                    <a:pt x="744" y="449"/>
                  </a:cubicBezTo>
                  <a:cubicBezTo>
                    <a:pt x="764" y="460"/>
                    <a:pt x="797" y="394"/>
                    <a:pt x="781" y="385"/>
                  </a:cubicBezTo>
                  <a:cubicBezTo>
                    <a:pt x="765" y="377"/>
                    <a:pt x="537" y="255"/>
                    <a:pt x="514" y="243"/>
                  </a:cubicBezTo>
                  <a:moveTo>
                    <a:pt x="140" y="286"/>
                  </a:moveTo>
                  <a:cubicBezTo>
                    <a:pt x="44" y="234"/>
                    <a:pt x="53" y="139"/>
                    <a:pt x="75" y="108"/>
                  </a:cubicBezTo>
                  <a:cubicBezTo>
                    <a:pt x="97" y="76"/>
                    <a:pt x="134" y="74"/>
                    <a:pt x="232" y="122"/>
                  </a:cubicBezTo>
                  <a:cubicBezTo>
                    <a:pt x="330" y="171"/>
                    <a:pt x="348" y="179"/>
                    <a:pt x="352" y="217"/>
                  </a:cubicBezTo>
                  <a:cubicBezTo>
                    <a:pt x="354" y="248"/>
                    <a:pt x="224" y="332"/>
                    <a:pt x="140" y="286"/>
                  </a:cubicBezTo>
                  <a:moveTo>
                    <a:pt x="513" y="484"/>
                  </a:moveTo>
                  <a:cubicBezTo>
                    <a:pt x="428" y="439"/>
                    <a:pt x="423" y="285"/>
                    <a:pt x="451" y="269"/>
                  </a:cubicBezTo>
                  <a:cubicBezTo>
                    <a:pt x="484" y="251"/>
                    <a:pt x="501" y="262"/>
                    <a:pt x="596" y="315"/>
                  </a:cubicBezTo>
                  <a:cubicBezTo>
                    <a:pt x="692" y="368"/>
                    <a:pt x="711" y="401"/>
                    <a:pt x="697" y="437"/>
                  </a:cubicBezTo>
                  <a:cubicBezTo>
                    <a:pt x="683" y="473"/>
                    <a:pt x="610" y="534"/>
                    <a:pt x="513" y="48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a:spLocks noEditPoints="1"/>
            </p:cNvSpPr>
            <p:nvPr/>
          </p:nvSpPr>
          <p:spPr bwMode="auto">
            <a:xfrm>
              <a:off x="8885096" y="361070"/>
              <a:ext cx="760412" cy="554038"/>
            </a:xfrm>
            <a:custGeom>
              <a:avLst/>
              <a:gdLst>
                <a:gd name="T0" fmla="*/ 864440586 w 288"/>
                <a:gd name="T1" fmla="*/ 682128947 h 210"/>
                <a:gd name="T2" fmla="*/ 829583089 w 288"/>
                <a:gd name="T3" fmla="*/ 682128947 h 210"/>
                <a:gd name="T4" fmla="*/ 13943527 w 288"/>
                <a:gd name="T5" fmla="*/ 730852632 h 210"/>
                <a:gd name="T6" fmla="*/ 543760588 w 288"/>
                <a:gd name="T7" fmla="*/ 1364257895 h 210"/>
                <a:gd name="T8" fmla="*/ 543760588 w 288"/>
                <a:gd name="T9" fmla="*/ 1364257895 h 210"/>
                <a:gd name="T10" fmla="*/ 543760588 w 288"/>
                <a:gd name="T11" fmla="*/ 1364257895 h 210"/>
                <a:gd name="T12" fmla="*/ 934152940 w 288"/>
                <a:gd name="T13" fmla="*/ 1461705264 h 210"/>
                <a:gd name="T14" fmla="*/ 934152940 w 288"/>
                <a:gd name="T15" fmla="*/ 1461705264 h 210"/>
                <a:gd name="T16" fmla="*/ 934152940 w 288"/>
                <a:gd name="T17" fmla="*/ 1461705264 h 210"/>
                <a:gd name="T18" fmla="*/ 2007730589 w 288"/>
                <a:gd name="T19" fmla="*/ 939666916 h 210"/>
                <a:gd name="T20" fmla="*/ 864440586 w 288"/>
                <a:gd name="T21" fmla="*/ 682128947 h 210"/>
                <a:gd name="T22" fmla="*/ 1645222651 w 288"/>
                <a:gd name="T23" fmla="*/ 459392480 h 210"/>
                <a:gd name="T24" fmla="*/ 1798590886 w 288"/>
                <a:gd name="T25" fmla="*/ 549880077 h 210"/>
                <a:gd name="T26" fmla="*/ 1645222651 w 288"/>
                <a:gd name="T27" fmla="*/ 459392480 h 210"/>
                <a:gd name="T28" fmla="*/ 230053674 w 288"/>
                <a:gd name="T29" fmla="*/ 0 h 210"/>
                <a:gd name="T30" fmla="*/ 90626325 w 288"/>
                <a:gd name="T31" fmla="*/ 125289098 h 210"/>
                <a:gd name="T32" fmla="*/ 0 w 288"/>
                <a:gd name="T33" fmla="*/ 368907521 h 210"/>
                <a:gd name="T34" fmla="*/ 1059636762 w 288"/>
                <a:gd name="T35" fmla="*/ 424590979 h 210"/>
                <a:gd name="T36" fmla="*/ 230053674 w 288"/>
                <a:gd name="T37" fmla="*/ 0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210">
                  <a:moveTo>
                    <a:pt x="124" y="98"/>
                  </a:moveTo>
                  <a:cubicBezTo>
                    <a:pt x="123" y="98"/>
                    <a:pt x="121" y="98"/>
                    <a:pt x="119" y="98"/>
                  </a:cubicBezTo>
                  <a:cubicBezTo>
                    <a:pt x="96" y="99"/>
                    <a:pt x="48" y="102"/>
                    <a:pt x="2" y="105"/>
                  </a:cubicBezTo>
                  <a:cubicBezTo>
                    <a:pt x="10" y="137"/>
                    <a:pt x="32" y="172"/>
                    <a:pt x="78" y="196"/>
                  </a:cubicBezTo>
                  <a:cubicBezTo>
                    <a:pt x="78" y="196"/>
                    <a:pt x="78" y="196"/>
                    <a:pt x="78" y="196"/>
                  </a:cubicBezTo>
                  <a:cubicBezTo>
                    <a:pt x="78" y="196"/>
                    <a:pt x="78" y="196"/>
                    <a:pt x="78" y="196"/>
                  </a:cubicBezTo>
                  <a:cubicBezTo>
                    <a:pt x="95" y="206"/>
                    <a:pt x="115" y="210"/>
                    <a:pt x="134" y="210"/>
                  </a:cubicBezTo>
                  <a:cubicBezTo>
                    <a:pt x="134" y="210"/>
                    <a:pt x="134" y="210"/>
                    <a:pt x="134" y="210"/>
                  </a:cubicBezTo>
                  <a:cubicBezTo>
                    <a:pt x="134" y="210"/>
                    <a:pt x="134" y="210"/>
                    <a:pt x="134" y="210"/>
                  </a:cubicBezTo>
                  <a:cubicBezTo>
                    <a:pt x="204" y="210"/>
                    <a:pt x="277" y="162"/>
                    <a:pt x="288" y="135"/>
                  </a:cubicBezTo>
                  <a:cubicBezTo>
                    <a:pt x="247" y="119"/>
                    <a:pt x="168" y="98"/>
                    <a:pt x="124" y="98"/>
                  </a:cubicBezTo>
                  <a:moveTo>
                    <a:pt x="236" y="66"/>
                  </a:moveTo>
                  <a:cubicBezTo>
                    <a:pt x="243" y="70"/>
                    <a:pt x="251" y="75"/>
                    <a:pt x="258" y="79"/>
                  </a:cubicBezTo>
                  <a:cubicBezTo>
                    <a:pt x="252" y="75"/>
                    <a:pt x="245" y="71"/>
                    <a:pt x="236" y="66"/>
                  </a:cubicBezTo>
                  <a:moveTo>
                    <a:pt x="33" y="0"/>
                  </a:moveTo>
                  <a:cubicBezTo>
                    <a:pt x="25" y="4"/>
                    <a:pt x="18" y="10"/>
                    <a:pt x="13" y="18"/>
                  </a:cubicBezTo>
                  <a:cubicBezTo>
                    <a:pt x="7" y="26"/>
                    <a:pt x="2" y="38"/>
                    <a:pt x="0" y="53"/>
                  </a:cubicBezTo>
                  <a:cubicBezTo>
                    <a:pt x="50" y="56"/>
                    <a:pt x="115" y="59"/>
                    <a:pt x="152" y="61"/>
                  </a:cubicBezTo>
                  <a:cubicBezTo>
                    <a:pt x="107" y="38"/>
                    <a:pt x="64" y="16"/>
                    <a:pt x="3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8880333" y="500770"/>
              <a:ext cx="766762" cy="215900"/>
            </a:xfrm>
            <a:custGeom>
              <a:avLst/>
              <a:gdLst>
                <a:gd name="T0" fmla="*/ 13886033 w 291"/>
                <a:gd name="T1" fmla="*/ 0 h 82"/>
                <a:gd name="T2" fmla="*/ 0 w 291"/>
                <a:gd name="T3" fmla="*/ 138647294 h 82"/>
                <a:gd name="T4" fmla="*/ 27772067 w 291"/>
                <a:gd name="T5" fmla="*/ 360479278 h 82"/>
                <a:gd name="T6" fmla="*/ 840078676 w 291"/>
                <a:gd name="T7" fmla="*/ 311954437 h 82"/>
                <a:gd name="T8" fmla="*/ 874793759 w 291"/>
                <a:gd name="T9" fmla="*/ 311954437 h 82"/>
                <a:gd name="T10" fmla="*/ 2013414250 w 291"/>
                <a:gd name="T11" fmla="*/ 568448902 h 82"/>
                <a:gd name="T12" fmla="*/ 2020357267 w 291"/>
                <a:gd name="T13" fmla="*/ 547651413 h 82"/>
                <a:gd name="T14" fmla="*/ 1069192958 w 291"/>
                <a:gd name="T15" fmla="*/ 55457338 h 82"/>
                <a:gd name="T16" fmla="*/ 13886033 w 291"/>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1" h="82">
                  <a:moveTo>
                    <a:pt x="2" y="0"/>
                  </a:moveTo>
                  <a:cubicBezTo>
                    <a:pt x="1" y="7"/>
                    <a:pt x="0" y="13"/>
                    <a:pt x="0" y="20"/>
                  </a:cubicBezTo>
                  <a:cubicBezTo>
                    <a:pt x="0" y="30"/>
                    <a:pt x="1" y="41"/>
                    <a:pt x="4" y="52"/>
                  </a:cubicBezTo>
                  <a:cubicBezTo>
                    <a:pt x="50" y="49"/>
                    <a:pt x="98" y="46"/>
                    <a:pt x="121" y="45"/>
                  </a:cubicBezTo>
                  <a:cubicBezTo>
                    <a:pt x="123" y="45"/>
                    <a:pt x="125" y="45"/>
                    <a:pt x="126" y="45"/>
                  </a:cubicBezTo>
                  <a:cubicBezTo>
                    <a:pt x="170" y="45"/>
                    <a:pt x="249" y="66"/>
                    <a:pt x="290" y="82"/>
                  </a:cubicBezTo>
                  <a:cubicBezTo>
                    <a:pt x="291" y="81"/>
                    <a:pt x="291" y="80"/>
                    <a:pt x="291" y="79"/>
                  </a:cubicBezTo>
                  <a:cubicBezTo>
                    <a:pt x="251" y="57"/>
                    <a:pt x="201" y="32"/>
                    <a:pt x="154" y="8"/>
                  </a:cubicBezTo>
                  <a:cubicBezTo>
                    <a:pt x="117" y="6"/>
                    <a:pt x="52" y="3"/>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8972408" y="348370"/>
              <a:ext cx="677862" cy="360363"/>
            </a:xfrm>
            <a:custGeom>
              <a:avLst/>
              <a:gdLst>
                <a:gd name="T0" fmla="*/ 173923036 w 257"/>
                <a:gd name="T1" fmla="*/ 0 h 137"/>
                <a:gd name="T2" fmla="*/ 173923036 w 257"/>
                <a:gd name="T3" fmla="*/ 0 h 137"/>
                <a:gd name="T4" fmla="*/ 0 w 257"/>
                <a:gd name="T5" fmla="*/ 34594848 h 137"/>
                <a:gd name="T6" fmla="*/ 827872597 w 257"/>
                <a:gd name="T7" fmla="*/ 456650941 h 137"/>
                <a:gd name="T8" fmla="*/ 1780967670 w 257"/>
                <a:gd name="T9" fmla="*/ 947894101 h 137"/>
                <a:gd name="T10" fmla="*/ 1787925646 w 257"/>
                <a:gd name="T11" fmla="*/ 920217170 h 137"/>
                <a:gd name="T12" fmla="*/ 1787925646 w 257"/>
                <a:gd name="T13" fmla="*/ 913299253 h 137"/>
                <a:gd name="T14" fmla="*/ 1787925646 w 257"/>
                <a:gd name="T15" fmla="*/ 913299253 h 137"/>
                <a:gd name="T16" fmla="*/ 1565304687 w 257"/>
                <a:gd name="T17" fmla="*/ 581189238 h 137"/>
                <a:gd name="T18" fmla="*/ 1412252943 w 257"/>
                <a:gd name="T19" fmla="*/ 491243159 h 137"/>
                <a:gd name="T20" fmla="*/ 953097710 w 257"/>
                <a:gd name="T21" fmla="*/ 255999771 h 137"/>
                <a:gd name="T22" fmla="*/ 953097710 w 257"/>
                <a:gd name="T23" fmla="*/ 255999771 h 137"/>
                <a:gd name="T24" fmla="*/ 946139734 w 257"/>
                <a:gd name="T25" fmla="*/ 255999771 h 137"/>
                <a:gd name="T26" fmla="*/ 939181757 w 257"/>
                <a:gd name="T27" fmla="*/ 249081853 h 137"/>
                <a:gd name="T28" fmla="*/ 939181757 w 257"/>
                <a:gd name="T29" fmla="*/ 249081853 h 137"/>
                <a:gd name="T30" fmla="*/ 939181757 w 257"/>
                <a:gd name="T31" fmla="*/ 249081853 h 137"/>
                <a:gd name="T32" fmla="*/ 932226419 w 257"/>
                <a:gd name="T33" fmla="*/ 249081853 h 137"/>
                <a:gd name="T34" fmla="*/ 932226419 w 257"/>
                <a:gd name="T35" fmla="*/ 249081853 h 137"/>
                <a:gd name="T36" fmla="*/ 173923036 w 257"/>
                <a:gd name="T37" fmla="*/ 0 h 137"/>
                <a:gd name="T38" fmla="*/ 173923036 w 257"/>
                <a:gd name="T39" fmla="*/ 0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7" h="137">
                  <a:moveTo>
                    <a:pt x="25" y="0"/>
                  </a:moveTo>
                  <a:cubicBezTo>
                    <a:pt x="25" y="0"/>
                    <a:pt x="25" y="0"/>
                    <a:pt x="25" y="0"/>
                  </a:cubicBezTo>
                  <a:cubicBezTo>
                    <a:pt x="15" y="0"/>
                    <a:pt x="7" y="2"/>
                    <a:pt x="0" y="5"/>
                  </a:cubicBezTo>
                  <a:cubicBezTo>
                    <a:pt x="31" y="21"/>
                    <a:pt x="74" y="43"/>
                    <a:pt x="119" y="66"/>
                  </a:cubicBezTo>
                  <a:cubicBezTo>
                    <a:pt x="166" y="90"/>
                    <a:pt x="216" y="115"/>
                    <a:pt x="256" y="137"/>
                  </a:cubicBezTo>
                  <a:cubicBezTo>
                    <a:pt x="257" y="135"/>
                    <a:pt x="257" y="134"/>
                    <a:pt x="257" y="133"/>
                  </a:cubicBezTo>
                  <a:cubicBezTo>
                    <a:pt x="257" y="132"/>
                    <a:pt x="257" y="132"/>
                    <a:pt x="257" y="132"/>
                  </a:cubicBezTo>
                  <a:cubicBezTo>
                    <a:pt x="257" y="132"/>
                    <a:pt x="257" y="132"/>
                    <a:pt x="257" y="132"/>
                  </a:cubicBezTo>
                  <a:cubicBezTo>
                    <a:pt x="255" y="111"/>
                    <a:pt x="248" y="99"/>
                    <a:pt x="225" y="84"/>
                  </a:cubicBezTo>
                  <a:cubicBezTo>
                    <a:pt x="218" y="80"/>
                    <a:pt x="210" y="75"/>
                    <a:pt x="203" y="71"/>
                  </a:cubicBezTo>
                  <a:cubicBezTo>
                    <a:pt x="186" y="62"/>
                    <a:pt x="165" y="51"/>
                    <a:pt x="137" y="37"/>
                  </a:cubicBezTo>
                  <a:cubicBezTo>
                    <a:pt x="137" y="37"/>
                    <a:pt x="137" y="37"/>
                    <a:pt x="137" y="37"/>
                  </a:cubicBezTo>
                  <a:cubicBezTo>
                    <a:pt x="137" y="37"/>
                    <a:pt x="136" y="37"/>
                    <a:pt x="136" y="37"/>
                  </a:cubicBezTo>
                  <a:cubicBezTo>
                    <a:pt x="136" y="37"/>
                    <a:pt x="136" y="37"/>
                    <a:pt x="135" y="36"/>
                  </a:cubicBezTo>
                  <a:cubicBezTo>
                    <a:pt x="135" y="36"/>
                    <a:pt x="135" y="36"/>
                    <a:pt x="135" y="36"/>
                  </a:cubicBezTo>
                  <a:cubicBezTo>
                    <a:pt x="135" y="36"/>
                    <a:pt x="135" y="36"/>
                    <a:pt x="135" y="36"/>
                  </a:cubicBezTo>
                  <a:cubicBezTo>
                    <a:pt x="135" y="36"/>
                    <a:pt x="134" y="36"/>
                    <a:pt x="134" y="36"/>
                  </a:cubicBezTo>
                  <a:cubicBezTo>
                    <a:pt x="134" y="36"/>
                    <a:pt x="134" y="36"/>
                    <a:pt x="134" y="36"/>
                  </a:cubicBezTo>
                  <a:cubicBezTo>
                    <a:pt x="83" y="11"/>
                    <a:pt x="49" y="0"/>
                    <a:pt x="25" y="0"/>
                  </a:cubicBezTo>
                  <a:cubicBezTo>
                    <a:pt x="25" y="0"/>
                    <a:pt x="25" y="0"/>
                    <a:pt x="25"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a:spLocks noEditPoints="1"/>
            </p:cNvSpPr>
            <p:nvPr/>
          </p:nvSpPr>
          <p:spPr bwMode="auto">
            <a:xfrm>
              <a:off x="8880333" y="348370"/>
              <a:ext cx="773112" cy="566738"/>
            </a:xfrm>
            <a:custGeom>
              <a:avLst/>
              <a:gdLst>
                <a:gd name="T0" fmla="*/ 946866943 w 293"/>
                <a:gd name="T1" fmla="*/ 1493916096 h 215"/>
                <a:gd name="T2" fmla="*/ 946866943 w 293"/>
                <a:gd name="T3" fmla="*/ 1493916096 h 215"/>
                <a:gd name="T4" fmla="*/ 946866943 w 293"/>
                <a:gd name="T5" fmla="*/ 1493916096 h 215"/>
                <a:gd name="T6" fmla="*/ 946866943 w 293"/>
                <a:gd name="T7" fmla="*/ 1493916096 h 215"/>
                <a:gd name="T8" fmla="*/ 556981020 w 293"/>
                <a:gd name="T9" fmla="*/ 1396637495 h 215"/>
                <a:gd name="T10" fmla="*/ 556981020 w 293"/>
                <a:gd name="T11" fmla="*/ 1396637495 h 215"/>
                <a:gd name="T12" fmla="*/ 556981020 w 293"/>
                <a:gd name="T13" fmla="*/ 1396637495 h 215"/>
                <a:gd name="T14" fmla="*/ 2032975843 w 293"/>
                <a:gd name="T15" fmla="*/ 924144071 h 215"/>
                <a:gd name="T16" fmla="*/ 2026015196 w 293"/>
                <a:gd name="T17" fmla="*/ 951937957 h 215"/>
                <a:gd name="T18" fmla="*/ 2019051911 w 293"/>
                <a:gd name="T19" fmla="*/ 972783371 h 215"/>
                <a:gd name="T20" fmla="*/ 946866943 w 293"/>
                <a:gd name="T21" fmla="*/ 1493916096 h 215"/>
                <a:gd name="T22" fmla="*/ 2032975843 w 293"/>
                <a:gd name="T23" fmla="*/ 924144071 h 215"/>
                <a:gd name="T24" fmla="*/ 1197505632 w 293"/>
                <a:gd name="T25" fmla="*/ 257093445 h 215"/>
                <a:gd name="T26" fmla="*/ 1197505632 w 293"/>
                <a:gd name="T27" fmla="*/ 257093445 h 215"/>
                <a:gd name="T28" fmla="*/ 1657016491 w 293"/>
                <a:gd name="T29" fmla="*/ 493338839 h 215"/>
                <a:gd name="T30" fmla="*/ 1810185018 w 293"/>
                <a:gd name="T31" fmla="*/ 583668968 h 215"/>
                <a:gd name="T32" fmla="*/ 2032975843 w 293"/>
                <a:gd name="T33" fmla="*/ 917195599 h 215"/>
                <a:gd name="T34" fmla="*/ 2032975843 w 293"/>
                <a:gd name="T35" fmla="*/ 917195599 h 215"/>
                <a:gd name="T36" fmla="*/ 2032975843 w 293"/>
                <a:gd name="T37" fmla="*/ 917195599 h 215"/>
                <a:gd name="T38" fmla="*/ 1197505632 w 293"/>
                <a:gd name="T39" fmla="*/ 257093445 h 215"/>
                <a:gd name="T40" fmla="*/ 1197505632 w 293"/>
                <a:gd name="T41" fmla="*/ 257093445 h 215"/>
                <a:gd name="T42" fmla="*/ 1183581700 w 293"/>
                <a:gd name="T43" fmla="*/ 250144973 h 215"/>
                <a:gd name="T44" fmla="*/ 1190544985 w 293"/>
                <a:gd name="T45" fmla="*/ 257093445 h 215"/>
                <a:gd name="T46" fmla="*/ 1183581700 w 293"/>
                <a:gd name="T47" fmla="*/ 250144973 h 215"/>
                <a:gd name="T48" fmla="*/ 1183581700 w 293"/>
                <a:gd name="T49" fmla="*/ 250144973 h 215"/>
                <a:gd name="T50" fmla="*/ 1183581700 w 293"/>
                <a:gd name="T51" fmla="*/ 250144973 h 215"/>
                <a:gd name="T52" fmla="*/ 1183581700 w 293"/>
                <a:gd name="T53" fmla="*/ 250144973 h 215"/>
                <a:gd name="T54" fmla="*/ 1176621053 w 293"/>
                <a:gd name="T55" fmla="*/ 250144973 h 215"/>
                <a:gd name="T56" fmla="*/ 1176621053 w 293"/>
                <a:gd name="T57" fmla="*/ 250144973 h 215"/>
                <a:gd name="T58" fmla="*/ 1176621053 w 293"/>
                <a:gd name="T59" fmla="*/ 250144973 h 215"/>
                <a:gd name="T60" fmla="*/ 417733786 w 293"/>
                <a:gd name="T61" fmla="*/ 0 h 215"/>
                <a:gd name="T62" fmla="*/ 104433447 w 293"/>
                <a:gd name="T63" fmla="*/ 159814844 h 215"/>
                <a:gd name="T64" fmla="*/ 0 w 293"/>
                <a:gd name="T65" fmla="*/ 541978139 h 215"/>
                <a:gd name="T66" fmla="*/ 13923932 w 293"/>
                <a:gd name="T67" fmla="*/ 403008710 h 215"/>
                <a:gd name="T68" fmla="*/ 104433447 w 293"/>
                <a:gd name="T69" fmla="*/ 159814844 h 215"/>
                <a:gd name="T70" fmla="*/ 243678042 w 293"/>
                <a:gd name="T71" fmla="*/ 34742357 h 215"/>
                <a:gd name="T72" fmla="*/ 417733786 w 293"/>
                <a:gd name="T73" fmla="*/ 0 h 215"/>
                <a:gd name="T74" fmla="*/ 417733786 w 293"/>
                <a:gd name="T75" fmla="*/ 0 h 215"/>
                <a:gd name="T76" fmla="*/ 417733786 w 293"/>
                <a:gd name="T77" fmla="*/ 0 h 215"/>
                <a:gd name="T78" fmla="*/ 417733786 w 293"/>
                <a:gd name="T79" fmla="*/ 0 h 215"/>
                <a:gd name="T80" fmla="*/ 417733786 w 293"/>
                <a:gd name="T81" fmla="*/ 0 h 2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215">
                  <a:moveTo>
                    <a:pt x="136" y="215"/>
                  </a:moveTo>
                  <a:cubicBezTo>
                    <a:pt x="136" y="215"/>
                    <a:pt x="136" y="215"/>
                    <a:pt x="136" y="215"/>
                  </a:cubicBezTo>
                  <a:cubicBezTo>
                    <a:pt x="136" y="215"/>
                    <a:pt x="136" y="215"/>
                    <a:pt x="136" y="215"/>
                  </a:cubicBezTo>
                  <a:cubicBezTo>
                    <a:pt x="136" y="215"/>
                    <a:pt x="136" y="215"/>
                    <a:pt x="136" y="215"/>
                  </a:cubicBezTo>
                  <a:moveTo>
                    <a:pt x="80" y="201"/>
                  </a:moveTo>
                  <a:cubicBezTo>
                    <a:pt x="80" y="201"/>
                    <a:pt x="80" y="201"/>
                    <a:pt x="80" y="201"/>
                  </a:cubicBezTo>
                  <a:cubicBezTo>
                    <a:pt x="80" y="201"/>
                    <a:pt x="80" y="201"/>
                    <a:pt x="80" y="201"/>
                  </a:cubicBezTo>
                  <a:moveTo>
                    <a:pt x="292" y="133"/>
                  </a:moveTo>
                  <a:cubicBezTo>
                    <a:pt x="292" y="134"/>
                    <a:pt x="292" y="135"/>
                    <a:pt x="291" y="137"/>
                  </a:cubicBezTo>
                  <a:cubicBezTo>
                    <a:pt x="291" y="138"/>
                    <a:pt x="291" y="139"/>
                    <a:pt x="290" y="140"/>
                  </a:cubicBezTo>
                  <a:cubicBezTo>
                    <a:pt x="279" y="167"/>
                    <a:pt x="206" y="215"/>
                    <a:pt x="136" y="215"/>
                  </a:cubicBezTo>
                  <a:cubicBezTo>
                    <a:pt x="212" y="215"/>
                    <a:pt x="293" y="157"/>
                    <a:pt x="292" y="133"/>
                  </a:cubicBezTo>
                  <a:moveTo>
                    <a:pt x="172" y="37"/>
                  </a:moveTo>
                  <a:cubicBezTo>
                    <a:pt x="172" y="37"/>
                    <a:pt x="172" y="37"/>
                    <a:pt x="172" y="37"/>
                  </a:cubicBezTo>
                  <a:cubicBezTo>
                    <a:pt x="200" y="51"/>
                    <a:pt x="221" y="62"/>
                    <a:pt x="238" y="71"/>
                  </a:cubicBezTo>
                  <a:cubicBezTo>
                    <a:pt x="247" y="76"/>
                    <a:pt x="254" y="80"/>
                    <a:pt x="260" y="84"/>
                  </a:cubicBezTo>
                  <a:cubicBezTo>
                    <a:pt x="283" y="99"/>
                    <a:pt x="290" y="111"/>
                    <a:pt x="292" y="132"/>
                  </a:cubicBezTo>
                  <a:cubicBezTo>
                    <a:pt x="292" y="132"/>
                    <a:pt x="292" y="132"/>
                    <a:pt x="292" y="132"/>
                  </a:cubicBezTo>
                  <a:cubicBezTo>
                    <a:pt x="292" y="132"/>
                    <a:pt x="292" y="132"/>
                    <a:pt x="292" y="132"/>
                  </a:cubicBezTo>
                  <a:cubicBezTo>
                    <a:pt x="288" y="94"/>
                    <a:pt x="270" y="86"/>
                    <a:pt x="172" y="37"/>
                  </a:cubicBezTo>
                  <a:cubicBezTo>
                    <a:pt x="172" y="37"/>
                    <a:pt x="172" y="37"/>
                    <a:pt x="172" y="37"/>
                  </a:cubicBezTo>
                  <a:moveTo>
                    <a:pt x="170" y="36"/>
                  </a:moveTo>
                  <a:cubicBezTo>
                    <a:pt x="171" y="37"/>
                    <a:pt x="171" y="37"/>
                    <a:pt x="171" y="37"/>
                  </a:cubicBezTo>
                  <a:cubicBezTo>
                    <a:pt x="171" y="37"/>
                    <a:pt x="171" y="37"/>
                    <a:pt x="170" y="36"/>
                  </a:cubicBezTo>
                  <a:moveTo>
                    <a:pt x="170" y="36"/>
                  </a:moveTo>
                  <a:cubicBezTo>
                    <a:pt x="170" y="36"/>
                    <a:pt x="170" y="36"/>
                    <a:pt x="170" y="36"/>
                  </a:cubicBezTo>
                  <a:cubicBezTo>
                    <a:pt x="170" y="36"/>
                    <a:pt x="170" y="36"/>
                    <a:pt x="170" y="36"/>
                  </a:cubicBezTo>
                  <a:moveTo>
                    <a:pt x="169" y="36"/>
                  </a:moveTo>
                  <a:cubicBezTo>
                    <a:pt x="169" y="36"/>
                    <a:pt x="169" y="36"/>
                    <a:pt x="169" y="36"/>
                  </a:cubicBezTo>
                  <a:cubicBezTo>
                    <a:pt x="169" y="36"/>
                    <a:pt x="169" y="36"/>
                    <a:pt x="169" y="36"/>
                  </a:cubicBezTo>
                  <a:moveTo>
                    <a:pt x="60" y="0"/>
                  </a:moveTo>
                  <a:cubicBezTo>
                    <a:pt x="38" y="0"/>
                    <a:pt x="25" y="8"/>
                    <a:pt x="15" y="23"/>
                  </a:cubicBezTo>
                  <a:cubicBezTo>
                    <a:pt x="7" y="34"/>
                    <a:pt x="0" y="55"/>
                    <a:pt x="0" y="78"/>
                  </a:cubicBezTo>
                  <a:cubicBezTo>
                    <a:pt x="0" y="71"/>
                    <a:pt x="1" y="65"/>
                    <a:pt x="2" y="58"/>
                  </a:cubicBezTo>
                  <a:cubicBezTo>
                    <a:pt x="4" y="43"/>
                    <a:pt x="9" y="31"/>
                    <a:pt x="15" y="23"/>
                  </a:cubicBezTo>
                  <a:cubicBezTo>
                    <a:pt x="20" y="15"/>
                    <a:pt x="27" y="9"/>
                    <a:pt x="35" y="5"/>
                  </a:cubicBezTo>
                  <a:cubicBezTo>
                    <a:pt x="42" y="2"/>
                    <a:pt x="50" y="0"/>
                    <a:pt x="60" y="0"/>
                  </a:cubicBezTo>
                  <a:moveTo>
                    <a:pt x="60" y="0"/>
                  </a:moveTo>
                  <a:cubicBezTo>
                    <a:pt x="60" y="0"/>
                    <a:pt x="60" y="0"/>
                    <a:pt x="60" y="0"/>
                  </a:cubicBezTo>
                  <a:cubicBezTo>
                    <a:pt x="60" y="0"/>
                    <a:pt x="60" y="0"/>
                    <a:pt x="60" y="0"/>
                  </a:cubicBezTo>
                  <a:cubicBezTo>
                    <a:pt x="60" y="0"/>
                    <a:pt x="60" y="0"/>
                    <a:pt x="60"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a:spLocks noEditPoints="1"/>
            </p:cNvSpPr>
            <p:nvPr/>
          </p:nvSpPr>
          <p:spPr bwMode="auto">
            <a:xfrm>
              <a:off x="9872521" y="846845"/>
              <a:ext cx="698500" cy="603250"/>
            </a:xfrm>
            <a:custGeom>
              <a:avLst/>
              <a:gdLst>
                <a:gd name="T0" fmla="*/ 1042154092 w 265"/>
                <a:gd name="T1" fmla="*/ 478819809 h 229"/>
                <a:gd name="T2" fmla="*/ 1681342217 w 265"/>
                <a:gd name="T3" fmla="*/ 1325429816 h 229"/>
                <a:gd name="T4" fmla="*/ 1813350809 w 265"/>
                <a:gd name="T5" fmla="*/ 1131127996 h 229"/>
                <a:gd name="T6" fmla="*/ 1841140566 w 265"/>
                <a:gd name="T7" fmla="*/ 992338347 h 229"/>
                <a:gd name="T8" fmla="*/ 1827244370 w 265"/>
                <a:gd name="T9" fmla="*/ 895186120 h 229"/>
                <a:gd name="T10" fmla="*/ 1042154092 w 265"/>
                <a:gd name="T11" fmla="*/ 478819809 h 229"/>
                <a:gd name="T12" fmla="*/ 69475709 w 265"/>
                <a:gd name="T13" fmla="*/ 0 h 229"/>
                <a:gd name="T14" fmla="*/ 0 w 265"/>
                <a:gd name="T15" fmla="*/ 346971487 h 229"/>
                <a:gd name="T16" fmla="*/ 534971925 w 265"/>
                <a:gd name="T17" fmla="*/ 1457280772 h 229"/>
                <a:gd name="T18" fmla="*/ 1042154092 w 265"/>
                <a:gd name="T19" fmla="*/ 1589129094 h 229"/>
                <a:gd name="T20" fmla="*/ 1403436743 w 265"/>
                <a:gd name="T21" fmla="*/ 1512795578 h 229"/>
                <a:gd name="T22" fmla="*/ 993520042 w 265"/>
                <a:gd name="T23" fmla="*/ 832732622 h 229"/>
                <a:gd name="T24" fmla="*/ 69475709 w 265"/>
                <a:gd name="T25" fmla="*/ 0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229">
                  <a:moveTo>
                    <a:pt x="150" y="69"/>
                  </a:moveTo>
                  <a:cubicBezTo>
                    <a:pt x="172" y="99"/>
                    <a:pt x="212" y="151"/>
                    <a:pt x="242" y="191"/>
                  </a:cubicBezTo>
                  <a:cubicBezTo>
                    <a:pt x="251" y="181"/>
                    <a:pt x="258" y="171"/>
                    <a:pt x="261" y="163"/>
                  </a:cubicBezTo>
                  <a:cubicBezTo>
                    <a:pt x="264" y="156"/>
                    <a:pt x="265" y="149"/>
                    <a:pt x="265" y="143"/>
                  </a:cubicBezTo>
                  <a:cubicBezTo>
                    <a:pt x="265" y="138"/>
                    <a:pt x="264" y="133"/>
                    <a:pt x="263" y="129"/>
                  </a:cubicBezTo>
                  <a:cubicBezTo>
                    <a:pt x="232" y="113"/>
                    <a:pt x="192" y="91"/>
                    <a:pt x="150" y="69"/>
                  </a:cubicBezTo>
                  <a:moveTo>
                    <a:pt x="10" y="0"/>
                  </a:moveTo>
                  <a:cubicBezTo>
                    <a:pt x="3" y="9"/>
                    <a:pt x="0" y="27"/>
                    <a:pt x="0" y="50"/>
                  </a:cubicBezTo>
                  <a:cubicBezTo>
                    <a:pt x="0" y="103"/>
                    <a:pt x="21" y="180"/>
                    <a:pt x="77" y="210"/>
                  </a:cubicBezTo>
                  <a:cubicBezTo>
                    <a:pt x="103" y="223"/>
                    <a:pt x="128" y="229"/>
                    <a:pt x="150" y="229"/>
                  </a:cubicBezTo>
                  <a:cubicBezTo>
                    <a:pt x="169" y="229"/>
                    <a:pt x="187" y="224"/>
                    <a:pt x="202" y="218"/>
                  </a:cubicBezTo>
                  <a:cubicBezTo>
                    <a:pt x="179" y="180"/>
                    <a:pt x="156" y="139"/>
                    <a:pt x="143" y="120"/>
                  </a:cubicBezTo>
                  <a:cubicBezTo>
                    <a:pt x="120" y="84"/>
                    <a:pt x="48" y="26"/>
                    <a:pt x="1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9977296" y="811920"/>
              <a:ext cx="587375" cy="374650"/>
            </a:xfrm>
            <a:custGeom>
              <a:avLst/>
              <a:gdLst>
                <a:gd name="T0" fmla="*/ 13875747 w 223"/>
                <a:gd name="T1" fmla="*/ 0 h 142"/>
                <a:gd name="T2" fmla="*/ 0 w 223"/>
                <a:gd name="T3" fmla="*/ 0 h 142"/>
                <a:gd name="T4" fmla="*/ 652152190 w 223"/>
                <a:gd name="T5" fmla="*/ 424623561 h 142"/>
                <a:gd name="T6" fmla="*/ 763158163 w 223"/>
                <a:gd name="T7" fmla="*/ 570805659 h 142"/>
                <a:gd name="T8" fmla="*/ 1547127312 w 223"/>
                <a:gd name="T9" fmla="*/ 988469173 h 142"/>
                <a:gd name="T10" fmla="*/ 1547127312 w 223"/>
                <a:gd name="T11" fmla="*/ 988469173 h 142"/>
                <a:gd name="T12" fmla="*/ 832534262 w 223"/>
                <a:gd name="T13" fmla="*/ 375897954 h 142"/>
                <a:gd name="T14" fmla="*/ 13875747 w 223"/>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3" h="142">
                  <a:moveTo>
                    <a:pt x="2" y="0"/>
                  </a:moveTo>
                  <a:cubicBezTo>
                    <a:pt x="2" y="0"/>
                    <a:pt x="1" y="0"/>
                    <a:pt x="0" y="0"/>
                  </a:cubicBezTo>
                  <a:cubicBezTo>
                    <a:pt x="52" y="32"/>
                    <a:pt x="90" y="55"/>
                    <a:pt x="94" y="61"/>
                  </a:cubicBezTo>
                  <a:cubicBezTo>
                    <a:pt x="96" y="65"/>
                    <a:pt x="102" y="72"/>
                    <a:pt x="110" y="82"/>
                  </a:cubicBezTo>
                  <a:cubicBezTo>
                    <a:pt x="152" y="104"/>
                    <a:pt x="192" y="126"/>
                    <a:pt x="223" y="142"/>
                  </a:cubicBezTo>
                  <a:cubicBezTo>
                    <a:pt x="223" y="142"/>
                    <a:pt x="223" y="142"/>
                    <a:pt x="223" y="142"/>
                  </a:cubicBezTo>
                  <a:cubicBezTo>
                    <a:pt x="215" y="117"/>
                    <a:pt x="185" y="90"/>
                    <a:pt x="120" y="54"/>
                  </a:cubicBezTo>
                  <a:cubicBezTo>
                    <a:pt x="53" y="16"/>
                    <a:pt x="25" y="0"/>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9897921" y="811920"/>
              <a:ext cx="611187" cy="609600"/>
            </a:xfrm>
            <a:custGeom>
              <a:avLst/>
              <a:gdLst>
                <a:gd name="T0" fmla="*/ 208206647 w 232"/>
                <a:gd name="T1" fmla="*/ 0 h 231"/>
                <a:gd name="T2" fmla="*/ 34700669 w 232"/>
                <a:gd name="T3" fmla="*/ 55713745 h 231"/>
                <a:gd name="T4" fmla="*/ 0 w 232"/>
                <a:gd name="T5" fmla="*/ 90532197 h 231"/>
                <a:gd name="T6" fmla="*/ 0 w 232"/>
                <a:gd name="T7" fmla="*/ 90532197 h 231"/>
                <a:gd name="T8" fmla="*/ 923047801 w 232"/>
                <a:gd name="T9" fmla="*/ 926227823 h 231"/>
                <a:gd name="T10" fmla="*/ 1332519381 w 232"/>
                <a:gd name="T11" fmla="*/ 1608710649 h 231"/>
                <a:gd name="T12" fmla="*/ 1610127366 w 232"/>
                <a:gd name="T13" fmla="*/ 1420679397 h 231"/>
                <a:gd name="T14" fmla="*/ 971629264 w 232"/>
                <a:gd name="T15" fmla="*/ 571057974 h 231"/>
                <a:gd name="T16" fmla="*/ 860585544 w 232"/>
                <a:gd name="T17" fmla="*/ 424812031 h 231"/>
                <a:gd name="T18" fmla="*/ 208206647 w 232"/>
                <a:gd name="T19" fmla="*/ 0 h 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2" h="231">
                  <a:moveTo>
                    <a:pt x="30" y="0"/>
                  </a:moveTo>
                  <a:cubicBezTo>
                    <a:pt x="21" y="1"/>
                    <a:pt x="14" y="4"/>
                    <a:pt x="5" y="8"/>
                  </a:cubicBezTo>
                  <a:cubicBezTo>
                    <a:pt x="3" y="9"/>
                    <a:pt x="1" y="11"/>
                    <a:pt x="0" y="13"/>
                  </a:cubicBezTo>
                  <a:cubicBezTo>
                    <a:pt x="0" y="13"/>
                    <a:pt x="0" y="13"/>
                    <a:pt x="0" y="13"/>
                  </a:cubicBezTo>
                  <a:cubicBezTo>
                    <a:pt x="38" y="39"/>
                    <a:pt x="110" y="97"/>
                    <a:pt x="133" y="133"/>
                  </a:cubicBezTo>
                  <a:cubicBezTo>
                    <a:pt x="146" y="152"/>
                    <a:pt x="169" y="193"/>
                    <a:pt x="192" y="231"/>
                  </a:cubicBezTo>
                  <a:cubicBezTo>
                    <a:pt x="208" y="223"/>
                    <a:pt x="222" y="214"/>
                    <a:pt x="232" y="204"/>
                  </a:cubicBezTo>
                  <a:cubicBezTo>
                    <a:pt x="202" y="164"/>
                    <a:pt x="162" y="112"/>
                    <a:pt x="140" y="82"/>
                  </a:cubicBezTo>
                  <a:cubicBezTo>
                    <a:pt x="132" y="72"/>
                    <a:pt x="126" y="65"/>
                    <a:pt x="124" y="61"/>
                  </a:cubicBezTo>
                  <a:cubicBezTo>
                    <a:pt x="120" y="55"/>
                    <a:pt x="82" y="32"/>
                    <a:pt x="30"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9872521" y="811920"/>
              <a:ext cx="698500" cy="411163"/>
            </a:xfrm>
            <a:custGeom>
              <a:avLst/>
              <a:gdLst>
                <a:gd name="T0" fmla="*/ 291804306 w 265"/>
                <a:gd name="T1" fmla="*/ 0 h 156"/>
                <a:gd name="T2" fmla="*/ 104216200 w 265"/>
                <a:gd name="T3" fmla="*/ 55572897 h 156"/>
                <a:gd name="T4" fmla="*/ 0 w 265"/>
                <a:gd name="T5" fmla="*/ 437643479 h 156"/>
                <a:gd name="T6" fmla="*/ 69475709 w 265"/>
                <a:gd name="T7" fmla="*/ 90308263 h 156"/>
                <a:gd name="T8" fmla="*/ 104216200 w 265"/>
                <a:gd name="T9" fmla="*/ 55572897 h 156"/>
                <a:gd name="T10" fmla="*/ 277908109 w 265"/>
                <a:gd name="T11" fmla="*/ 0 h 156"/>
                <a:gd name="T12" fmla="*/ 291804306 w 265"/>
                <a:gd name="T13" fmla="*/ 0 h 156"/>
                <a:gd name="T14" fmla="*/ 1111632438 w 265"/>
                <a:gd name="T15" fmla="*/ 375122982 h 156"/>
                <a:gd name="T16" fmla="*/ 1827244370 w 265"/>
                <a:gd name="T17" fmla="*/ 986432750 h 156"/>
                <a:gd name="T18" fmla="*/ 1841140566 w 265"/>
                <a:gd name="T19" fmla="*/ 1083685978 h 156"/>
                <a:gd name="T20" fmla="*/ 1111632438 w 265"/>
                <a:gd name="T21" fmla="*/ 375122982 h 156"/>
                <a:gd name="T22" fmla="*/ 291804306 w 265"/>
                <a:gd name="T23" fmla="*/ 0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156">
                  <a:moveTo>
                    <a:pt x="42" y="0"/>
                  </a:moveTo>
                  <a:cubicBezTo>
                    <a:pt x="33" y="0"/>
                    <a:pt x="24" y="3"/>
                    <a:pt x="15" y="8"/>
                  </a:cubicBezTo>
                  <a:cubicBezTo>
                    <a:pt x="5" y="14"/>
                    <a:pt x="0" y="35"/>
                    <a:pt x="0" y="63"/>
                  </a:cubicBezTo>
                  <a:cubicBezTo>
                    <a:pt x="0" y="40"/>
                    <a:pt x="3" y="22"/>
                    <a:pt x="10" y="13"/>
                  </a:cubicBezTo>
                  <a:cubicBezTo>
                    <a:pt x="11" y="11"/>
                    <a:pt x="13" y="9"/>
                    <a:pt x="15" y="8"/>
                  </a:cubicBezTo>
                  <a:cubicBezTo>
                    <a:pt x="24" y="4"/>
                    <a:pt x="31" y="1"/>
                    <a:pt x="40" y="0"/>
                  </a:cubicBezTo>
                  <a:cubicBezTo>
                    <a:pt x="41" y="0"/>
                    <a:pt x="42" y="0"/>
                    <a:pt x="42" y="0"/>
                  </a:cubicBezTo>
                  <a:cubicBezTo>
                    <a:pt x="65" y="0"/>
                    <a:pt x="93" y="16"/>
                    <a:pt x="160" y="54"/>
                  </a:cubicBezTo>
                  <a:cubicBezTo>
                    <a:pt x="225" y="90"/>
                    <a:pt x="255" y="117"/>
                    <a:pt x="263" y="142"/>
                  </a:cubicBezTo>
                  <a:cubicBezTo>
                    <a:pt x="264" y="146"/>
                    <a:pt x="265" y="151"/>
                    <a:pt x="265" y="156"/>
                  </a:cubicBezTo>
                  <a:cubicBezTo>
                    <a:pt x="265" y="127"/>
                    <a:pt x="238" y="97"/>
                    <a:pt x="160" y="54"/>
                  </a:cubicBezTo>
                  <a:cubicBezTo>
                    <a:pt x="93" y="16"/>
                    <a:pt x="65" y="0"/>
                    <a:pt x="42"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7" name="组合 129"/>
          <p:cNvGrpSpPr/>
          <p:nvPr/>
        </p:nvGrpSpPr>
        <p:grpSpPr bwMode="auto">
          <a:xfrm>
            <a:off x="3776663" y="5426075"/>
            <a:ext cx="1149350" cy="2078038"/>
            <a:chOff x="3230563" y="5426075"/>
            <a:chExt cx="1695450" cy="3067051"/>
          </a:xfrm>
        </p:grpSpPr>
        <p:sp>
          <p:nvSpPr>
            <p:cNvPr id="3123" name="Freeform 52"/>
            <p:cNvSpPr/>
            <p:nvPr/>
          </p:nvSpPr>
          <p:spPr bwMode="auto">
            <a:xfrm>
              <a:off x="3230563" y="5426075"/>
              <a:ext cx="1695450" cy="1314450"/>
            </a:xfrm>
            <a:custGeom>
              <a:avLst/>
              <a:gdLst>
                <a:gd name="T0" fmla="*/ 2147483646 w 643"/>
                <a:gd name="T1" fmla="*/ 2147483646 h 498"/>
                <a:gd name="T2" fmla="*/ 2147483646 w 643"/>
                <a:gd name="T3" fmla="*/ 2147483646 h 498"/>
                <a:gd name="T4" fmla="*/ 465824228 w 643"/>
                <a:gd name="T5" fmla="*/ 2147483646 h 498"/>
                <a:gd name="T6" fmla="*/ 146003822 w 643"/>
                <a:gd name="T7" fmla="*/ 2147483646 h 498"/>
                <a:gd name="T8" fmla="*/ 6953191 w 643"/>
                <a:gd name="T9" fmla="*/ 522504433 h 498"/>
                <a:gd name="T10" fmla="*/ 298963471 w 643"/>
                <a:gd name="T11" fmla="*/ 202034660 h 498"/>
                <a:gd name="T12" fmla="*/ 2147483646 w 643"/>
                <a:gd name="T13" fmla="*/ 13933698 h 498"/>
                <a:gd name="T14" fmla="*/ 2147483646 w 643"/>
                <a:gd name="T15" fmla="*/ 299570545 h 498"/>
                <a:gd name="T16" fmla="*/ 2147483646 w 643"/>
                <a:gd name="T17" fmla="*/ 2147483646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3" h="498">
                  <a:moveTo>
                    <a:pt x="642" y="424"/>
                  </a:moveTo>
                  <a:cubicBezTo>
                    <a:pt x="643" y="448"/>
                    <a:pt x="625" y="468"/>
                    <a:pt x="601" y="470"/>
                  </a:cubicBezTo>
                  <a:cubicBezTo>
                    <a:pt x="67" y="497"/>
                    <a:pt x="67" y="497"/>
                    <a:pt x="67" y="497"/>
                  </a:cubicBezTo>
                  <a:cubicBezTo>
                    <a:pt x="43" y="498"/>
                    <a:pt x="22" y="480"/>
                    <a:pt x="21" y="455"/>
                  </a:cubicBezTo>
                  <a:cubicBezTo>
                    <a:pt x="1" y="75"/>
                    <a:pt x="1" y="75"/>
                    <a:pt x="1" y="75"/>
                  </a:cubicBezTo>
                  <a:cubicBezTo>
                    <a:pt x="0" y="51"/>
                    <a:pt x="19" y="30"/>
                    <a:pt x="43" y="29"/>
                  </a:cubicBezTo>
                  <a:cubicBezTo>
                    <a:pt x="577" y="2"/>
                    <a:pt x="577" y="2"/>
                    <a:pt x="577" y="2"/>
                  </a:cubicBezTo>
                  <a:cubicBezTo>
                    <a:pt x="601" y="0"/>
                    <a:pt x="621" y="19"/>
                    <a:pt x="623" y="43"/>
                  </a:cubicBezTo>
                  <a:lnTo>
                    <a:pt x="642" y="424"/>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53"/>
            <p:cNvSpPr/>
            <p:nvPr/>
          </p:nvSpPr>
          <p:spPr bwMode="auto">
            <a:xfrm>
              <a:off x="3371850" y="5532438"/>
              <a:ext cx="1376362" cy="295275"/>
            </a:xfrm>
            <a:custGeom>
              <a:avLst/>
              <a:gdLst>
                <a:gd name="T0" fmla="*/ 2147483646 w 522"/>
                <a:gd name="T1" fmla="*/ 486536745 h 112"/>
                <a:gd name="T2" fmla="*/ 2147483646 w 522"/>
                <a:gd name="T3" fmla="*/ 597744692 h 112"/>
                <a:gd name="T4" fmla="*/ 139044203 w 522"/>
                <a:gd name="T5" fmla="*/ 771508756 h 112"/>
                <a:gd name="T6" fmla="*/ 20856367 w 522"/>
                <a:gd name="T7" fmla="*/ 674199826 h 112"/>
                <a:gd name="T8" fmla="*/ 6953001 w 522"/>
                <a:gd name="T9" fmla="*/ 284972012 h 112"/>
                <a:gd name="T10" fmla="*/ 104284470 w 522"/>
                <a:gd name="T11" fmla="*/ 173764065 h 112"/>
                <a:gd name="T12" fmla="*/ 2147483646 w 522"/>
                <a:gd name="T13" fmla="*/ 0 h 112"/>
                <a:gd name="T14" fmla="*/ 2147483646 w 522"/>
                <a:gd name="T15" fmla="*/ 104258439 h 112"/>
                <a:gd name="T16" fmla="*/ 2147483646 w 522"/>
                <a:gd name="T17" fmla="*/ 486536745 h 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 h="112">
                  <a:moveTo>
                    <a:pt x="522" y="70"/>
                  </a:moveTo>
                  <a:cubicBezTo>
                    <a:pt x="522" y="79"/>
                    <a:pt x="516" y="86"/>
                    <a:pt x="507" y="86"/>
                  </a:cubicBezTo>
                  <a:cubicBezTo>
                    <a:pt x="20" y="111"/>
                    <a:pt x="20" y="111"/>
                    <a:pt x="20" y="111"/>
                  </a:cubicBezTo>
                  <a:cubicBezTo>
                    <a:pt x="11" y="112"/>
                    <a:pt x="4" y="105"/>
                    <a:pt x="3" y="97"/>
                  </a:cubicBezTo>
                  <a:cubicBezTo>
                    <a:pt x="1" y="41"/>
                    <a:pt x="1" y="41"/>
                    <a:pt x="1" y="41"/>
                  </a:cubicBezTo>
                  <a:cubicBezTo>
                    <a:pt x="0" y="33"/>
                    <a:pt x="7" y="26"/>
                    <a:pt x="15" y="25"/>
                  </a:cubicBezTo>
                  <a:cubicBezTo>
                    <a:pt x="503" y="0"/>
                    <a:pt x="503" y="0"/>
                    <a:pt x="503" y="0"/>
                  </a:cubicBezTo>
                  <a:cubicBezTo>
                    <a:pt x="512" y="0"/>
                    <a:pt x="519" y="6"/>
                    <a:pt x="519" y="15"/>
                  </a:cubicBezTo>
                  <a:lnTo>
                    <a:pt x="522" y="7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54"/>
            <p:cNvSpPr/>
            <p:nvPr/>
          </p:nvSpPr>
          <p:spPr bwMode="auto">
            <a:xfrm>
              <a:off x="3379788" y="5703888"/>
              <a:ext cx="1368425" cy="123825"/>
            </a:xfrm>
            <a:custGeom>
              <a:avLst/>
              <a:gdLst>
                <a:gd name="T0" fmla="*/ 2147483646 w 519"/>
                <a:gd name="T1" fmla="*/ 111055218 h 47"/>
                <a:gd name="T2" fmla="*/ 111232650 w 519"/>
                <a:gd name="T3" fmla="*/ 284581465 h 47"/>
                <a:gd name="T4" fmla="*/ 0 w 519"/>
                <a:gd name="T5" fmla="*/ 180465716 h 47"/>
                <a:gd name="T6" fmla="*/ 0 w 519"/>
                <a:gd name="T7" fmla="*/ 222110435 h 47"/>
                <a:gd name="T8" fmla="*/ 118182878 w 519"/>
                <a:gd name="T9" fmla="*/ 319284080 h 47"/>
                <a:gd name="T10" fmla="*/ 2147483646 w 519"/>
                <a:gd name="T11" fmla="*/ 145760467 h 47"/>
                <a:gd name="T12" fmla="*/ 2147483646 w 519"/>
                <a:gd name="T13" fmla="*/ 34705249 h 47"/>
                <a:gd name="T14" fmla="*/ 2147483646 w 519"/>
                <a:gd name="T15" fmla="*/ 0 h 47"/>
                <a:gd name="T16" fmla="*/ 2147483646 w 519"/>
                <a:gd name="T17" fmla="*/ 111055218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 h="47">
                  <a:moveTo>
                    <a:pt x="504" y="16"/>
                  </a:moveTo>
                  <a:cubicBezTo>
                    <a:pt x="16" y="41"/>
                    <a:pt x="16" y="41"/>
                    <a:pt x="16" y="41"/>
                  </a:cubicBezTo>
                  <a:cubicBezTo>
                    <a:pt x="8" y="41"/>
                    <a:pt x="1" y="35"/>
                    <a:pt x="0" y="26"/>
                  </a:cubicBezTo>
                  <a:cubicBezTo>
                    <a:pt x="0" y="32"/>
                    <a:pt x="0" y="32"/>
                    <a:pt x="0" y="32"/>
                  </a:cubicBezTo>
                  <a:cubicBezTo>
                    <a:pt x="1" y="40"/>
                    <a:pt x="8" y="47"/>
                    <a:pt x="17" y="46"/>
                  </a:cubicBezTo>
                  <a:cubicBezTo>
                    <a:pt x="504" y="21"/>
                    <a:pt x="504" y="21"/>
                    <a:pt x="504" y="21"/>
                  </a:cubicBezTo>
                  <a:cubicBezTo>
                    <a:pt x="513" y="21"/>
                    <a:pt x="519" y="14"/>
                    <a:pt x="519" y="5"/>
                  </a:cubicBezTo>
                  <a:cubicBezTo>
                    <a:pt x="519" y="0"/>
                    <a:pt x="519" y="0"/>
                    <a:pt x="519" y="0"/>
                  </a:cubicBezTo>
                  <a:cubicBezTo>
                    <a:pt x="519" y="8"/>
                    <a:pt x="513" y="15"/>
                    <a:pt x="504" y="16"/>
                  </a:cubicBezTo>
                  <a:close/>
                </a:path>
              </a:pathLst>
            </a:custGeom>
            <a:solidFill>
              <a:srgbClr val="D9CE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55"/>
            <p:cNvSpPr/>
            <p:nvPr/>
          </p:nvSpPr>
          <p:spPr bwMode="auto">
            <a:xfrm>
              <a:off x="3387725" y="5892800"/>
              <a:ext cx="158750" cy="161925"/>
            </a:xfrm>
            <a:custGeom>
              <a:avLst/>
              <a:gdLst>
                <a:gd name="T0" fmla="*/ 420026042 w 60"/>
                <a:gd name="T1" fmla="*/ 373460104 h 61"/>
                <a:gd name="T2" fmla="*/ 392025188 w 60"/>
                <a:gd name="T3" fmla="*/ 408690736 h 61"/>
                <a:gd name="T4" fmla="*/ 49003479 w 60"/>
                <a:gd name="T5" fmla="*/ 422783520 h 61"/>
                <a:gd name="T6" fmla="*/ 14001750 w 60"/>
                <a:gd name="T7" fmla="*/ 394597952 h 61"/>
                <a:gd name="T8" fmla="*/ 0 w 60"/>
                <a:gd name="T9" fmla="*/ 49326071 h 61"/>
                <a:gd name="T10" fmla="*/ 28000854 w 60"/>
                <a:gd name="T11" fmla="*/ 21140503 h 61"/>
                <a:gd name="T12" fmla="*/ 371022563 w 60"/>
                <a:gd name="T13" fmla="*/ 0 h 61"/>
                <a:gd name="T14" fmla="*/ 406024292 w 60"/>
                <a:gd name="T15" fmla="*/ 28185568 h 61"/>
                <a:gd name="T16" fmla="*/ 420026042 w 60"/>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2" y="56"/>
                  </a:cubicBezTo>
                  <a:cubicBezTo>
                    <a:pt x="0" y="7"/>
                    <a:pt x="0" y="7"/>
                    <a:pt x="0" y="7"/>
                  </a:cubicBezTo>
                  <a:cubicBezTo>
                    <a:pt x="0" y="5"/>
                    <a:pt x="2" y="3"/>
                    <a:pt x="4" y="3"/>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56"/>
            <p:cNvSpPr/>
            <p:nvPr/>
          </p:nvSpPr>
          <p:spPr bwMode="auto">
            <a:xfrm>
              <a:off x="3590925" y="58832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34543639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9"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57"/>
            <p:cNvSpPr/>
            <p:nvPr/>
          </p:nvSpPr>
          <p:spPr bwMode="auto">
            <a:xfrm>
              <a:off x="3794125" y="5872163"/>
              <a:ext cx="160337" cy="160338"/>
            </a:xfrm>
            <a:custGeom>
              <a:avLst/>
              <a:gdLst>
                <a:gd name="T0" fmla="*/ 421441862 w 61"/>
                <a:gd name="T1" fmla="*/ 366175193 h 61"/>
                <a:gd name="T2" fmla="*/ 386898438 w 61"/>
                <a:gd name="T3" fmla="*/ 400721461 h 61"/>
                <a:gd name="T4" fmla="*/ 55271581 w 61"/>
                <a:gd name="T5" fmla="*/ 421447119 h 61"/>
                <a:gd name="T6" fmla="*/ 20725529 w 61"/>
                <a:gd name="T7" fmla="*/ 386903479 h 61"/>
                <a:gd name="T8" fmla="*/ 0 w 61"/>
                <a:gd name="T9" fmla="*/ 55271926 h 61"/>
                <a:gd name="T10" fmla="*/ 34543424 w 61"/>
                <a:gd name="T11" fmla="*/ 20725658 h 61"/>
                <a:gd name="T12" fmla="*/ 366170281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6" y="58"/>
                  </a:cubicBezTo>
                  <a:cubicBezTo>
                    <a:pt x="8" y="61"/>
                    <a:pt x="8" y="61"/>
                    <a:pt x="8" y="61"/>
                  </a:cubicBezTo>
                  <a:cubicBezTo>
                    <a:pt x="5" y="61"/>
                    <a:pt x="3" y="59"/>
                    <a:pt x="3" y="56"/>
                  </a:cubicBezTo>
                  <a:cubicBezTo>
                    <a:pt x="0" y="8"/>
                    <a:pt x="0" y="8"/>
                    <a:pt x="0" y="8"/>
                  </a:cubicBezTo>
                  <a:cubicBezTo>
                    <a:pt x="0" y="5"/>
                    <a:pt x="2" y="3"/>
                    <a:pt x="5" y="3"/>
                  </a:cubicBezTo>
                  <a:cubicBezTo>
                    <a:pt x="53" y="0"/>
                    <a:pt x="53" y="0"/>
                    <a:pt x="53"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8"/>
            <p:cNvSpPr/>
            <p:nvPr/>
          </p:nvSpPr>
          <p:spPr bwMode="auto">
            <a:xfrm>
              <a:off x="4000500" y="5862638"/>
              <a:ext cx="157162" cy="160338"/>
            </a:xfrm>
            <a:custGeom>
              <a:avLst/>
              <a:gdLst>
                <a:gd name="T0" fmla="*/ 411664904 w 60"/>
                <a:gd name="T1" fmla="*/ 366175193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1081921 w 60"/>
                <a:gd name="T15" fmla="*/ 34543639 h 61"/>
                <a:gd name="T16" fmla="*/ 411664904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1"/>
                    <a:pt x="7" y="61"/>
                    <a:pt x="7" y="61"/>
                  </a:cubicBezTo>
                  <a:cubicBezTo>
                    <a:pt x="4" y="61"/>
                    <a:pt x="2" y="59"/>
                    <a:pt x="2" y="56"/>
                  </a:cubicBezTo>
                  <a:cubicBezTo>
                    <a:pt x="0" y="8"/>
                    <a:pt x="0" y="8"/>
                    <a:pt x="0" y="8"/>
                  </a:cubicBezTo>
                  <a:cubicBezTo>
                    <a:pt x="0" y="5"/>
                    <a:pt x="1" y="3"/>
                    <a:pt x="4" y="3"/>
                  </a:cubicBezTo>
                  <a:cubicBezTo>
                    <a:pt x="53" y="0"/>
                    <a:pt x="53" y="0"/>
                    <a:pt x="53" y="0"/>
                  </a:cubicBezTo>
                  <a:cubicBezTo>
                    <a:pt x="55" y="0"/>
                    <a:pt x="57" y="2"/>
                    <a:pt x="57"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9"/>
            <p:cNvSpPr/>
            <p:nvPr/>
          </p:nvSpPr>
          <p:spPr bwMode="auto">
            <a:xfrm>
              <a:off x="4203700" y="5851525"/>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3" y="59"/>
                    <a:pt x="2" y="56"/>
                  </a:cubicBezTo>
                  <a:cubicBezTo>
                    <a:pt x="0" y="8"/>
                    <a:pt x="0" y="8"/>
                    <a:pt x="0" y="8"/>
                  </a:cubicBezTo>
                  <a:cubicBezTo>
                    <a:pt x="0" y="5"/>
                    <a:pt x="2" y="3"/>
                    <a:pt x="4" y="3"/>
                  </a:cubicBezTo>
                  <a:cubicBezTo>
                    <a:pt x="53" y="0"/>
                    <a:pt x="53" y="0"/>
                    <a:pt x="53" y="0"/>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60"/>
            <p:cNvSpPr/>
            <p:nvPr/>
          </p:nvSpPr>
          <p:spPr bwMode="auto">
            <a:xfrm>
              <a:off x="4405313" y="5840413"/>
              <a:ext cx="158750" cy="161925"/>
            </a:xfrm>
            <a:custGeom>
              <a:avLst/>
              <a:gdLst>
                <a:gd name="T0" fmla="*/ 420026042 w 60"/>
                <a:gd name="T1" fmla="*/ 380505168 h 61"/>
                <a:gd name="T2" fmla="*/ 392025188 w 60"/>
                <a:gd name="T3" fmla="*/ 408690736 h 61"/>
                <a:gd name="T4" fmla="*/ 49003479 w 60"/>
                <a:gd name="T5" fmla="*/ 429831240 h 61"/>
                <a:gd name="T6" fmla="*/ 21002625 w 60"/>
                <a:gd name="T7" fmla="*/ 401645672 h 61"/>
                <a:gd name="T8" fmla="*/ 0 w 60"/>
                <a:gd name="T9" fmla="*/ 56371136 h 61"/>
                <a:gd name="T10" fmla="*/ 28000854 w 60"/>
                <a:gd name="T11" fmla="*/ 21140503 h 61"/>
                <a:gd name="T12" fmla="*/ 371022563 w 60"/>
                <a:gd name="T13" fmla="*/ 7047719 h 61"/>
                <a:gd name="T14" fmla="*/ 406024292 w 60"/>
                <a:gd name="T15" fmla="*/ 35233287 h 61"/>
                <a:gd name="T16" fmla="*/ 420026042 w 60"/>
                <a:gd name="T17" fmla="*/ 38050516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9" y="58"/>
                    <a:pt x="56" y="58"/>
                  </a:cubicBezTo>
                  <a:cubicBezTo>
                    <a:pt x="7" y="61"/>
                    <a:pt x="7" y="61"/>
                    <a:pt x="7" y="61"/>
                  </a:cubicBezTo>
                  <a:cubicBezTo>
                    <a:pt x="5" y="61"/>
                    <a:pt x="3" y="59"/>
                    <a:pt x="3" y="57"/>
                  </a:cubicBezTo>
                  <a:cubicBezTo>
                    <a:pt x="0" y="8"/>
                    <a:pt x="0" y="8"/>
                    <a:pt x="0" y="8"/>
                  </a:cubicBezTo>
                  <a:cubicBezTo>
                    <a:pt x="0" y="5"/>
                    <a:pt x="2" y="3"/>
                    <a:pt x="4" y="3"/>
                  </a:cubicBezTo>
                  <a:cubicBezTo>
                    <a:pt x="53" y="1"/>
                    <a:pt x="53" y="1"/>
                    <a:pt x="53" y="1"/>
                  </a:cubicBezTo>
                  <a:cubicBezTo>
                    <a:pt x="56" y="0"/>
                    <a:pt x="58" y="2"/>
                    <a:pt x="58" y="5"/>
                  </a:cubicBezTo>
                  <a:lnTo>
                    <a:pt x="60" y="54"/>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61"/>
            <p:cNvSpPr/>
            <p:nvPr/>
          </p:nvSpPr>
          <p:spPr bwMode="auto">
            <a:xfrm>
              <a:off x="4608513" y="5830888"/>
              <a:ext cx="161925" cy="160338"/>
            </a:xfrm>
            <a:custGeom>
              <a:avLst/>
              <a:gdLst>
                <a:gd name="T0" fmla="*/ 429831240 w 61"/>
                <a:gd name="T1" fmla="*/ 373085498 h 61"/>
                <a:gd name="T2" fmla="*/ 394597952 w 61"/>
                <a:gd name="T3" fmla="*/ 400721461 h 61"/>
                <a:gd name="T4" fmla="*/ 56371136 w 61"/>
                <a:gd name="T5" fmla="*/ 421447119 h 61"/>
                <a:gd name="T6" fmla="*/ 21140503 w 61"/>
                <a:gd name="T7" fmla="*/ 393811156 h 61"/>
                <a:gd name="T8" fmla="*/ 0 w 61"/>
                <a:gd name="T9" fmla="*/ 55271926 h 61"/>
                <a:gd name="T10" fmla="*/ 35233287 w 61"/>
                <a:gd name="T11" fmla="*/ 20725658 h 61"/>
                <a:gd name="T12" fmla="*/ 380505168 w 61"/>
                <a:gd name="T13" fmla="*/ 6907676 h 61"/>
                <a:gd name="T14" fmla="*/ 408690736 w 61"/>
                <a:gd name="T15" fmla="*/ 34543639 h 61"/>
                <a:gd name="T16" fmla="*/ 429831240 w 61"/>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4"/>
                  </a:moveTo>
                  <a:cubicBezTo>
                    <a:pt x="61" y="56"/>
                    <a:pt x="59" y="58"/>
                    <a:pt x="56" y="58"/>
                  </a:cubicBezTo>
                  <a:cubicBezTo>
                    <a:pt x="8" y="61"/>
                    <a:pt x="8" y="61"/>
                    <a:pt x="8" y="61"/>
                  </a:cubicBezTo>
                  <a:cubicBezTo>
                    <a:pt x="5" y="61"/>
                    <a:pt x="3" y="59"/>
                    <a:pt x="3" y="57"/>
                  </a:cubicBezTo>
                  <a:cubicBezTo>
                    <a:pt x="0" y="8"/>
                    <a:pt x="0" y="8"/>
                    <a:pt x="0" y="8"/>
                  </a:cubicBezTo>
                  <a:cubicBezTo>
                    <a:pt x="0" y="5"/>
                    <a:pt x="2" y="3"/>
                    <a:pt x="5" y="3"/>
                  </a:cubicBezTo>
                  <a:cubicBezTo>
                    <a:pt x="54" y="1"/>
                    <a:pt x="54" y="1"/>
                    <a:pt x="54" y="1"/>
                  </a:cubicBezTo>
                  <a:cubicBezTo>
                    <a:pt x="56" y="0"/>
                    <a:pt x="58" y="2"/>
                    <a:pt x="58" y="5"/>
                  </a:cubicBezTo>
                  <a:lnTo>
                    <a:pt x="61" y="54"/>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62"/>
            <p:cNvSpPr/>
            <p:nvPr/>
          </p:nvSpPr>
          <p:spPr bwMode="auto">
            <a:xfrm>
              <a:off x="3395663" y="6083300"/>
              <a:ext cx="161925" cy="158750"/>
            </a:xfrm>
            <a:custGeom>
              <a:avLst/>
              <a:gdLst>
                <a:gd name="T0" fmla="*/ 429831240 w 61"/>
                <a:gd name="T1" fmla="*/ 371022563 h 60"/>
                <a:gd name="T2" fmla="*/ 401645672 w 61"/>
                <a:gd name="T3" fmla="*/ 399026063 h 60"/>
                <a:gd name="T4" fmla="*/ 56371136 w 61"/>
                <a:gd name="T5" fmla="*/ 420026042 h 60"/>
                <a:gd name="T6" fmla="*/ 21140503 w 61"/>
                <a:gd name="T7" fmla="*/ 392025188 h 60"/>
                <a:gd name="T8" fmla="*/ 7047719 w 61"/>
                <a:gd name="T9" fmla="*/ 49003479 h 60"/>
                <a:gd name="T10" fmla="*/ 35233287 w 61"/>
                <a:gd name="T11" fmla="*/ 14001750 h 60"/>
                <a:gd name="T12" fmla="*/ 380505168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7"/>
                  </a:cubicBezTo>
                  <a:cubicBezTo>
                    <a:pt x="8" y="60"/>
                    <a:pt x="8" y="60"/>
                    <a:pt x="8" y="60"/>
                  </a:cubicBezTo>
                  <a:cubicBezTo>
                    <a:pt x="5" y="60"/>
                    <a:pt x="3" y="58"/>
                    <a:pt x="3" y="56"/>
                  </a:cubicBezTo>
                  <a:cubicBezTo>
                    <a:pt x="1" y="7"/>
                    <a:pt x="1" y="7"/>
                    <a:pt x="1" y="7"/>
                  </a:cubicBezTo>
                  <a:cubicBezTo>
                    <a:pt x="0" y="4"/>
                    <a:pt x="2" y="2"/>
                    <a:pt x="5" y="2"/>
                  </a:cubicBezTo>
                  <a:cubicBezTo>
                    <a:pt x="54" y="0"/>
                    <a:pt x="54" y="0"/>
                    <a:pt x="54"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63"/>
            <p:cNvSpPr/>
            <p:nvPr/>
          </p:nvSpPr>
          <p:spPr bwMode="auto">
            <a:xfrm>
              <a:off x="3602038" y="6072188"/>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399026063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2" y="58"/>
                    <a:pt x="2" y="56"/>
                  </a:cubicBezTo>
                  <a:cubicBezTo>
                    <a:pt x="0" y="7"/>
                    <a:pt x="0" y="7"/>
                    <a:pt x="0" y="7"/>
                  </a:cubicBezTo>
                  <a:cubicBezTo>
                    <a:pt x="0" y="4"/>
                    <a:pt x="2" y="2"/>
                    <a:pt x="4" y="2"/>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64"/>
            <p:cNvSpPr/>
            <p:nvPr/>
          </p:nvSpPr>
          <p:spPr bwMode="auto">
            <a:xfrm>
              <a:off x="3805238" y="6062663"/>
              <a:ext cx="157162" cy="157163"/>
            </a:xfrm>
            <a:custGeom>
              <a:avLst/>
              <a:gdLst>
                <a:gd name="T0" fmla="*/ 411664904 w 60"/>
                <a:gd name="T1" fmla="*/ 363641130 h 60"/>
                <a:gd name="T2" fmla="*/ 384221800 w 60"/>
                <a:gd name="T3" fmla="*/ 391087029 h 60"/>
                <a:gd name="T4" fmla="*/ 48028707 w 60"/>
                <a:gd name="T5" fmla="*/ 411670143 h 60"/>
                <a:gd name="T6" fmla="*/ 20582983 w 60"/>
                <a:gd name="T7" fmla="*/ 384224244 h 60"/>
                <a:gd name="T8" fmla="*/ 0 w 60"/>
                <a:gd name="T9" fmla="*/ 48029013 h 60"/>
                <a:gd name="T10" fmla="*/ 27443105 w 60"/>
                <a:gd name="T11" fmla="*/ 13722949 h 60"/>
                <a:gd name="T12" fmla="*/ 363636197 w 60"/>
                <a:gd name="T13" fmla="*/ 0 h 60"/>
                <a:gd name="T14" fmla="*/ 397942042 w 60"/>
                <a:gd name="T15" fmla="*/ 27445899 h 60"/>
                <a:gd name="T16" fmla="*/ 411664904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65"/>
            <p:cNvSpPr/>
            <p:nvPr/>
          </p:nvSpPr>
          <p:spPr bwMode="auto">
            <a:xfrm>
              <a:off x="4008438" y="6051550"/>
              <a:ext cx="160337" cy="158750"/>
            </a:xfrm>
            <a:custGeom>
              <a:avLst/>
              <a:gdLst>
                <a:gd name="T0" fmla="*/ 414534228 w 61"/>
                <a:gd name="T1" fmla="*/ 371022563 h 60"/>
                <a:gd name="T2" fmla="*/ 386898438 w 61"/>
                <a:gd name="T3" fmla="*/ 406024292 h 60"/>
                <a:gd name="T4" fmla="*/ 48361319 w 61"/>
                <a:gd name="T5" fmla="*/ 420026042 h 60"/>
                <a:gd name="T6" fmla="*/ 20725529 w 61"/>
                <a:gd name="T7" fmla="*/ 392025188 h 60"/>
                <a:gd name="T8" fmla="*/ 0 w 61"/>
                <a:gd name="T9" fmla="*/ 49003479 h 60"/>
                <a:gd name="T10" fmla="*/ 34543424 w 61"/>
                <a:gd name="T11" fmla="*/ 14001750 h 60"/>
                <a:gd name="T12" fmla="*/ 366170281 w 61"/>
                <a:gd name="T13" fmla="*/ 0 h 60"/>
                <a:gd name="T14" fmla="*/ 400716333 w 61"/>
                <a:gd name="T15" fmla="*/ 28000854 h 60"/>
                <a:gd name="T16" fmla="*/ 414534228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0" y="53"/>
                  </a:moveTo>
                  <a:cubicBezTo>
                    <a:pt x="61" y="55"/>
                    <a:pt x="59" y="57"/>
                    <a:pt x="56" y="58"/>
                  </a:cubicBezTo>
                  <a:cubicBezTo>
                    <a:pt x="7" y="60"/>
                    <a:pt x="7" y="60"/>
                    <a:pt x="7" y="60"/>
                  </a:cubicBezTo>
                  <a:cubicBezTo>
                    <a:pt x="5" y="60"/>
                    <a:pt x="3" y="58"/>
                    <a:pt x="3" y="56"/>
                  </a:cubicBezTo>
                  <a:cubicBezTo>
                    <a:pt x="0" y="7"/>
                    <a:pt x="0" y="7"/>
                    <a:pt x="0" y="7"/>
                  </a:cubicBezTo>
                  <a:cubicBezTo>
                    <a:pt x="0" y="5"/>
                    <a:pt x="2" y="3"/>
                    <a:pt x="5"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66"/>
            <p:cNvSpPr/>
            <p:nvPr/>
          </p:nvSpPr>
          <p:spPr bwMode="auto">
            <a:xfrm>
              <a:off x="4211638" y="6040438"/>
              <a:ext cx="160337" cy="158750"/>
            </a:xfrm>
            <a:custGeom>
              <a:avLst/>
              <a:gdLst>
                <a:gd name="T0" fmla="*/ 421441862 w 61"/>
                <a:gd name="T1" fmla="*/ 371022563 h 60"/>
                <a:gd name="T2" fmla="*/ 393806071 w 61"/>
                <a:gd name="T3" fmla="*/ 406024292 h 60"/>
                <a:gd name="T4" fmla="*/ 55271581 w 61"/>
                <a:gd name="T5" fmla="*/ 420026042 h 60"/>
                <a:gd name="T6" fmla="*/ 20725529 w 61"/>
                <a:gd name="T7" fmla="*/ 392025188 h 60"/>
                <a:gd name="T8" fmla="*/ 6907633 w 61"/>
                <a:gd name="T9" fmla="*/ 49003479 h 60"/>
                <a:gd name="T10" fmla="*/ 34543424 w 61"/>
                <a:gd name="T11" fmla="*/ 14001750 h 60"/>
                <a:gd name="T12" fmla="*/ 373080543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8"/>
                  </a:cubicBezTo>
                  <a:cubicBezTo>
                    <a:pt x="8" y="60"/>
                    <a:pt x="8" y="60"/>
                    <a:pt x="8" y="60"/>
                  </a:cubicBezTo>
                  <a:cubicBezTo>
                    <a:pt x="5" y="60"/>
                    <a:pt x="3" y="58"/>
                    <a:pt x="3" y="56"/>
                  </a:cubicBezTo>
                  <a:cubicBezTo>
                    <a:pt x="1" y="7"/>
                    <a:pt x="1" y="7"/>
                    <a:pt x="1" y="7"/>
                  </a:cubicBezTo>
                  <a:cubicBezTo>
                    <a:pt x="0" y="5"/>
                    <a:pt x="2" y="3"/>
                    <a:pt x="5" y="2"/>
                  </a:cubicBezTo>
                  <a:cubicBezTo>
                    <a:pt x="54" y="0"/>
                    <a:pt x="54" y="0"/>
                    <a:pt x="54"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67"/>
            <p:cNvSpPr/>
            <p:nvPr/>
          </p:nvSpPr>
          <p:spPr bwMode="auto">
            <a:xfrm>
              <a:off x="4416425" y="6030913"/>
              <a:ext cx="158750" cy="158750"/>
            </a:xfrm>
            <a:custGeom>
              <a:avLst/>
              <a:gdLst>
                <a:gd name="T0" fmla="*/ 420026042 w 60"/>
                <a:gd name="T1" fmla="*/ 371022563 h 60"/>
                <a:gd name="T2" fmla="*/ 392025188 w 60"/>
                <a:gd name="T3" fmla="*/ 406024292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8"/>
                  </a:cubicBezTo>
                  <a:cubicBezTo>
                    <a:pt x="7" y="60"/>
                    <a:pt x="7" y="60"/>
                    <a:pt x="7" y="60"/>
                  </a:cubicBezTo>
                  <a:cubicBezTo>
                    <a:pt x="5" y="60"/>
                    <a:pt x="3" y="58"/>
                    <a:pt x="2" y="56"/>
                  </a:cubicBezTo>
                  <a:cubicBezTo>
                    <a:pt x="0" y="7"/>
                    <a:pt x="0" y="7"/>
                    <a:pt x="0" y="7"/>
                  </a:cubicBezTo>
                  <a:cubicBezTo>
                    <a:pt x="0" y="5"/>
                    <a:pt x="2" y="3"/>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8"/>
            <p:cNvSpPr/>
            <p:nvPr/>
          </p:nvSpPr>
          <p:spPr bwMode="auto">
            <a:xfrm>
              <a:off x="4619625" y="6019800"/>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8"/>
                    <a:pt x="56" y="58"/>
                  </a:cubicBezTo>
                  <a:cubicBezTo>
                    <a:pt x="7" y="60"/>
                    <a:pt x="7" y="60"/>
                    <a:pt x="7" y="60"/>
                  </a:cubicBezTo>
                  <a:cubicBezTo>
                    <a:pt x="5" y="60"/>
                    <a:pt x="3" y="58"/>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9"/>
            <p:cNvSpPr/>
            <p:nvPr/>
          </p:nvSpPr>
          <p:spPr bwMode="auto">
            <a:xfrm>
              <a:off x="3406775" y="6270625"/>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6"/>
                    <a:pt x="59" y="58"/>
                    <a:pt x="56" y="58"/>
                  </a:cubicBezTo>
                  <a:cubicBezTo>
                    <a:pt x="7" y="60"/>
                    <a:pt x="7" y="60"/>
                    <a:pt x="7" y="60"/>
                  </a:cubicBezTo>
                  <a:cubicBezTo>
                    <a:pt x="5" y="60"/>
                    <a:pt x="3" y="59"/>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70"/>
            <p:cNvSpPr/>
            <p:nvPr/>
          </p:nvSpPr>
          <p:spPr bwMode="auto">
            <a:xfrm>
              <a:off x="3609975" y="6259513"/>
              <a:ext cx="160337" cy="158750"/>
            </a:xfrm>
            <a:custGeom>
              <a:avLst/>
              <a:gdLst>
                <a:gd name="T0" fmla="*/ 421441862 w 61"/>
                <a:gd name="T1" fmla="*/ 371022563 h 60"/>
                <a:gd name="T2" fmla="*/ 386898438 w 61"/>
                <a:gd name="T3" fmla="*/ 406024292 h 60"/>
                <a:gd name="T4" fmla="*/ 55271581 w 61"/>
                <a:gd name="T5" fmla="*/ 420026042 h 60"/>
                <a:gd name="T6" fmla="*/ 20725529 w 61"/>
                <a:gd name="T7" fmla="*/ 392025188 h 60"/>
                <a:gd name="T8" fmla="*/ 0 w 61"/>
                <a:gd name="T9" fmla="*/ 49003479 h 60"/>
                <a:gd name="T10" fmla="*/ 34543424 w 61"/>
                <a:gd name="T11" fmla="*/ 21002625 h 60"/>
                <a:gd name="T12" fmla="*/ 366170281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6"/>
                    <a:pt x="59" y="58"/>
                    <a:pt x="56" y="58"/>
                  </a:cubicBezTo>
                  <a:cubicBezTo>
                    <a:pt x="8" y="60"/>
                    <a:pt x="8" y="60"/>
                    <a:pt x="8" y="60"/>
                  </a:cubicBezTo>
                  <a:cubicBezTo>
                    <a:pt x="5" y="60"/>
                    <a:pt x="3" y="59"/>
                    <a:pt x="3" y="56"/>
                  </a:cubicBezTo>
                  <a:cubicBezTo>
                    <a:pt x="0" y="7"/>
                    <a:pt x="0" y="7"/>
                    <a:pt x="0" y="7"/>
                  </a:cubicBezTo>
                  <a:cubicBezTo>
                    <a:pt x="0" y="5"/>
                    <a:pt x="2" y="3"/>
                    <a:pt x="5" y="3"/>
                  </a:cubicBezTo>
                  <a:cubicBezTo>
                    <a:pt x="53" y="0"/>
                    <a:pt x="53" y="0"/>
                    <a:pt x="53"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71"/>
            <p:cNvSpPr/>
            <p:nvPr/>
          </p:nvSpPr>
          <p:spPr bwMode="auto">
            <a:xfrm>
              <a:off x="3814763" y="6249988"/>
              <a:ext cx="158750" cy="160338"/>
            </a:xfrm>
            <a:custGeom>
              <a:avLst/>
              <a:gdLst>
                <a:gd name="T0" fmla="*/ 420026042 w 60"/>
                <a:gd name="T1" fmla="*/ 366175193 h 61"/>
                <a:gd name="T2" fmla="*/ 392025188 w 60"/>
                <a:gd name="T3" fmla="*/ 400721461 h 61"/>
                <a:gd name="T4" fmla="*/ 49003479 w 60"/>
                <a:gd name="T5" fmla="*/ 414539442 h 61"/>
                <a:gd name="T6" fmla="*/ 14001750 w 60"/>
                <a:gd name="T7" fmla="*/ 386903479 h 61"/>
                <a:gd name="T8" fmla="*/ 0 w 60"/>
                <a:gd name="T9" fmla="*/ 48361621 h 61"/>
                <a:gd name="T10" fmla="*/ 28000854 w 60"/>
                <a:gd name="T11" fmla="*/ 20725658 h 61"/>
                <a:gd name="T12" fmla="*/ 371022563 w 60"/>
                <a:gd name="T13" fmla="*/ 0 h 61"/>
                <a:gd name="T14" fmla="*/ 399026063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4" y="61"/>
                    <a:pt x="2" y="59"/>
                    <a:pt x="2" y="56"/>
                  </a:cubicBezTo>
                  <a:cubicBezTo>
                    <a:pt x="0" y="7"/>
                    <a:pt x="0" y="7"/>
                    <a:pt x="0" y="7"/>
                  </a:cubicBezTo>
                  <a:cubicBezTo>
                    <a:pt x="0" y="5"/>
                    <a:pt x="1" y="3"/>
                    <a:pt x="4" y="3"/>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72"/>
            <p:cNvSpPr/>
            <p:nvPr/>
          </p:nvSpPr>
          <p:spPr bwMode="auto">
            <a:xfrm>
              <a:off x="4017963" y="62388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5"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73"/>
            <p:cNvSpPr/>
            <p:nvPr/>
          </p:nvSpPr>
          <p:spPr bwMode="auto">
            <a:xfrm>
              <a:off x="4221163" y="6227763"/>
              <a:ext cx="161925" cy="161925"/>
            </a:xfrm>
            <a:custGeom>
              <a:avLst/>
              <a:gdLst>
                <a:gd name="T0" fmla="*/ 422783520 w 61"/>
                <a:gd name="T1" fmla="*/ 373460104 h 61"/>
                <a:gd name="T2" fmla="*/ 394597952 w 61"/>
                <a:gd name="T3" fmla="*/ 408690736 h 61"/>
                <a:gd name="T4" fmla="*/ 49326071 w 61"/>
                <a:gd name="T5" fmla="*/ 429831240 h 61"/>
                <a:gd name="T6" fmla="*/ 21140503 w 61"/>
                <a:gd name="T7" fmla="*/ 394597952 h 61"/>
                <a:gd name="T8" fmla="*/ 0 w 61"/>
                <a:gd name="T9" fmla="*/ 49326071 h 61"/>
                <a:gd name="T10" fmla="*/ 28185568 w 61"/>
                <a:gd name="T11" fmla="*/ 21140503 h 61"/>
                <a:gd name="T12" fmla="*/ 373460104 w 61"/>
                <a:gd name="T13" fmla="*/ 0 h 61"/>
                <a:gd name="T14" fmla="*/ 408690736 w 61"/>
                <a:gd name="T15" fmla="*/ 35233287 h 61"/>
                <a:gd name="T16" fmla="*/ 422783520 w 61"/>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0" y="53"/>
                  </a:moveTo>
                  <a:cubicBezTo>
                    <a:pt x="61" y="56"/>
                    <a:pt x="59" y="58"/>
                    <a:pt x="56" y="58"/>
                  </a:cubicBezTo>
                  <a:cubicBezTo>
                    <a:pt x="7" y="61"/>
                    <a:pt x="7" y="61"/>
                    <a:pt x="7" y="61"/>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74"/>
            <p:cNvSpPr/>
            <p:nvPr/>
          </p:nvSpPr>
          <p:spPr bwMode="auto">
            <a:xfrm>
              <a:off x="4424363" y="6218238"/>
              <a:ext cx="160337" cy="160338"/>
            </a:xfrm>
            <a:custGeom>
              <a:avLst/>
              <a:gdLst>
                <a:gd name="T0" fmla="*/ 421441862 w 61"/>
                <a:gd name="T1" fmla="*/ 366175193 h 61"/>
                <a:gd name="T2" fmla="*/ 393806071 w 61"/>
                <a:gd name="T3" fmla="*/ 400721461 h 61"/>
                <a:gd name="T4" fmla="*/ 55271581 w 61"/>
                <a:gd name="T5" fmla="*/ 421447119 h 61"/>
                <a:gd name="T6" fmla="*/ 20725529 w 61"/>
                <a:gd name="T7" fmla="*/ 386903479 h 61"/>
                <a:gd name="T8" fmla="*/ 6907633 w 61"/>
                <a:gd name="T9" fmla="*/ 55271926 h 61"/>
                <a:gd name="T10" fmla="*/ 34543424 w 61"/>
                <a:gd name="T11" fmla="*/ 20725658 h 61"/>
                <a:gd name="T12" fmla="*/ 373080543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7" y="58"/>
                  </a:cubicBezTo>
                  <a:cubicBezTo>
                    <a:pt x="8" y="61"/>
                    <a:pt x="8" y="61"/>
                    <a:pt x="8" y="61"/>
                  </a:cubicBezTo>
                  <a:cubicBezTo>
                    <a:pt x="5" y="61"/>
                    <a:pt x="3" y="59"/>
                    <a:pt x="3" y="56"/>
                  </a:cubicBezTo>
                  <a:cubicBezTo>
                    <a:pt x="1" y="8"/>
                    <a:pt x="1" y="8"/>
                    <a:pt x="1" y="8"/>
                  </a:cubicBezTo>
                  <a:cubicBezTo>
                    <a:pt x="0" y="5"/>
                    <a:pt x="2" y="3"/>
                    <a:pt x="5" y="3"/>
                  </a:cubicBezTo>
                  <a:cubicBezTo>
                    <a:pt x="54" y="0"/>
                    <a:pt x="54" y="0"/>
                    <a:pt x="54"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75"/>
            <p:cNvSpPr/>
            <p:nvPr/>
          </p:nvSpPr>
          <p:spPr bwMode="auto">
            <a:xfrm>
              <a:off x="3417888" y="6457950"/>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93811156 h 61"/>
                <a:gd name="T8" fmla="*/ 0 w 60"/>
                <a:gd name="T9" fmla="*/ 55271926 h 61"/>
                <a:gd name="T10" fmla="*/ 27443105 w 60"/>
                <a:gd name="T11" fmla="*/ 20725658 h 61"/>
                <a:gd name="T12" fmla="*/ 363636197 w 60"/>
                <a:gd name="T13" fmla="*/ 6907676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2" y="59"/>
                    <a:pt x="2" y="57"/>
                  </a:cubicBezTo>
                  <a:cubicBezTo>
                    <a:pt x="0" y="8"/>
                    <a:pt x="0" y="8"/>
                    <a:pt x="0" y="8"/>
                  </a:cubicBezTo>
                  <a:cubicBezTo>
                    <a:pt x="0" y="5"/>
                    <a:pt x="2" y="3"/>
                    <a:pt x="4" y="3"/>
                  </a:cubicBezTo>
                  <a:cubicBezTo>
                    <a:pt x="53" y="1"/>
                    <a:pt x="53" y="1"/>
                    <a:pt x="53" y="1"/>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76"/>
            <p:cNvSpPr/>
            <p:nvPr/>
          </p:nvSpPr>
          <p:spPr bwMode="auto">
            <a:xfrm>
              <a:off x="3621088" y="6450013"/>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4"/>
                    <a:pt x="2" y="2"/>
                    <a:pt x="4" y="2"/>
                  </a:cubicBezTo>
                  <a:cubicBezTo>
                    <a:pt x="53" y="0"/>
                    <a:pt x="53" y="0"/>
                    <a:pt x="53" y="0"/>
                  </a:cubicBezTo>
                  <a:cubicBezTo>
                    <a:pt x="56" y="0"/>
                    <a:pt x="58" y="1"/>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77"/>
            <p:cNvSpPr/>
            <p:nvPr/>
          </p:nvSpPr>
          <p:spPr bwMode="auto">
            <a:xfrm>
              <a:off x="3822700" y="6438900"/>
              <a:ext cx="161925" cy="158750"/>
            </a:xfrm>
            <a:custGeom>
              <a:avLst/>
              <a:gdLst>
                <a:gd name="T0" fmla="*/ 429831240 w 61"/>
                <a:gd name="T1" fmla="*/ 371022563 h 60"/>
                <a:gd name="T2" fmla="*/ 394597952 w 61"/>
                <a:gd name="T3" fmla="*/ 399026063 h 60"/>
                <a:gd name="T4" fmla="*/ 56371136 w 61"/>
                <a:gd name="T5" fmla="*/ 420026042 h 60"/>
                <a:gd name="T6" fmla="*/ 21140503 w 61"/>
                <a:gd name="T7" fmla="*/ 392025188 h 60"/>
                <a:gd name="T8" fmla="*/ 0 w 61"/>
                <a:gd name="T9" fmla="*/ 49003479 h 60"/>
                <a:gd name="T10" fmla="*/ 35233287 w 61"/>
                <a:gd name="T11" fmla="*/ 14001750 h 60"/>
                <a:gd name="T12" fmla="*/ 373460104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6" y="57"/>
                  </a:cubicBezTo>
                  <a:cubicBezTo>
                    <a:pt x="8" y="60"/>
                    <a:pt x="8" y="60"/>
                    <a:pt x="8" y="60"/>
                  </a:cubicBezTo>
                  <a:cubicBezTo>
                    <a:pt x="5" y="60"/>
                    <a:pt x="3" y="58"/>
                    <a:pt x="3" y="56"/>
                  </a:cubicBezTo>
                  <a:cubicBezTo>
                    <a:pt x="0" y="7"/>
                    <a:pt x="0" y="7"/>
                    <a:pt x="0" y="7"/>
                  </a:cubicBezTo>
                  <a:cubicBezTo>
                    <a:pt x="0" y="4"/>
                    <a:pt x="2" y="2"/>
                    <a:pt x="5" y="2"/>
                  </a:cubicBezTo>
                  <a:cubicBezTo>
                    <a:pt x="53" y="0"/>
                    <a:pt x="53" y="0"/>
                    <a:pt x="53"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8"/>
            <p:cNvSpPr/>
            <p:nvPr/>
          </p:nvSpPr>
          <p:spPr bwMode="auto">
            <a:xfrm>
              <a:off x="4029075" y="6429375"/>
              <a:ext cx="158750" cy="157163"/>
            </a:xfrm>
            <a:custGeom>
              <a:avLst/>
              <a:gdLst>
                <a:gd name="T0" fmla="*/ 420026042 w 60"/>
                <a:gd name="T1" fmla="*/ 363641130 h 60"/>
                <a:gd name="T2" fmla="*/ 392025188 w 60"/>
                <a:gd name="T3" fmla="*/ 391087029 h 60"/>
                <a:gd name="T4" fmla="*/ 49003479 w 60"/>
                <a:gd name="T5" fmla="*/ 411670143 h 60"/>
                <a:gd name="T6" fmla="*/ 14001750 w 60"/>
                <a:gd name="T7" fmla="*/ 384224244 h 60"/>
                <a:gd name="T8" fmla="*/ 0 w 60"/>
                <a:gd name="T9" fmla="*/ 48029013 h 60"/>
                <a:gd name="T10" fmla="*/ 28000854 w 60"/>
                <a:gd name="T11" fmla="*/ 13722949 h 60"/>
                <a:gd name="T12" fmla="*/ 371022563 w 60"/>
                <a:gd name="T13" fmla="*/ 0 h 60"/>
                <a:gd name="T14" fmla="*/ 399026063 w 60"/>
                <a:gd name="T15" fmla="*/ 27445899 h 60"/>
                <a:gd name="T16" fmla="*/ 420026042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4" y="60"/>
                    <a:pt x="2" y="58"/>
                    <a:pt x="2" y="56"/>
                  </a:cubicBezTo>
                  <a:cubicBezTo>
                    <a:pt x="0" y="7"/>
                    <a:pt x="0" y="7"/>
                    <a:pt x="0" y="7"/>
                  </a:cubicBezTo>
                  <a:cubicBezTo>
                    <a:pt x="0" y="4"/>
                    <a:pt x="1" y="2"/>
                    <a:pt x="4" y="2"/>
                  </a:cubicBezTo>
                  <a:cubicBezTo>
                    <a:pt x="53" y="0"/>
                    <a:pt x="53" y="0"/>
                    <a:pt x="53" y="0"/>
                  </a:cubicBezTo>
                  <a:cubicBezTo>
                    <a:pt x="55" y="0"/>
                    <a:pt x="57" y="1"/>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9"/>
            <p:cNvSpPr/>
            <p:nvPr/>
          </p:nvSpPr>
          <p:spPr bwMode="auto">
            <a:xfrm>
              <a:off x="4232275" y="6418263"/>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2" y="56"/>
                  </a:cubicBezTo>
                  <a:cubicBezTo>
                    <a:pt x="0" y="7"/>
                    <a:pt x="0" y="7"/>
                    <a:pt x="0" y="7"/>
                  </a:cubicBezTo>
                  <a:cubicBezTo>
                    <a:pt x="0" y="4"/>
                    <a:pt x="2" y="2"/>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80"/>
            <p:cNvSpPr/>
            <p:nvPr/>
          </p:nvSpPr>
          <p:spPr bwMode="auto">
            <a:xfrm>
              <a:off x="4435475" y="6407150"/>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81"/>
            <p:cNvSpPr/>
            <p:nvPr/>
          </p:nvSpPr>
          <p:spPr bwMode="auto">
            <a:xfrm>
              <a:off x="4630738" y="6207125"/>
              <a:ext cx="168275" cy="347663"/>
            </a:xfrm>
            <a:custGeom>
              <a:avLst/>
              <a:gdLst>
                <a:gd name="T0" fmla="*/ 366400407 w 64"/>
                <a:gd name="T1" fmla="*/ 0 h 132"/>
                <a:gd name="T2" fmla="*/ 27652315 w 64"/>
                <a:gd name="T3" fmla="*/ 20809738 h 132"/>
                <a:gd name="T4" fmla="*/ 0 w 64"/>
                <a:gd name="T5" fmla="*/ 55494389 h 132"/>
                <a:gd name="T6" fmla="*/ 13827472 w 64"/>
                <a:gd name="T7" fmla="*/ 332974238 h 132"/>
                <a:gd name="T8" fmla="*/ 13827472 w 64"/>
                <a:gd name="T9" fmla="*/ 388468628 h 132"/>
                <a:gd name="T10" fmla="*/ 41479788 w 64"/>
                <a:gd name="T11" fmla="*/ 887931302 h 132"/>
                <a:gd name="T12" fmla="*/ 76044524 w 64"/>
                <a:gd name="T13" fmla="*/ 915678497 h 132"/>
                <a:gd name="T14" fmla="*/ 407880195 w 64"/>
                <a:gd name="T15" fmla="*/ 901803582 h 132"/>
                <a:gd name="T16" fmla="*/ 442444932 w 64"/>
                <a:gd name="T17" fmla="*/ 867118931 h 132"/>
                <a:gd name="T18" fmla="*/ 414792616 w 64"/>
                <a:gd name="T19" fmla="*/ 367658890 h 132"/>
                <a:gd name="T20" fmla="*/ 414792616 w 64"/>
                <a:gd name="T21" fmla="*/ 312161867 h 132"/>
                <a:gd name="T22" fmla="*/ 394052723 w 64"/>
                <a:gd name="T23" fmla="*/ 34684652 h 132"/>
                <a:gd name="T24" fmla="*/ 366400407 w 64"/>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132">
                  <a:moveTo>
                    <a:pt x="53" y="0"/>
                  </a:moveTo>
                  <a:cubicBezTo>
                    <a:pt x="4" y="3"/>
                    <a:pt x="4" y="3"/>
                    <a:pt x="4" y="3"/>
                  </a:cubicBezTo>
                  <a:cubicBezTo>
                    <a:pt x="2" y="3"/>
                    <a:pt x="0" y="5"/>
                    <a:pt x="0" y="8"/>
                  </a:cubicBezTo>
                  <a:cubicBezTo>
                    <a:pt x="2" y="48"/>
                    <a:pt x="2" y="48"/>
                    <a:pt x="2" y="48"/>
                  </a:cubicBezTo>
                  <a:cubicBezTo>
                    <a:pt x="2" y="56"/>
                    <a:pt x="2" y="56"/>
                    <a:pt x="2" y="56"/>
                  </a:cubicBezTo>
                  <a:cubicBezTo>
                    <a:pt x="6" y="128"/>
                    <a:pt x="6" y="128"/>
                    <a:pt x="6" y="128"/>
                  </a:cubicBezTo>
                  <a:cubicBezTo>
                    <a:pt x="6" y="130"/>
                    <a:pt x="8" y="132"/>
                    <a:pt x="11" y="132"/>
                  </a:cubicBezTo>
                  <a:cubicBezTo>
                    <a:pt x="59" y="130"/>
                    <a:pt x="59" y="130"/>
                    <a:pt x="59" y="130"/>
                  </a:cubicBezTo>
                  <a:cubicBezTo>
                    <a:pt x="62" y="129"/>
                    <a:pt x="64" y="127"/>
                    <a:pt x="64" y="125"/>
                  </a:cubicBezTo>
                  <a:cubicBezTo>
                    <a:pt x="60" y="53"/>
                    <a:pt x="60" y="53"/>
                    <a:pt x="60" y="53"/>
                  </a:cubicBezTo>
                  <a:cubicBezTo>
                    <a:pt x="60" y="45"/>
                    <a:pt x="60" y="45"/>
                    <a:pt x="60" y="45"/>
                  </a:cubicBezTo>
                  <a:cubicBezTo>
                    <a:pt x="57" y="5"/>
                    <a:pt x="57" y="5"/>
                    <a:pt x="57" y="5"/>
                  </a:cubicBezTo>
                  <a:cubicBezTo>
                    <a:pt x="57" y="2"/>
                    <a:pt x="55" y="0"/>
                    <a:pt x="53" y="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93"/>
            <p:cNvSpPr/>
            <p:nvPr/>
          </p:nvSpPr>
          <p:spPr bwMode="auto">
            <a:xfrm>
              <a:off x="3465513" y="6223000"/>
              <a:ext cx="1103312" cy="1519238"/>
            </a:xfrm>
            <a:custGeom>
              <a:avLst/>
              <a:gdLst>
                <a:gd name="T0" fmla="*/ 90139800 w 419"/>
                <a:gd name="T1" fmla="*/ 1794842544 h 576"/>
                <a:gd name="T2" fmla="*/ 1060864770 w 419"/>
                <a:gd name="T3" fmla="*/ 2147483646 h 576"/>
                <a:gd name="T4" fmla="*/ 1220342068 w 419"/>
                <a:gd name="T5" fmla="*/ 2147483646 h 576"/>
                <a:gd name="T6" fmla="*/ 1206472989 w 419"/>
                <a:gd name="T7" fmla="*/ 2147483646 h 576"/>
                <a:gd name="T8" fmla="*/ 1733440079 w 419"/>
                <a:gd name="T9" fmla="*/ 2147483646 h 576"/>
                <a:gd name="T10" fmla="*/ 2147483646 w 419"/>
                <a:gd name="T11" fmla="*/ 2147483646 h 576"/>
                <a:gd name="T12" fmla="*/ 2147483646 w 419"/>
                <a:gd name="T13" fmla="*/ 2147483646 h 576"/>
                <a:gd name="T14" fmla="*/ 2147483646 w 419"/>
                <a:gd name="T15" fmla="*/ 2147483646 h 576"/>
                <a:gd name="T16" fmla="*/ 2147483646 w 419"/>
                <a:gd name="T17" fmla="*/ 2147483646 h 576"/>
                <a:gd name="T18" fmla="*/ 2147483646 w 419"/>
                <a:gd name="T19" fmla="*/ 2147483646 h 576"/>
                <a:gd name="T20" fmla="*/ 2147483646 w 419"/>
                <a:gd name="T21" fmla="*/ 2147483646 h 576"/>
                <a:gd name="T22" fmla="*/ 2147483646 w 419"/>
                <a:gd name="T23" fmla="*/ 1175692395 h 576"/>
                <a:gd name="T24" fmla="*/ 2147483646 w 419"/>
                <a:gd name="T25" fmla="*/ 932205492 h 576"/>
                <a:gd name="T26" fmla="*/ 2147483646 w 419"/>
                <a:gd name="T27" fmla="*/ 1043513413 h 576"/>
                <a:gd name="T28" fmla="*/ 2147483646 w 419"/>
                <a:gd name="T29" fmla="*/ 918292331 h 576"/>
                <a:gd name="T30" fmla="*/ 2052392042 w 419"/>
                <a:gd name="T31" fmla="*/ 1029600253 h 576"/>
                <a:gd name="T32" fmla="*/ 1851312772 w 419"/>
                <a:gd name="T33" fmla="*/ 911334432 h 576"/>
                <a:gd name="T34" fmla="*/ 1677969027 w 419"/>
                <a:gd name="T35" fmla="*/ 980902872 h 576"/>
                <a:gd name="T36" fmla="*/ 1698771330 w 419"/>
                <a:gd name="T37" fmla="*/ 250442164 h 576"/>
                <a:gd name="T38" fmla="*/ 1463023310 w 419"/>
                <a:gd name="T39" fmla="*/ 0 h 576"/>
                <a:gd name="T40" fmla="*/ 1220342068 w 419"/>
                <a:gd name="T41" fmla="*/ 236529004 h 576"/>
                <a:gd name="T42" fmla="*/ 1199539765 w 419"/>
                <a:gd name="T43" fmla="*/ 1140908175 h 576"/>
                <a:gd name="T44" fmla="*/ 1185673319 w 419"/>
                <a:gd name="T45" fmla="*/ 1690492521 h 576"/>
                <a:gd name="T46" fmla="*/ 1171804240 w 419"/>
                <a:gd name="T47" fmla="*/ 2147483646 h 576"/>
                <a:gd name="T48" fmla="*/ 436827290 w 419"/>
                <a:gd name="T49" fmla="*/ 1460918779 h 576"/>
                <a:gd name="T50" fmla="*/ 97073024 w 419"/>
                <a:gd name="T51" fmla="*/ 1453960880 h 576"/>
                <a:gd name="T52" fmla="*/ 90139800 w 419"/>
                <a:gd name="T53" fmla="*/ 1794842544 h 5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9" h="576">
                  <a:moveTo>
                    <a:pt x="13" y="258"/>
                  </a:moveTo>
                  <a:cubicBezTo>
                    <a:pt x="153" y="404"/>
                    <a:pt x="153" y="404"/>
                    <a:pt x="153" y="404"/>
                  </a:cubicBezTo>
                  <a:cubicBezTo>
                    <a:pt x="159" y="412"/>
                    <a:pt x="167" y="418"/>
                    <a:pt x="176" y="423"/>
                  </a:cubicBezTo>
                  <a:cubicBezTo>
                    <a:pt x="174" y="495"/>
                    <a:pt x="174" y="495"/>
                    <a:pt x="174" y="495"/>
                  </a:cubicBezTo>
                  <a:cubicBezTo>
                    <a:pt x="173" y="537"/>
                    <a:pt x="207" y="572"/>
                    <a:pt x="250" y="573"/>
                  </a:cubicBezTo>
                  <a:cubicBezTo>
                    <a:pt x="312" y="575"/>
                    <a:pt x="312" y="575"/>
                    <a:pt x="312" y="575"/>
                  </a:cubicBezTo>
                  <a:cubicBezTo>
                    <a:pt x="355" y="576"/>
                    <a:pt x="390" y="542"/>
                    <a:pt x="391" y="499"/>
                  </a:cubicBezTo>
                  <a:cubicBezTo>
                    <a:pt x="393" y="424"/>
                    <a:pt x="393" y="424"/>
                    <a:pt x="393" y="424"/>
                  </a:cubicBezTo>
                  <a:cubicBezTo>
                    <a:pt x="405" y="416"/>
                    <a:pt x="414" y="402"/>
                    <a:pt x="414" y="386"/>
                  </a:cubicBezTo>
                  <a:cubicBezTo>
                    <a:pt x="414" y="384"/>
                    <a:pt x="414" y="383"/>
                    <a:pt x="414" y="382"/>
                  </a:cubicBezTo>
                  <a:cubicBezTo>
                    <a:pt x="414" y="381"/>
                    <a:pt x="414" y="379"/>
                    <a:pt x="414" y="378"/>
                  </a:cubicBezTo>
                  <a:cubicBezTo>
                    <a:pt x="419" y="169"/>
                    <a:pt x="419" y="169"/>
                    <a:pt x="419" y="169"/>
                  </a:cubicBezTo>
                  <a:cubicBezTo>
                    <a:pt x="419" y="150"/>
                    <a:pt x="404" y="134"/>
                    <a:pt x="385" y="134"/>
                  </a:cubicBezTo>
                  <a:cubicBezTo>
                    <a:pt x="372" y="134"/>
                    <a:pt x="361" y="140"/>
                    <a:pt x="355" y="150"/>
                  </a:cubicBezTo>
                  <a:cubicBezTo>
                    <a:pt x="349" y="140"/>
                    <a:pt x="338" y="133"/>
                    <a:pt x="326" y="132"/>
                  </a:cubicBezTo>
                  <a:cubicBezTo>
                    <a:pt x="314" y="132"/>
                    <a:pt x="302" y="139"/>
                    <a:pt x="296" y="148"/>
                  </a:cubicBezTo>
                  <a:cubicBezTo>
                    <a:pt x="290" y="138"/>
                    <a:pt x="280" y="131"/>
                    <a:pt x="267" y="131"/>
                  </a:cubicBezTo>
                  <a:cubicBezTo>
                    <a:pt x="258" y="131"/>
                    <a:pt x="249" y="135"/>
                    <a:pt x="242" y="141"/>
                  </a:cubicBezTo>
                  <a:cubicBezTo>
                    <a:pt x="245" y="36"/>
                    <a:pt x="245" y="36"/>
                    <a:pt x="245" y="36"/>
                  </a:cubicBezTo>
                  <a:cubicBezTo>
                    <a:pt x="245" y="17"/>
                    <a:pt x="230" y="1"/>
                    <a:pt x="211" y="0"/>
                  </a:cubicBezTo>
                  <a:cubicBezTo>
                    <a:pt x="192" y="0"/>
                    <a:pt x="176" y="15"/>
                    <a:pt x="176" y="34"/>
                  </a:cubicBezTo>
                  <a:cubicBezTo>
                    <a:pt x="173" y="164"/>
                    <a:pt x="173" y="164"/>
                    <a:pt x="173" y="164"/>
                  </a:cubicBezTo>
                  <a:cubicBezTo>
                    <a:pt x="171" y="243"/>
                    <a:pt x="171" y="243"/>
                    <a:pt x="171" y="243"/>
                  </a:cubicBezTo>
                  <a:cubicBezTo>
                    <a:pt x="169" y="321"/>
                    <a:pt x="169" y="321"/>
                    <a:pt x="169" y="321"/>
                  </a:cubicBezTo>
                  <a:cubicBezTo>
                    <a:pt x="63" y="210"/>
                    <a:pt x="63" y="210"/>
                    <a:pt x="63" y="210"/>
                  </a:cubicBezTo>
                  <a:cubicBezTo>
                    <a:pt x="50" y="197"/>
                    <a:pt x="28" y="196"/>
                    <a:pt x="14" y="209"/>
                  </a:cubicBezTo>
                  <a:cubicBezTo>
                    <a:pt x="0" y="223"/>
                    <a:pt x="0" y="244"/>
                    <a:pt x="13" y="258"/>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94"/>
            <p:cNvSpPr/>
            <p:nvPr/>
          </p:nvSpPr>
          <p:spPr bwMode="auto">
            <a:xfrm>
              <a:off x="3878263" y="7410450"/>
              <a:ext cx="701675" cy="639763"/>
            </a:xfrm>
            <a:custGeom>
              <a:avLst/>
              <a:gdLst>
                <a:gd name="T0" fmla="*/ 1113909063 w 442"/>
                <a:gd name="T1" fmla="*/ 977821389 h 403"/>
                <a:gd name="T2" fmla="*/ 75604688 w 442"/>
                <a:gd name="T3" fmla="*/ 1015624556 h 403"/>
                <a:gd name="T4" fmla="*/ 0 w 442"/>
                <a:gd name="T5" fmla="*/ 37803167 h 403"/>
                <a:gd name="T6" fmla="*/ 1038304375 w 442"/>
                <a:gd name="T7" fmla="*/ 0 h 403"/>
                <a:gd name="T8" fmla="*/ 1113909063 w 442"/>
                <a:gd name="T9" fmla="*/ 977821389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2" h="403">
                  <a:moveTo>
                    <a:pt x="442" y="388"/>
                  </a:moveTo>
                  <a:lnTo>
                    <a:pt x="30" y="403"/>
                  </a:lnTo>
                  <a:lnTo>
                    <a:pt x="0" y="15"/>
                  </a:lnTo>
                  <a:lnTo>
                    <a:pt x="412" y="0"/>
                  </a:lnTo>
                  <a:lnTo>
                    <a:pt x="442" y="388"/>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95"/>
            <p:cNvSpPr/>
            <p:nvPr/>
          </p:nvSpPr>
          <p:spPr bwMode="auto">
            <a:xfrm>
              <a:off x="3784600" y="7586663"/>
              <a:ext cx="938212" cy="906463"/>
            </a:xfrm>
            <a:custGeom>
              <a:avLst/>
              <a:gdLst>
                <a:gd name="T0" fmla="*/ 1489410756 w 591"/>
                <a:gd name="T1" fmla="*/ 1388607653 h 571"/>
                <a:gd name="T2" fmla="*/ 98285248 w 591"/>
                <a:gd name="T3" fmla="*/ 1439010806 h 571"/>
                <a:gd name="T4" fmla="*/ 0 w 591"/>
                <a:gd name="T5" fmla="*/ 50403153 h 571"/>
                <a:gd name="T6" fmla="*/ 1383564250 w 591"/>
                <a:gd name="T7" fmla="*/ 0 h 571"/>
                <a:gd name="T8" fmla="*/ 1489410756 w 591"/>
                <a:gd name="T9" fmla="*/ 1388607653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1" h="571">
                  <a:moveTo>
                    <a:pt x="591" y="551"/>
                  </a:moveTo>
                  <a:lnTo>
                    <a:pt x="39" y="571"/>
                  </a:lnTo>
                  <a:lnTo>
                    <a:pt x="0" y="20"/>
                  </a:lnTo>
                  <a:lnTo>
                    <a:pt x="549" y="0"/>
                  </a:lnTo>
                  <a:lnTo>
                    <a:pt x="591" y="551"/>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8" name="组合 121"/>
          <p:cNvGrpSpPr/>
          <p:nvPr/>
        </p:nvGrpSpPr>
        <p:grpSpPr bwMode="auto">
          <a:xfrm>
            <a:off x="9101138" y="2673350"/>
            <a:ext cx="3998912" cy="2135188"/>
            <a:chOff x="6116638" y="2541588"/>
            <a:chExt cx="4614862" cy="2463800"/>
          </a:xfrm>
        </p:grpSpPr>
        <p:sp>
          <p:nvSpPr>
            <p:cNvPr id="3105" name="Freeform 96"/>
            <p:cNvSpPr/>
            <p:nvPr/>
          </p:nvSpPr>
          <p:spPr bwMode="auto">
            <a:xfrm>
              <a:off x="8397875" y="3294063"/>
              <a:ext cx="284162" cy="487363"/>
            </a:xfrm>
            <a:custGeom>
              <a:avLst/>
              <a:gdLst>
                <a:gd name="T0" fmla="*/ 263068234 w 108"/>
                <a:gd name="T1" fmla="*/ 27761250 h 185"/>
                <a:gd name="T2" fmla="*/ 609209123 w 108"/>
                <a:gd name="T3" fmla="*/ 270660335 h 185"/>
                <a:gd name="T4" fmla="*/ 719974418 w 108"/>
                <a:gd name="T5" fmla="*/ 909145381 h 185"/>
                <a:gd name="T6" fmla="*/ 477676322 w 108"/>
                <a:gd name="T7" fmla="*/ 1256145203 h 185"/>
                <a:gd name="T8" fmla="*/ 131532801 w 108"/>
                <a:gd name="T9" fmla="*/ 1013246118 h 185"/>
                <a:gd name="T10" fmla="*/ 27692639 w 108"/>
                <a:gd name="T11" fmla="*/ 374761072 h 185"/>
                <a:gd name="T12" fmla="*/ 263068234 w 108"/>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5">
                  <a:moveTo>
                    <a:pt x="38" y="4"/>
                  </a:moveTo>
                  <a:cubicBezTo>
                    <a:pt x="62" y="0"/>
                    <a:pt x="84" y="16"/>
                    <a:pt x="88" y="39"/>
                  </a:cubicBezTo>
                  <a:cubicBezTo>
                    <a:pt x="104" y="131"/>
                    <a:pt x="104" y="131"/>
                    <a:pt x="104" y="131"/>
                  </a:cubicBezTo>
                  <a:cubicBezTo>
                    <a:pt x="108" y="155"/>
                    <a:pt x="92" y="177"/>
                    <a:pt x="69" y="181"/>
                  </a:cubicBezTo>
                  <a:cubicBezTo>
                    <a:pt x="46" y="185"/>
                    <a:pt x="23" y="169"/>
                    <a:pt x="19" y="146"/>
                  </a:cubicBezTo>
                  <a:cubicBezTo>
                    <a:pt x="4" y="54"/>
                    <a:pt x="4" y="54"/>
                    <a:pt x="4" y="54"/>
                  </a:cubicBezTo>
                  <a:cubicBezTo>
                    <a:pt x="0" y="30"/>
                    <a:pt x="15" y="8"/>
                    <a:pt x="38"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97"/>
            <p:cNvSpPr/>
            <p:nvPr/>
          </p:nvSpPr>
          <p:spPr bwMode="auto">
            <a:xfrm>
              <a:off x="8194675" y="3367088"/>
              <a:ext cx="287337" cy="487363"/>
            </a:xfrm>
            <a:custGeom>
              <a:avLst/>
              <a:gdLst>
                <a:gd name="T0" fmla="*/ 271016786 w 109"/>
                <a:gd name="T1" fmla="*/ 27761250 h 185"/>
                <a:gd name="T2" fmla="*/ 618473122 w 109"/>
                <a:gd name="T3" fmla="*/ 270660335 h 185"/>
                <a:gd name="T4" fmla="*/ 729659360 w 109"/>
                <a:gd name="T5" fmla="*/ 909145381 h 185"/>
                <a:gd name="T6" fmla="*/ 486437816 w 109"/>
                <a:gd name="T7" fmla="*/ 1256145203 h 185"/>
                <a:gd name="T8" fmla="*/ 138981480 w 109"/>
                <a:gd name="T9" fmla="*/ 1013246118 h 185"/>
                <a:gd name="T10" fmla="*/ 27795242 w 109"/>
                <a:gd name="T11" fmla="*/ 374761072 h 185"/>
                <a:gd name="T12" fmla="*/ 271016786 w 109"/>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185">
                  <a:moveTo>
                    <a:pt x="39" y="4"/>
                  </a:moveTo>
                  <a:cubicBezTo>
                    <a:pt x="62" y="0"/>
                    <a:pt x="85" y="16"/>
                    <a:pt x="89" y="39"/>
                  </a:cubicBezTo>
                  <a:cubicBezTo>
                    <a:pt x="105" y="131"/>
                    <a:pt x="105" y="131"/>
                    <a:pt x="105" y="131"/>
                  </a:cubicBezTo>
                  <a:cubicBezTo>
                    <a:pt x="109" y="154"/>
                    <a:pt x="93" y="177"/>
                    <a:pt x="70" y="181"/>
                  </a:cubicBezTo>
                  <a:cubicBezTo>
                    <a:pt x="46" y="185"/>
                    <a:pt x="24" y="169"/>
                    <a:pt x="20" y="146"/>
                  </a:cubicBezTo>
                  <a:cubicBezTo>
                    <a:pt x="4" y="54"/>
                    <a:pt x="4" y="54"/>
                    <a:pt x="4" y="54"/>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98"/>
            <p:cNvSpPr/>
            <p:nvPr/>
          </p:nvSpPr>
          <p:spPr bwMode="auto">
            <a:xfrm>
              <a:off x="7988300" y="3403600"/>
              <a:ext cx="285750" cy="485775"/>
            </a:xfrm>
            <a:custGeom>
              <a:avLst/>
              <a:gdLst>
                <a:gd name="T0" fmla="*/ 273018250 w 108"/>
                <a:gd name="T1" fmla="*/ 27879261 h 184"/>
                <a:gd name="T2" fmla="*/ 616037313 w 108"/>
                <a:gd name="T3" fmla="*/ 271830714 h 184"/>
                <a:gd name="T4" fmla="*/ 728046021 w 108"/>
                <a:gd name="T5" fmla="*/ 913074834 h 184"/>
                <a:gd name="T6" fmla="*/ 483031271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4" y="15"/>
                    <a:pt x="88" y="39"/>
                  </a:cubicBezTo>
                  <a:cubicBezTo>
                    <a:pt x="104" y="131"/>
                    <a:pt x="104" y="131"/>
                    <a:pt x="104" y="131"/>
                  </a:cubicBezTo>
                  <a:cubicBezTo>
                    <a:pt x="108" y="154"/>
                    <a:pt x="92" y="176"/>
                    <a:pt x="69" y="180"/>
                  </a:cubicBezTo>
                  <a:cubicBezTo>
                    <a:pt x="46" y="184"/>
                    <a:pt x="24" y="169"/>
                    <a:pt x="20" y="145"/>
                  </a:cubicBezTo>
                  <a:cubicBezTo>
                    <a:pt x="4" y="53"/>
                    <a:pt x="4" y="53"/>
                    <a:pt x="4" y="53"/>
                  </a:cubicBezTo>
                  <a:cubicBezTo>
                    <a:pt x="0" y="30"/>
                    <a:pt x="15"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99"/>
            <p:cNvSpPr/>
            <p:nvPr/>
          </p:nvSpPr>
          <p:spPr bwMode="auto">
            <a:xfrm>
              <a:off x="7780338" y="3419475"/>
              <a:ext cx="285750" cy="485775"/>
            </a:xfrm>
            <a:custGeom>
              <a:avLst/>
              <a:gdLst>
                <a:gd name="T0" fmla="*/ 273018250 w 108"/>
                <a:gd name="T1" fmla="*/ 27879261 h 184"/>
                <a:gd name="T2" fmla="*/ 623038188 w 108"/>
                <a:gd name="T3" fmla="*/ 271830714 h 184"/>
                <a:gd name="T4" fmla="*/ 728046021 w 108"/>
                <a:gd name="T5" fmla="*/ 913074834 h 184"/>
                <a:gd name="T6" fmla="*/ 490029500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5" y="15"/>
                    <a:pt x="89" y="39"/>
                  </a:cubicBezTo>
                  <a:cubicBezTo>
                    <a:pt x="104" y="131"/>
                    <a:pt x="104" y="131"/>
                    <a:pt x="104" y="131"/>
                  </a:cubicBezTo>
                  <a:cubicBezTo>
                    <a:pt x="108" y="154"/>
                    <a:pt x="93" y="176"/>
                    <a:pt x="70" y="180"/>
                  </a:cubicBezTo>
                  <a:cubicBezTo>
                    <a:pt x="46" y="184"/>
                    <a:pt x="24" y="169"/>
                    <a:pt x="20" y="145"/>
                  </a:cubicBezTo>
                  <a:cubicBezTo>
                    <a:pt x="4" y="53"/>
                    <a:pt x="4" y="53"/>
                    <a:pt x="4" y="53"/>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100"/>
            <p:cNvSpPr/>
            <p:nvPr/>
          </p:nvSpPr>
          <p:spPr bwMode="auto">
            <a:xfrm>
              <a:off x="8377238" y="2976563"/>
              <a:ext cx="893762" cy="582613"/>
            </a:xfrm>
            <a:custGeom>
              <a:avLst/>
              <a:gdLst>
                <a:gd name="T0" fmla="*/ 1814199764 w 339"/>
                <a:gd name="T1" fmla="*/ 34748516 h 221"/>
                <a:gd name="T2" fmla="*/ 2147483646 w 339"/>
                <a:gd name="T3" fmla="*/ 333592077 h 221"/>
                <a:gd name="T4" fmla="*/ 2147483646 w 339"/>
                <a:gd name="T5" fmla="*/ 820081841 h 221"/>
                <a:gd name="T6" fmla="*/ 2022728412 w 339"/>
                <a:gd name="T7" fmla="*/ 1250972925 h 221"/>
                <a:gd name="T8" fmla="*/ 549125791 w 339"/>
                <a:gd name="T9" fmla="*/ 1501169619 h 221"/>
                <a:gd name="T10" fmla="*/ 118166410 w 339"/>
                <a:gd name="T11" fmla="*/ 1202326058 h 221"/>
                <a:gd name="T12" fmla="*/ 34753896 w 339"/>
                <a:gd name="T13" fmla="*/ 715836294 h 221"/>
                <a:gd name="T14" fmla="*/ 340597143 w 339"/>
                <a:gd name="T15" fmla="*/ 284945210 h 221"/>
                <a:gd name="T16" fmla="*/ 1814199764 w 339"/>
                <a:gd name="T17" fmla="*/ 34748516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 h="221">
                  <a:moveTo>
                    <a:pt x="261" y="5"/>
                  </a:moveTo>
                  <a:cubicBezTo>
                    <a:pt x="290" y="0"/>
                    <a:pt x="317" y="19"/>
                    <a:pt x="322" y="48"/>
                  </a:cubicBezTo>
                  <a:cubicBezTo>
                    <a:pt x="334" y="118"/>
                    <a:pt x="334" y="118"/>
                    <a:pt x="334" y="118"/>
                  </a:cubicBezTo>
                  <a:cubicBezTo>
                    <a:pt x="339" y="147"/>
                    <a:pt x="320" y="175"/>
                    <a:pt x="291" y="180"/>
                  </a:cubicBezTo>
                  <a:cubicBezTo>
                    <a:pt x="79" y="216"/>
                    <a:pt x="79" y="216"/>
                    <a:pt x="79" y="216"/>
                  </a:cubicBezTo>
                  <a:cubicBezTo>
                    <a:pt x="50" y="221"/>
                    <a:pt x="22" y="202"/>
                    <a:pt x="17" y="173"/>
                  </a:cubicBezTo>
                  <a:cubicBezTo>
                    <a:pt x="5" y="103"/>
                    <a:pt x="5" y="103"/>
                    <a:pt x="5" y="103"/>
                  </a:cubicBezTo>
                  <a:cubicBezTo>
                    <a:pt x="0" y="74"/>
                    <a:pt x="20" y="46"/>
                    <a:pt x="49" y="41"/>
                  </a:cubicBezTo>
                  <a:lnTo>
                    <a:pt x="261" y="5"/>
                  </a:ln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101"/>
            <p:cNvSpPr/>
            <p:nvPr/>
          </p:nvSpPr>
          <p:spPr bwMode="auto">
            <a:xfrm>
              <a:off x="7140575" y="3362325"/>
              <a:ext cx="452437" cy="350838"/>
            </a:xfrm>
            <a:custGeom>
              <a:avLst/>
              <a:gdLst>
                <a:gd name="T0" fmla="*/ 1086322281 w 172"/>
                <a:gd name="T1" fmla="*/ 160042799 h 133"/>
                <a:gd name="T2" fmla="*/ 387478095 w 172"/>
                <a:gd name="T3" fmla="*/ 264418423 h 133"/>
                <a:gd name="T4" fmla="*/ 332122954 w 172"/>
                <a:gd name="T5" fmla="*/ 229627428 h 133"/>
                <a:gd name="T6" fmla="*/ 304448014 w 172"/>
                <a:gd name="T7" fmla="*/ 41749722 h 133"/>
                <a:gd name="T8" fmla="*/ 283688521 w 172"/>
                <a:gd name="T9" fmla="*/ 0 h 133"/>
                <a:gd name="T10" fmla="*/ 235254088 w 172"/>
                <a:gd name="T11" fmla="*/ 20876180 h 133"/>
                <a:gd name="T12" fmla="*/ 6918077 w 172"/>
                <a:gd name="T13" fmla="*/ 334003052 h 133"/>
                <a:gd name="T14" fmla="*/ 6918077 w 172"/>
                <a:gd name="T15" fmla="*/ 417505134 h 133"/>
                <a:gd name="T16" fmla="*/ 34595648 w 172"/>
                <a:gd name="T17" fmla="*/ 612338928 h 133"/>
                <a:gd name="T18" fmla="*/ 62273218 w 172"/>
                <a:gd name="T19" fmla="*/ 688882283 h 133"/>
                <a:gd name="T20" fmla="*/ 373639309 w 172"/>
                <a:gd name="T21" fmla="*/ 918509711 h 133"/>
                <a:gd name="T22" fmla="*/ 428994450 w 172"/>
                <a:gd name="T23" fmla="*/ 925468438 h 133"/>
                <a:gd name="T24" fmla="*/ 435912528 w 172"/>
                <a:gd name="T25" fmla="*/ 883718716 h 133"/>
                <a:gd name="T26" fmla="*/ 408234957 w 172"/>
                <a:gd name="T27" fmla="*/ 730632005 h 133"/>
                <a:gd name="T28" fmla="*/ 449751313 w 172"/>
                <a:gd name="T29" fmla="*/ 674964830 h 133"/>
                <a:gd name="T30" fmla="*/ 1148595499 w 172"/>
                <a:gd name="T31" fmla="*/ 570589206 h 133"/>
                <a:gd name="T32" fmla="*/ 1190111854 w 172"/>
                <a:gd name="T33" fmla="*/ 584506660 h 133"/>
                <a:gd name="T34" fmla="*/ 1120920559 w 172"/>
                <a:gd name="T35" fmla="*/ 132210531 h 133"/>
                <a:gd name="T36" fmla="*/ 1086322281 w 172"/>
                <a:gd name="T37" fmla="*/ 160042799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133">
                  <a:moveTo>
                    <a:pt x="157" y="23"/>
                  </a:moveTo>
                  <a:cubicBezTo>
                    <a:pt x="56" y="38"/>
                    <a:pt x="56" y="38"/>
                    <a:pt x="56" y="38"/>
                  </a:cubicBezTo>
                  <a:cubicBezTo>
                    <a:pt x="52" y="39"/>
                    <a:pt x="49" y="37"/>
                    <a:pt x="48" y="33"/>
                  </a:cubicBezTo>
                  <a:cubicBezTo>
                    <a:pt x="44" y="6"/>
                    <a:pt x="44" y="6"/>
                    <a:pt x="44" y="6"/>
                  </a:cubicBezTo>
                  <a:cubicBezTo>
                    <a:pt x="44" y="2"/>
                    <a:pt x="42" y="0"/>
                    <a:pt x="41" y="0"/>
                  </a:cubicBezTo>
                  <a:cubicBezTo>
                    <a:pt x="40" y="0"/>
                    <a:pt x="37" y="2"/>
                    <a:pt x="34" y="3"/>
                  </a:cubicBezTo>
                  <a:cubicBezTo>
                    <a:pt x="1" y="48"/>
                    <a:pt x="1" y="48"/>
                    <a:pt x="1" y="48"/>
                  </a:cubicBezTo>
                  <a:cubicBezTo>
                    <a:pt x="1" y="51"/>
                    <a:pt x="0" y="57"/>
                    <a:pt x="1" y="60"/>
                  </a:cubicBezTo>
                  <a:cubicBezTo>
                    <a:pt x="5" y="88"/>
                    <a:pt x="5" y="88"/>
                    <a:pt x="5" y="88"/>
                  </a:cubicBezTo>
                  <a:cubicBezTo>
                    <a:pt x="5" y="91"/>
                    <a:pt x="7" y="96"/>
                    <a:pt x="9" y="99"/>
                  </a:cubicBezTo>
                  <a:cubicBezTo>
                    <a:pt x="54" y="132"/>
                    <a:pt x="54" y="132"/>
                    <a:pt x="54" y="132"/>
                  </a:cubicBezTo>
                  <a:cubicBezTo>
                    <a:pt x="57" y="133"/>
                    <a:pt x="61" y="133"/>
                    <a:pt x="62" y="133"/>
                  </a:cubicBezTo>
                  <a:cubicBezTo>
                    <a:pt x="63" y="133"/>
                    <a:pt x="63" y="130"/>
                    <a:pt x="63" y="127"/>
                  </a:cubicBezTo>
                  <a:cubicBezTo>
                    <a:pt x="59" y="105"/>
                    <a:pt x="59" y="105"/>
                    <a:pt x="59" y="105"/>
                  </a:cubicBezTo>
                  <a:cubicBezTo>
                    <a:pt x="59" y="101"/>
                    <a:pt x="61" y="98"/>
                    <a:pt x="65" y="97"/>
                  </a:cubicBezTo>
                  <a:cubicBezTo>
                    <a:pt x="166" y="82"/>
                    <a:pt x="166" y="82"/>
                    <a:pt x="166" y="82"/>
                  </a:cubicBezTo>
                  <a:cubicBezTo>
                    <a:pt x="169" y="81"/>
                    <a:pt x="171" y="82"/>
                    <a:pt x="172" y="84"/>
                  </a:cubicBezTo>
                  <a:cubicBezTo>
                    <a:pt x="162" y="19"/>
                    <a:pt x="162" y="19"/>
                    <a:pt x="162" y="19"/>
                  </a:cubicBezTo>
                  <a:cubicBezTo>
                    <a:pt x="161" y="21"/>
                    <a:pt x="160" y="22"/>
                    <a:pt x="157" y="23"/>
                  </a:cubicBezTo>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102"/>
            <p:cNvSpPr/>
            <p:nvPr/>
          </p:nvSpPr>
          <p:spPr bwMode="auto">
            <a:xfrm>
              <a:off x="7543800" y="3203575"/>
              <a:ext cx="793750" cy="465138"/>
            </a:xfrm>
            <a:custGeom>
              <a:avLst/>
              <a:gdLst>
                <a:gd name="T0" fmla="*/ 0 w 301"/>
                <a:gd name="T1" fmla="*/ 342243783 h 176"/>
                <a:gd name="T2" fmla="*/ 27815532 w 301"/>
                <a:gd name="T3" fmla="*/ 530825528 h 176"/>
                <a:gd name="T4" fmla="*/ 27815532 w 301"/>
                <a:gd name="T5" fmla="*/ 558762879 h 176"/>
                <a:gd name="T6" fmla="*/ 97356998 w 301"/>
                <a:gd name="T7" fmla="*/ 1012758710 h 176"/>
                <a:gd name="T8" fmla="*/ 104310880 w 301"/>
                <a:gd name="T9" fmla="*/ 1033713706 h 176"/>
                <a:gd name="T10" fmla="*/ 132126412 w 301"/>
                <a:gd name="T11" fmla="*/ 1187373101 h 176"/>
                <a:gd name="T12" fmla="*/ 180803592 w 301"/>
                <a:gd name="T13" fmla="*/ 1222295451 h 176"/>
                <a:gd name="T14" fmla="*/ 1724591964 w 301"/>
                <a:gd name="T15" fmla="*/ 984821359 h 176"/>
                <a:gd name="T16" fmla="*/ 2023614203 w 301"/>
                <a:gd name="T17" fmla="*/ 460980829 h 176"/>
                <a:gd name="T18" fmla="*/ 1585511669 w 301"/>
                <a:gd name="T19" fmla="*/ 55877345 h 176"/>
                <a:gd name="T20" fmla="*/ 41723297 w 301"/>
                <a:gd name="T21" fmla="*/ 293351437 h 176"/>
                <a:gd name="T22" fmla="*/ 0 w 301"/>
                <a:gd name="T23" fmla="*/ 342243783 h 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1" h="176">
                  <a:moveTo>
                    <a:pt x="0" y="49"/>
                  </a:moveTo>
                  <a:cubicBezTo>
                    <a:pt x="4" y="76"/>
                    <a:pt x="4" y="76"/>
                    <a:pt x="4" y="76"/>
                  </a:cubicBezTo>
                  <a:cubicBezTo>
                    <a:pt x="5" y="78"/>
                    <a:pt x="4" y="79"/>
                    <a:pt x="4" y="80"/>
                  </a:cubicBezTo>
                  <a:cubicBezTo>
                    <a:pt x="14" y="145"/>
                    <a:pt x="14" y="145"/>
                    <a:pt x="14" y="145"/>
                  </a:cubicBezTo>
                  <a:cubicBezTo>
                    <a:pt x="15" y="146"/>
                    <a:pt x="15" y="147"/>
                    <a:pt x="15" y="148"/>
                  </a:cubicBezTo>
                  <a:cubicBezTo>
                    <a:pt x="19" y="170"/>
                    <a:pt x="19" y="170"/>
                    <a:pt x="19" y="170"/>
                  </a:cubicBezTo>
                  <a:cubicBezTo>
                    <a:pt x="19" y="173"/>
                    <a:pt x="23" y="176"/>
                    <a:pt x="26" y="175"/>
                  </a:cubicBezTo>
                  <a:cubicBezTo>
                    <a:pt x="248" y="141"/>
                    <a:pt x="248" y="141"/>
                    <a:pt x="248" y="141"/>
                  </a:cubicBezTo>
                  <a:cubicBezTo>
                    <a:pt x="252" y="141"/>
                    <a:pt x="301" y="133"/>
                    <a:pt x="291" y="66"/>
                  </a:cubicBezTo>
                  <a:cubicBezTo>
                    <a:pt x="281" y="0"/>
                    <a:pt x="231" y="7"/>
                    <a:pt x="228" y="8"/>
                  </a:cubicBezTo>
                  <a:cubicBezTo>
                    <a:pt x="6" y="42"/>
                    <a:pt x="6" y="42"/>
                    <a:pt x="6" y="42"/>
                  </a:cubicBezTo>
                  <a:cubicBezTo>
                    <a:pt x="2" y="42"/>
                    <a:pt x="0" y="46"/>
                    <a:pt x="0" y="49"/>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103"/>
            <p:cNvSpPr/>
            <p:nvPr/>
          </p:nvSpPr>
          <p:spPr bwMode="auto">
            <a:xfrm>
              <a:off x="6219825" y="3135313"/>
              <a:ext cx="1028700" cy="993775"/>
            </a:xfrm>
            <a:custGeom>
              <a:avLst/>
              <a:gdLst>
                <a:gd name="T0" fmla="*/ 1412357622 w 390"/>
                <a:gd name="T1" fmla="*/ 0 h 377"/>
                <a:gd name="T2" fmla="*/ 1210589986 w 390"/>
                <a:gd name="T3" fmla="*/ 13897034 h 377"/>
                <a:gd name="T4" fmla="*/ 111318528 w 390"/>
                <a:gd name="T5" fmla="*/ 1507833456 h 377"/>
                <a:gd name="T6" fmla="*/ 1405399389 w 390"/>
                <a:gd name="T7" fmla="*/ 2147483646 h 377"/>
                <a:gd name="T8" fmla="*/ 1607164387 w 390"/>
                <a:gd name="T9" fmla="*/ 2147483646 h 377"/>
                <a:gd name="T10" fmla="*/ 2147483646 w 390"/>
                <a:gd name="T11" fmla="*/ 1445296803 h 377"/>
                <a:gd name="T12" fmla="*/ 2147483646 w 390"/>
                <a:gd name="T13" fmla="*/ 1285478277 h 377"/>
                <a:gd name="T14" fmla="*/ 2147483646 w 390"/>
                <a:gd name="T15" fmla="*/ 1209044590 h 377"/>
                <a:gd name="T16" fmla="*/ 2147483646 w 390"/>
                <a:gd name="T17" fmla="*/ 1014486115 h 377"/>
                <a:gd name="T18" fmla="*/ 2147483646 w 390"/>
                <a:gd name="T19" fmla="*/ 931103911 h 377"/>
                <a:gd name="T20" fmla="*/ 2147483646 w 390"/>
                <a:gd name="T21" fmla="*/ 729596919 h 377"/>
                <a:gd name="T22" fmla="*/ 1412357622 w 390"/>
                <a:gd name="T23" fmla="*/ 0 h 3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377">
                  <a:moveTo>
                    <a:pt x="203" y="0"/>
                  </a:moveTo>
                  <a:cubicBezTo>
                    <a:pt x="193" y="0"/>
                    <a:pt x="184" y="1"/>
                    <a:pt x="174" y="2"/>
                  </a:cubicBezTo>
                  <a:cubicBezTo>
                    <a:pt x="71" y="18"/>
                    <a:pt x="0" y="114"/>
                    <a:pt x="16" y="217"/>
                  </a:cubicBezTo>
                  <a:cubicBezTo>
                    <a:pt x="31" y="310"/>
                    <a:pt x="111" y="377"/>
                    <a:pt x="202" y="377"/>
                  </a:cubicBezTo>
                  <a:cubicBezTo>
                    <a:pt x="212" y="377"/>
                    <a:pt x="221" y="376"/>
                    <a:pt x="231" y="375"/>
                  </a:cubicBezTo>
                  <a:cubicBezTo>
                    <a:pt x="317" y="361"/>
                    <a:pt x="381" y="291"/>
                    <a:pt x="390" y="208"/>
                  </a:cubicBezTo>
                  <a:cubicBezTo>
                    <a:pt x="358" y="185"/>
                    <a:pt x="358" y="185"/>
                    <a:pt x="358" y="185"/>
                  </a:cubicBezTo>
                  <a:cubicBezTo>
                    <a:pt x="356" y="182"/>
                    <a:pt x="354" y="177"/>
                    <a:pt x="354" y="174"/>
                  </a:cubicBezTo>
                  <a:cubicBezTo>
                    <a:pt x="350" y="146"/>
                    <a:pt x="350" y="146"/>
                    <a:pt x="350" y="146"/>
                  </a:cubicBezTo>
                  <a:cubicBezTo>
                    <a:pt x="349" y="143"/>
                    <a:pt x="350" y="137"/>
                    <a:pt x="350" y="134"/>
                  </a:cubicBezTo>
                  <a:cubicBezTo>
                    <a:pt x="372" y="105"/>
                    <a:pt x="372" y="105"/>
                    <a:pt x="372" y="105"/>
                  </a:cubicBezTo>
                  <a:cubicBezTo>
                    <a:pt x="340" y="42"/>
                    <a:pt x="275" y="0"/>
                    <a:pt x="203" y="0"/>
                  </a:cubicBezTo>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104"/>
            <p:cNvSpPr/>
            <p:nvPr/>
          </p:nvSpPr>
          <p:spPr bwMode="auto">
            <a:xfrm>
              <a:off x="7140575" y="3411538"/>
              <a:ext cx="112712" cy="271463"/>
            </a:xfrm>
            <a:custGeom>
              <a:avLst/>
              <a:gdLst>
                <a:gd name="T0" fmla="*/ 158027466 w 43"/>
                <a:gd name="T1" fmla="*/ 0 h 103"/>
                <a:gd name="T2" fmla="*/ 6870190 w 43"/>
                <a:gd name="T3" fmla="*/ 201438724 h 103"/>
                <a:gd name="T4" fmla="*/ 6870190 w 43"/>
                <a:gd name="T5" fmla="*/ 284793678 h 103"/>
                <a:gd name="T6" fmla="*/ 34353569 w 43"/>
                <a:gd name="T7" fmla="*/ 479287693 h 103"/>
                <a:gd name="T8" fmla="*/ 61836949 w 43"/>
                <a:gd name="T9" fmla="*/ 555695303 h 103"/>
                <a:gd name="T10" fmla="*/ 281701364 w 43"/>
                <a:gd name="T11" fmla="*/ 715457868 h 103"/>
                <a:gd name="T12" fmla="*/ 274828553 w 43"/>
                <a:gd name="T13" fmla="*/ 382040686 h 103"/>
                <a:gd name="T14" fmla="*/ 158027466 w 43"/>
                <a:gd name="T15" fmla="*/ 0 h 1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03">
                  <a:moveTo>
                    <a:pt x="23" y="0"/>
                  </a:moveTo>
                  <a:cubicBezTo>
                    <a:pt x="1" y="29"/>
                    <a:pt x="1" y="29"/>
                    <a:pt x="1" y="29"/>
                  </a:cubicBezTo>
                  <a:cubicBezTo>
                    <a:pt x="1" y="32"/>
                    <a:pt x="0" y="38"/>
                    <a:pt x="1" y="41"/>
                  </a:cubicBezTo>
                  <a:cubicBezTo>
                    <a:pt x="5" y="69"/>
                    <a:pt x="5" y="69"/>
                    <a:pt x="5" y="69"/>
                  </a:cubicBezTo>
                  <a:cubicBezTo>
                    <a:pt x="5" y="72"/>
                    <a:pt x="7" y="77"/>
                    <a:pt x="9" y="80"/>
                  </a:cubicBezTo>
                  <a:cubicBezTo>
                    <a:pt x="41" y="103"/>
                    <a:pt x="41" y="103"/>
                    <a:pt x="41" y="103"/>
                  </a:cubicBezTo>
                  <a:cubicBezTo>
                    <a:pt x="43" y="88"/>
                    <a:pt x="42" y="71"/>
                    <a:pt x="40" y="55"/>
                  </a:cubicBezTo>
                  <a:cubicBezTo>
                    <a:pt x="37" y="35"/>
                    <a:pt x="31" y="17"/>
                    <a:pt x="23" y="0"/>
                  </a:cubicBezTo>
                </a:path>
              </a:pathLst>
            </a:custGeom>
            <a:solidFill>
              <a:srgbClr val="D88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105"/>
            <p:cNvSpPr>
              <a:spLocks noEditPoints="1"/>
            </p:cNvSpPr>
            <p:nvPr/>
          </p:nvSpPr>
          <p:spPr bwMode="auto">
            <a:xfrm>
              <a:off x="6116638" y="2995613"/>
              <a:ext cx="1273175" cy="1273175"/>
            </a:xfrm>
            <a:custGeom>
              <a:avLst/>
              <a:gdLst>
                <a:gd name="T0" fmla="*/ 2147483646 w 483"/>
                <a:gd name="T1" fmla="*/ 1438308170 h 483"/>
                <a:gd name="T2" fmla="*/ 1917746862 w 483"/>
                <a:gd name="T3" fmla="*/ 2147483646 h 483"/>
                <a:gd name="T4" fmla="*/ 132017440 w 483"/>
                <a:gd name="T5" fmla="*/ 1917746862 h 483"/>
                <a:gd name="T6" fmla="*/ 1438308170 w 483"/>
                <a:gd name="T7" fmla="*/ 132017440 h 483"/>
                <a:gd name="T8" fmla="*/ 2147483646 w 483"/>
                <a:gd name="T9" fmla="*/ 1438308170 h 483"/>
                <a:gd name="T10" fmla="*/ 632301408 w 483"/>
                <a:gd name="T11" fmla="*/ 1834365762 h 483"/>
                <a:gd name="T12" fmla="*/ 1834365762 w 483"/>
                <a:gd name="T13" fmla="*/ 2147483646 h 483"/>
                <a:gd name="T14" fmla="*/ 2147483646 w 483"/>
                <a:gd name="T15" fmla="*/ 1514740845 h 483"/>
                <a:gd name="T16" fmla="*/ 1521689270 w 483"/>
                <a:gd name="T17" fmla="*/ 632301408 h 483"/>
                <a:gd name="T18" fmla="*/ 632301408 w 483"/>
                <a:gd name="T19" fmla="*/ 1834365762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3" h="483">
                  <a:moveTo>
                    <a:pt x="464" y="207"/>
                  </a:moveTo>
                  <a:cubicBezTo>
                    <a:pt x="483" y="330"/>
                    <a:pt x="398" y="445"/>
                    <a:pt x="276" y="464"/>
                  </a:cubicBezTo>
                  <a:cubicBezTo>
                    <a:pt x="153" y="483"/>
                    <a:pt x="38" y="398"/>
                    <a:pt x="19" y="276"/>
                  </a:cubicBezTo>
                  <a:cubicBezTo>
                    <a:pt x="0" y="153"/>
                    <a:pt x="85" y="38"/>
                    <a:pt x="207" y="19"/>
                  </a:cubicBezTo>
                  <a:cubicBezTo>
                    <a:pt x="330" y="0"/>
                    <a:pt x="445" y="85"/>
                    <a:pt x="464" y="207"/>
                  </a:cubicBezTo>
                  <a:close/>
                  <a:moveTo>
                    <a:pt x="91" y="264"/>
                  </a:moveTo>
                  <a:cubicBezTo>
                    <a:pt x="104" y="347"/>
                    <a:pt x="182" y="404"/>
                    <a:pt x="264" y="391"/>
                  </a:cubicBezTo>
                  <a:cubicBezTo>
                    <a:pt x="347" y="379"/>
                    <a:pt x="404" y="301"/>
                    <a:pt x="392" y="218"/>
                  </a:cubicBezTo>
                  <a:cubicBezTo>
                    <a:pt x="379" y="136"/>
                    <a:pt x="301" y="79"/>
                    <a:pt x="219" y="91"/>
                  </a:cubicBezTo>
                  <a:cubicBezTo>
                    <a:pt x="136" y="104"/>
                    <a:pt x="79" y="182"/>
                    <a:pt x="91" y="264"/>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106"/>
            <p:cNvSpPr/>
            <p:nvPr/>
          </p:nvSpPr>
          <p:spPr bwMode="auto">
            <a:xfrm>
              <a:off x="6496050" y="3738563"/>
              <a:ext cx="466725" cy="287338"/>
            </a:xfrm>
            <a:custGeom>
              <a:avLst/>
              <a:gdLst>
                <a:gd name="T0" fmla="*/ 1216783717 w 177"/>
                <a:gd name="T1" fmla="*/ 271017729 h 109"/>
                <a:gd name="T2" fmla="*/ 1140301465 w 177"/>
                <a:gd name="T3" fmla="*/ 430848832 h 109"/>
                <a:gd name="T4" fmla="*/ 48671243 w 177"/>
                <a:gd name="T5" fmla="*/ 257120060 h 109"/>
                <a:gd name="T6" fmla="*/ 97342486 w 177"/>
                <a:gd name="T7" fmla="*/ 41695644 h 109"/>
                <a:gd name="T8" fmla="*/ 305934282 w 177"/>
                <a:gd name="T9" fmla="*/ 90340122 h 109"/>
                <a:gd name="T10" fmla="*/ 987334324 w 177"/>
                <a:gd name="T11" fmla="*/ 159831103 h 109"/>
                <a:gd name="T12" fmla="*/ 1202879531 w 177"/>
                <a:gd name="T13" fmla="*/ 215424416 h 109"/>
                <a:gd name="T14" fmla="*/ 1216783717 w 177"/>
                <a:gd name="T15" fmla="*/ 271017729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7" h="109">
                  <a:moveTo>
                    <a:pt x="175" y="39"/>
                  </a:moveTo>
                  <a:cubicBezTo>
                    <a:pt x="177" y="48"/>
                    <a:pt x="173" y="57"/>
                    <a:pt x="164" y="62"/>
                  </a:cubicBezTo>
                  <a:cubicBezTo>
                    <a:pt x="83" y="109"/>
                    <a:pt x="26" y="66"/>
                    <a:pt x="7" y="37"/>
                  </a:cubicBezTo>
                  <a:cubicBezTo>
                    <a:pt x="0" y="27"/>
                    <a:pt x="3" y="13"/>
                    <a:pt x="14" y="6"/>
                  </a:cubicBezTo>
                  <a:cubicBezTo>
                    <a:pt x="24" y="0"/>
                    <a:pt x="38" y="3"/>
                    <a:pt x="44" y="13"/>
                  </a:cubicBezTo>
                  <a:cubicBezTo>
                    <a:pt x="48" y="18"/>
                    <a:pt x="79" y="60"/>
                    <a:pt x="142" y="23"/>
                  </a:cubicBezTo>
                  <a:cubicBezTo>
                    <a:pt x="153" y="17"/>
                    <a:pt x="166" y="21"/>
                    <a:pt x="173" y="31"/>
                  </a:cubicBezTo>
                  <a:cubicBezTo>
                    <a:pt x="174" y="34"/>
                    <a:pt x="175" y="37"/>
                    <a:pt x="17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107"/>
            <p:cNvSpPr/>
            <p:nvPr/>
          </p:nvSpPr>
          <p:spPr bwMode="auto">
            <a:xfrm>
              <a:off x="7461250" y="3303588"/>
              <a:ext cx="534987" cy="314325"/>
            </a:xfrm>
            <a:custGeom>
              <a:avLst/>
              <a:gdLst>
                <a:gd name="T0" fmla="*/ 1375180130 w 203"/>
                <a:gd name="T1" fmla="*/ 300008685 h 119"/>
                <a:gd name="T2" fmla="*/ 1111257603 w 203"/>
                <a:gd name="T3" fmla="*/ 676760215 h 119"/>
                <a:gd name="T4" fmla="*/ 402829399 w 203"/>
                <a:gd name="T5" fmla="*/ 802344938 h 119"/>
                <a:gd name="T6" fmla="*/ 27782428 w 203"/>
                <a:gd name="T7" fmla="*/ 530245144 h 119"/>
                <a:gd name="T8" fmla="*/ 291704956 w 203"/>
                <a:gd name="T9" fmla="*/ 153493614 h 119"/>
                <a:gd name="T10" fmla="*/ 1000130525 w 203"/>
                <a:gd name="T11" fmla="*/ 34884792 h 119"/>
                <a:gd name="T12" fmla="*/ 1375180130 w 203"/>
                <a:gd name="T13" fmla="*/ 300008685 h 1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3" h="119">
                  <a:moveTo>
                    <a:pt x="198" y="43"/>
                  </a:moveTo>
                  <a:cubicBezTo>
                    <a:pt x="203" y="69"/>
                    <a:pt x="186" y="93"/>
                    <a:pt x="160" y="97"/>
                  </a:cubicBezTo>
                  <a:cubicBezTo>
                    <a:pt x="58" y="115"/>
                    <a:pt x="58" y="115"/>
                    <a:pt x="58" y="115"/>
                  </a:cubicBezTo>
                  <a:cubicBezTo>
                    <a:pt x="33" y="119"/>
                    <a:pt x="8" y="102"/>
                    <a:pt x="4" y="76"/>
                  </a:cubicBezTo>
                  <a:cubicBezTo>
                    <a:pt x="0" y="51"/>
                    <a:pt x="17" y="26"/>
                    <a:pt x="42" y="22"/>
                  </a:cubicBezTo>
                  <a:cubicBezTo>
                    <a:pt x="144" y="5"/>
                    <a:pt x="144" y="5"/>
                    <a:pt x="144" y="5"/>
                  </a:cubicBezTo>
                  <a:cubicBezTo>
                    <a:pt x="170" y="0"/>
                    <a:pt x="194" y="17"/>
                    <a:pt x="198" y="43"/>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108"/>
            <p:cNvSpPr/>
            <p:nvPr/>
          </p:nvSpPr>
          <p:spPr bwMode="auto">
            <a:xfrm>
              <a:off x="7747000" y="2963863"/>
              <a:ext cx="935037" cy="762000"/>
            </a:xfrm>
            <a:custGeom>
              <a:avLst/>
              <a:gdLst>
                <a:gd name="T0" fmla="*/ 1831489896 w 355"/>
                <a:gd name="T1" fmla="*/ 76471578 h 289"/>
                <a:gd name="T2" fmla="*/ 2147483646 w 355"/>
                <a:gd name="T3" fmla="*/ 896815993 h 289"/>
                <a:gd name="T4" fmla="*/ 2147483646 w 355"/>
                <a:gd name="T5" fmla="*/ 1348703087 h 289"/>
                <a:gd name="T6" fmla="*/ 1616428752 w 355"/>
                <a:gd name="T7" fmla="*/ 1731066249 h 289"/>
                <a:gd name="T8" fmla="*/ 159562089 w 355"/>
                <a:gd name="T9" fmla="*/ 1807537827 h 289"/>
                <a:gd name="T10" fmla="*/ 34688556 w 355"/>
                <a:gd name="T11" fmla="*/ 1126236000 h 289"/>
                <a:gd name="T12" fmla="*/ 388498655 w 355"/>
                <a:gd name="T13" fmla="*/ 298938664 h 289"/>
                <a:gd name="T14" fmla="*/ 1831489896 w 355"/>
                <a:gd name="T15" fmla="*/ 76471578 h 2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5" h="289">
                  <a:moveTo>
                    <a:pt x="264" y="11"/>
                  </a:moveTo>
                  <a:cubicBezTo>
                    <a:pt x="336" y="0"/>
                    <a:pt x="335" y="129"/>
                    <a:pt x="335" y="129"/>
                  </a:cubicBezTo>
                  <a:cubicBezTo>
                    <a:pt x="340" y="158"/>
                    <a:pt x="355" y="189"/>
                    <a:pt x="325" y="194"/>
                  </a:cubicBezTo>
                  <a:cubicBezTo>
                    <a:pt x="233" y="249"/>
                    <a:pt x="233" y="249"/>
                    <a:pt x="233" y="249"/>
                  </a:cubicBezTo>
                  <a:cubicBezTo>
                    <a:pt x="204" y="254"/>
                    <a:pt x="28" y="289"/>
                    <a:pt x="23" y="260"/>
                  </a:cubicBezTo>
                  <a:cubicBezTo>
                    <a:pt x="5" y="162"/>
                    <a:pt x="5" y="162"/>
                    <a:pt x="5" y="162"/>
                  </a:cubicBezTo>
                  <a:cubicBezTo>
                    <a:pt x="0" y="133"/>
                    <a:pt x="5" y="50"/>
                    <a:pt x="56" y="43"/>
                  </a:cubicBezTo>
                  <a:cubicBezTo>
                    <a:pt x="147" y="29"/>
                    <a:pt x="192" y="23"/>
                    <a:pt x="264" y="11"/>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109"/>
            <p:cNvSpPr/>
            <p:nvPr/>
          </p:nvSpPr>
          <p:spPr bwMode="auto">
            <a:xfrm>
              <a:off x="8797925" y="2755900"/>
              <a:ext cx="1327150" cy="822325"/>
            </a:xfrm>
            <a:custGeom>
              <a:avLst/>
              <a:gdLst>
                <a:gd name="T0" fmla="*/ 1938000950 w 836"/>
                <a:gd name="T1" fmla="*/ 0 h 518"/>
                <a:gd name="T2" fmla="*/ 2106850625 w 836"/>
                <a:gd name="T3" fmla="*/ 967740000 h 518"/>
                <a:gd name="T4" fmla="*/ 168851263 w 836"/>
                <a:gd name="T5" fmla="*/ 1305440938 h 518"/>
                <a:gd name="T6" fmla="*/ 0 w 836"/>
                <a:gd name="T7" fmla="*/ 337700938 h 518"/>
                <a:gd name="T8" fmla="*/ 1938000950 w 836"/>
                <a:gd name="T9" fmla="*/ 0 h 5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6" h="518">
                  <a:moveTo>
                    <a:pt x="769" y="0"/>
                  </a:moveTo>
                  <a:lnTo>
                    <a:pt x="836" y="384"/>
                  </a:lnTo>
                  <a:lnTo>
                    <a:pt x="67" y="518"/>
                  </a:lnTo>
                  <a:lnTo>
                    <a:pt x="0" y="134"/>
                  </a:lnTo>
                  <a:lnTo>
                    <a:pt x="76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110"/>
            <p:cNvSpPr/>
            <p:nvPr/>
          </p:nvSpPr>
          <p:spPr bwMode="auto">
            <a:xfrm>
              <a:off x="8948738" y="2541588"/>
              <a:ext cx="1782762" cy="1104900"/>
            </a:xfrm>
            <a:custGeom>
              <a:avLst/>
              <a:gdLst>
                <a:gd name="T0" fmla="*/ 2147483646 w 1123"/>
                <a:gd name="T1" fmla="*/ 0 h 696"/>
                <a:gd name="T2" fmla="*/ 2147483646 w 1123"/>
                <a:gd name="T3" fmla="*/ 1297881263 h 696"/>
                <a:gd name="T4" fmla="*/ 226813999 w 1123"/>
                <a:gd name="T5" fmla="*/ 1754028750 h 696"/>
                <a:gd name="T6" fmla="*/ 0 w 1123"/>
                <a:gd name="T7" fmla="*/ 456149075 h 696"/>
                <a:gd name="T8" fmla="*/ 2147483646 w 1123"/>
                <a:gd name="T9" fmla="*/ 0 h 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 h="696">
                  <a:moveTo>
                    <a:pt x="1033" y="0"/>
                  </a:moveTo>
                  <a:lnTo>
                    <a:pt x="1123" y="515"/>
                  </a:lnTo>
                  <a:lnTo>
                    <a:pt x="90" y="696"/>
                  </a:lnTo>
                  <a:lnTo>
                    <a:pt x="0" y="181"/>
                  </a:lnTo>
                  <a:lnTo>
                    <a:pt x="1033" y="0"/>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114"/>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close/>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115"/>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116"/>
            <p:cNvSpPr/>
            <p:nvPr/>
          </p:nvSpPr>
          <p:spPr bwMode="auto">
            <a:xfrm>
              <a:off x="8434388" y="4687888"/>
              <a:ext cx="28575" cy="26988"/>
            </a:xfrm>
            <a:custGeom>
              <a:avLst/>
              <a:gdLst>
                <a:gd name="T0" fmla="*/ 40488177 w 11"/>
                <a:gd name="T1" fmla="*/ 0 h 10"/>
                <a:gd name="T2" fmla="*/ 6748895 w 11"/>
                <a:gd name="T3" fmla="*/ 21849485 h 10"/>
                <a:gd name="T4" fmla="*/ 20244089 w 11"/>
                <a:gd name="T5" fmla="*/ 72835214 h 10"/>
                <a:gd name="T6" fmla="*/ 40488177 w 11"/>
                <a:gd name="T7" fmla="*/ 72835214 h 10"/>
                <a:gd name="T8" fmla="*/ 67481161 w 11"/>
                <a:gd name="T9" fmla="*/ 58267092 h 10"/>
                <a:gd name="T10" fmla="*/ 53985968 w 11"/>
                <a:gd name="T11" fmla="*/ 7284061 h 10"/>
                <a:gd name="T12" fmla="*/ 40488177 w 11"/>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10">
                  <a:moveTo>
                    <a:pt x="6" y="0"/>
                  </a:moveTo>
                  <a:cubicBezTo>
                    <a:pt x="4" y="0"/>
                    <a:pt x="2" y="1"/>
                    <a:pt x="1" y="3"/>
                  </a:cubicBezTo>
                  <a:cubicBezTo>
                    <a:pt x="0" y="6"/>
                    <a:pt x="1" y="9"/>
                    <a:pt x="3" y="10"/>
                  </a:cubicBezTo>
                  <a:cubicBezTo>
                    <a:pt x="4" y="10"/>
                    <a:pt x="5" y="10"/>
                    <a:pt x="6" y="10"/>
                  </a:cubicBezTo>
                  <a:cubicBezTo>
                    <a:pt x="8" y="10"/>
                    <a:pt x="9" y="9"/>
                    <a:pt x="10" y="8"/>
                  </a:cubicBezTo>
                  <a:cubicBezTo>
                    <a:pt x="11" y="5"/>
                    <a:pt x="10" y="2"/>
                    <a:pt x="8" y="1"/>
                  </a:cubicBezTo>
                  <a:cubicBezTo>
                    <a:pt x="7" y="1"/>
                    <a:pt x="6" y="0"/>
                    <a:pt x="6"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9" name="组合 131"/>
          <p:cNvGrpSpPr/>
          <p:nvPr/>
        </p:nvGrpSpPr>
        <p:grpSpPr bwMode="auto">
          <a:xfrm>
            <a:off x="7767638" y="5200650"/>
            <a:ext cx="2408237" cy="2193925"/>
            <a:chOff x="8539253" y="5376404"/>
            <a:chExt cx="2408237" cy="2193925"/>
          </a:xfrm>
        </p:grpSpPr>
        <p:sp>
          <p:nvSpPr>
            <p:cNvPr id="3098" name="Freeform 15"/>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16"/>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17"/>
            <p:cNvSpPr>
              <a:spLocks noEditPoints="1"/>
            </p:cNvSpPr>
            <p:nvPr/>
          </p:nvSpPr>
          <p:spPr bwMode="auto">
            <a:xfrm>
              <a:off x="8539253" y="5376404"/>
              <a:ext cx="2408237" cy="2193925"/>
            </a:xfrm>
            <a:custGeom>
              <a:avLst/>
              <a:gdLst>
                <a:gd name="T0" fmla="*/ 473114381 w 913"/>
                <a:gd name="T1" fmla="*/ 2147483646 h 832"/>
                <a:gd name="T2" fmla="*/ 2147483646 w 913"/>
                <a:gd name="T3" fmla="*/ 472830391 h 832"/>
                <a:gd name="T4" fmla="*/ 2147483646 w 913"/>
                <a:gd name="T5" fmla="*/ 2147483646 h 832"/>
                <a:gd name="T6" fmla="*/ 1864626954 w 913"/>
                <a:gd name="T7" fmla="*/ 2147483646 h 832"/>
                <a:gd name="T8" fmla="*/ 473114381 w 913"/>
                <a:gd name="T9" fmla="*/ 2147483646 h 832"/>
                <a:gd name="T10" fmla="*/ 97405669 w 913"/>
                <a:gd name="T11" fmla="*/ 2147483646 h 832"/>
                <a:gd name="T12" fmla="*/ 1488918243 w 913"/>
                <a:gd name="T13" fmla="*/ 2147483646 h 832"/>
                <a:gd name="T14" fmla="*/ 2038566026 w 913"/>
                <a:gd name="T15" fmla="*/ 2147483646 h 832"/>
                <a:gd name="T16" fmla="*/ 2147483646 w 913"/>
                <a:gd name="T17" fmla="*/ 2147483646 h 832"/>
                <a:gd name="T18" fmla="*/ 2147483646 w 913"/>
                <a:gd name="T19" fmla="*/ 2147483646 h 832"/>
                <a:gd name="T20" fmla="*/ 2147483646 w 913"/>
                <a:gd name="T21" fmla="*/ 292042533 h 832"/>
                <a:gd name="T22" fmla="*/ 2147483646 w 913"/>
                <a:gd name="T23" fmla="*/ 97347511 h 832"/>
                <a:gd name="T24" fmla="*/ 299175309 w 913"/>
                <a:gd name="T25" fmla="*/ 1974764550 h 832"/>
                <a:gd name="T26" fmla="*/ 97405669 w 913"/>
                <a:gd name="T27" fmla="*/ 2147483646 h 8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3" h="832">
                  <a:moveTo>
                    <a:pt x="68" y="338"/>
                  </a:moveTo>
                  <a:cubicBezTo>
                    <a:pt x="645" y="68"/>
                    <a:pt x="645" y="68"/>
                    <a:pt x="645" y="68"/>
                  </a:cubicBezTo>
                  <a:cubicBezTo>
                    <a:pt x="844" y="494"/>
                    <a:pt x="844" y="494"/>
                    <a:pt x="844" y="494"/>
                  </a:cubicBezTo>
                  <a:cubicBezTo>
                    <a:pt x="268" y="764"/>
                    <a:pt x="268" y="764"/>
                    <a:pt x="268" y="764"/>
                  </a:cubicBezTo>
                  <a:cubicBezTo>
                    <a:pt x="68" y="338"/>
                    <a:pt x="68" y="338"/>
                    <a:pt x="68" y="338"/>
                  </a:cubicBezTo>
                  <a:moveTo>
                    <a:pt x="14" y="364"/>
                  </a:moveTo>
                  <a:cubicBezTo>
                    <a:pt x="214" y="789"/>
                    <a:pt x="214" y="789"/>
                    <a:pt x="214" y="789"/>
                  </a:cubicBezTo>
                  <a:cubicBezTo>
                    <a:pt x="228" y="819"/>
                    <a:pt x="263" y="832"/>
                    <a:pt x="293" y="818"/>
                  </a:cubicBezTo>
                  <a:cubicBezTo>
                    <a:pt x="870" y="548"/>
                    <a:pt x="870" y="548"/>
                    <a:pt x="870" y="548"/>
                  </a:cubicBezTo>
                  <a:cubicBezTo>
                    <a:pt x="900" y="534"/>
                    <a:pt x="913" y="498"/>
                    <a:pt x="899" y="468"/>
                  </a:cubicBezTo>
                  <a:cubicBezTo>
                    <a:pt x="699" y="42"/>
                    <a:pt x="699" y="42"/>
                    <a:pt x="699" y="42"/>
                  </a:cubicBezTo>
                  <a:cubicBezTo>
                    <a:pt x="685" y="12"/>
                    <a:pt x="649" y="0"/>
                    <a:pt x="619" y="14"/>
                  </a:cubicBezTo>
                  <a:cubicBezTo>
                    <a:pt x="43" y="284"/>
                    <a:pt x="43" y="284"/>
                    <a:pt x="43" y="284"/>
                  </a:cubicBezTo>
                  <a:cubicBezTo>
                    <a:pt x="13" y="298"/>
                    <a:pt x="0" y="334"/>
                    <a:pt x="14" y="36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18"/>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19"/>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0"/>
            <p:cNvSpPr/>
            <p:nvPr/>
          </p:nvSpPr>
          <p:spPr bwMode="auto">
            <a:xfrm>
              <a:off x="10509341" y="6005054"/>
              <a:ext cx="82550" cy="104775"/>
            </a:xfrm>
            <a:custGeom>
              <a:avLst/>
              <a:gdLst>
                <a:gd name="T0" fmla="*/ 49636516 w 31"/>
                <a:gd name="T1" fmla="*/ 0 h 40"/>
                <a:gd name="T2" fmla="*/ 0 w 31"/>
                <a:gd name="T3" fmla="*/ 6860143 h 40"/>
                <a:gd name="T4" fmla="*/ 134729589 w 31"/>
                <a:gd name="T5" fmla="*/ 274445016 h 40"/>
                <a:gd name="T6" fmla="*/ 184366105 w 31"/>
                <a:gd name="T7" fmla="*/ 89194958 h 40"/>
                <a:gd name="T8" fmla="*/ 49636516 w 31"/>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7" y="0"/>
                  </a:moveTo>
                  <a:cubicBezTo>
                    <a:pt x="5" y="0"/>
                    <a:pt x="3" y="0"/>
                    <a:pt x="0" y="1"/>
                  </a:cubicBezTo>
                  <a:cubicBezTo>
                    <a:pt x="19" y="40"/>
                    <a:pt x="19" y="40"/>
                    <a:pt x="19" y="40"/>
                  </a:cubicBezTo>
                  <a:cubicBezTo>
                    <a:pt x="28" y="34"/>
                    <a:pt x="31" y="22"/>
                    <a:pt x="26" y="13"/>
                  </a:cubicBezTo>
                  <a:cubicBezTo>
                    <a:pt x="23" y="5"/>
                    <a:pt x="15" y="0"/>
                    <a:pt x="7"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1"/>
            <p:cNvSpPr/>
            <p:nvPr/>
          </p:nvSpPr>
          <p:spPr bwMode="auto">
            <a:xfrm>
              <a:off x="10461716" y="6006642"/>
              <a:ext cx="98425" cy="111125"/>
            </a:xfrm>
            <a:custGeom>
              <a:avLst/>
              <a:gdLst>
                <a:gd name="T0" fmla="*/ 127372591 w 37"/>
                <a:gd name="T1" fmla="*/ 0 h 42"/>
                <a:gd name="T2" fmla="*/ 113220672 w 37"/>
                <a:gd name="T3" fmla="*/ 7000875 h 42"/>
                <a:gd name="T4" fmla="*/ 35382457 w 37"/>
                <a:gd name="T5" fmla="*/ 210013021 h 42"/>
                <a:gd name="T6" fmla="*/ 176906967 w 37"/>
                <a:gd name="T7" fmla="*/ 294018229 h 42"/>
                <a:gd name="T8" fmla="*/ 240595922 w 37"/>
                <a:gd name="T9" fmla="*/ 280016479 h 42"/>
                <a:gd name="T10" fmla="*/ 261823801 w 37"/>
                <a:gd name="T11" fmla="*/ 273018250 h 42"/>
                <a:gd name="T12" fmla="*/ 127372591 w 3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42">
                  <a:moveTo>
                    <a:pt x="18" y="0"/>
                  </a:moveTo>
                  <a:cubicBezTo>
                    <a:pt x="17" y="0"/>
                    <a:pt x="17" y="1"/>
                    <a:pt x="16" y="1"/>
                  </a:cubicBezTo>
                  <a:cubicBezTo>
                    <a:pt x="5" y="6"/>
                    <a:pt x="0" y="19"/>
                    <a:pt x="5" y="30"/>
                  </a:cubicBezTo>
                  <a:cubicBezTo>
                    <a:pt x="9" y="38"/>
                    <a:pt x="17" y="42"/>
                    <a:pt x="25" y="42"/>
                  </a:cubicBezTo>
                  <a:cubicBezTo>
                    <a:pt x="28" y="42"/>
                    <a:pt x="31" y="42"/>
                    <a:pt x="34" y="40"/>
                  </a:cubicBezTo>
                  <a:cubicBezTo>
                    <a:pt x="35" y="40"/>
                    <a:pt x="36" y="39"/>
                    <a:pt x="37" y="39"/>
                  </a:cubicBezTo>
                  <a:cubicBezTo>
                    <a:pt x="18" y="0"/>
                    <a:pt x="18" y="0"/>
                    <a:pt x="18"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0" name="组合 133"/>
          <p:cNvGrpSpPr/>
          <p:nvPr/>
        </p:nvGrpSpPr>
        <p:grpSpPr bwMode="auto">
          <a:xfrm>
            <a:off x="1441450" y="5221288"/>
            <a:ext cx="1198563" cy="1065212"/>
            <a:chOff x="10356941" y="4477879"/>
            <a:chExt cx="1198562" cy="1065213"/>
          </a:xfrm>
        </p:grpSpPr>
        <p:sp>
          <p:nvSpPr>
            <p:cNvPr id="3094" name="Freeform 111"/>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12"/>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13"/>
            <p:cNvSpPr>
              <a:spLocks noEditPoints="1"/>
            </p:cNvSpPr>
            <p:nvPr/>
          </p:nvSpPr>
          <p:spPr bwMode="auto">
            <a:xfrm>
              <a:off x="10356941" y="4477879"/>
              <a:ext cx="1198562" cy="1065213"/>
            </a:xfrm>
            <a:custGeom>
              <a:avLst/>
              <a:gdLst>
                <a:gd name="T0" fmla="*/ 700840032 w 455"/>
                <a:gd name="T1" fmla="*/ 152945075 h 404"/>
                <a:gd name="T2" fmla="*/ 55513177 w 455"/>
                <a:gd name="T3" fmla="*/ 1466872128 h 404"/>
                <a:gd name="T4" fmla="*/ 152657286 w 455"/>
                <a:gd name="T5" fmla="*/ 1765809391 h 404"/>
                <a:gd name="T6" fmla="*/ 2147483646 w 455"/>
                <a:gd name="T7" fmla="*/ 2147483646 h 404"/>
                <a:gd name="T8" fmla="*/ 2147483646 w 455"/>
                <a:gd name="T9" fmla="*/ 2147483646 h 404"/>
                <a:gd name="T10" fmla="*/ 2147483646 w 455"/>
                <a:gd name="T11" fmla="*/ 1341738603 h 404"/>
                <a:gd name="T12" fmla="*/ 2147483646 w 455"/>
                <a:gd name="T13" fmla="*/ 1042801340 h 404"/>
                <a:gd name="T14" fmla="*/ 992280260 w 455"/>
                <a:gd name="T15" fmla="*/ 55615193 h 404"/>
                <a:gd name="T16" fmla="*/ 700840032 w 455"/>
                <a:gd name="T17" fmla="*/ 152945075 h 404"/>
                <a:gd name="T18" fmla="*/ 895133517 w 455"/>
                <a:gd name="T19" fmla="*/ 250272322 h 404"/>
                <a:gd name="T20" fmla="*/ 2147483646 w 455"/>
                <a:gd name="T21" fmla="*/ 1160984613 h 404"/>
                <a:gd name="T22" fmla="*/ 2095584240 w 455"/>
                <a:gd name="T23" fmla="*/ 2147483646 h 404"/>
                <a:gd name="T24" fmla="*/ 249804029 w 455"/>
                <a:gd name="T25" fmla="*/ 1564202011 h 404"/>
                <a:gd name="T26" fmla="*/ 895133517 w 455"/>
                <a:gd name="T27" fmla="*/ 250272322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404">
                  <a:moveTo>
                    <a:pt x="101" y="22"/>
                  </a:moveTo>
                  <a:cubicBezTo>
                    <a:pt x="8" y="211"/>
                    <a:pt x="8" y="211"/>
                    <a:pt x="8" y="211"/>
                  </a:cubicBezTo>
                  <a:cubicBezTo>
                    <a:pt x="0" y="227"/>
                    <a:pt x="6" y="246"/>
                    <a:pt x="22" y="254"/>
                  </a:cubicBezTo>
                  <a:cubicBezTo>
                    <a:pt x="311" y="396"/>
                    <a:pt x="311" y="396"/>
                    <a:pt x="311" y="396"/>
                  </a:cubicBezTo>
                  <a:cubicBezTo>
                    <a:pt x="327" y="404"/>
                    <a:pt x="346" y="397"/>
                    <a:pt x="354" y="381"/>
                  </a:cubicBezTo>
                  <a:cubicBezTo>
                    <a:pt x="447" y="193"/>
                    <a:pt x="447" y="193"/>
                    <a:pt x="447" y="193"/>
                  </a:cubicBezTo>
                  <a:cubicBezTo>
                    <a:pt x="455" y="177"/>
                    <a:pt x="448" y="158"/>
                    <a:pt x="432" y="150"/>
                  </a:cubicBezTo>
                  <a:cubicBezTo>
                    <a:pt x="143" y="8"/>
                    <a:pt x="143" y="8"/>
                    <a:pt x="143" y="8"/>
                  </a:cubicBezTo>
                  <a:cubicBezTo>
                    <a:pt x="128" y="0"/>
                    <a:pt x="108" y="6"/>
                    <a:pt x="101" y="22"/>
                  </a:cubicBezTo>
                  <a:moveTo>
                    <a:pt x="129" y="36"/>
                  </a:moveTo>
                  <a:cubicBezTo>
                    <a:pt x="395" y="167"/>
                    <a:pt x="395" y="167"/>
                    <a:pt x="395" y="167"/>
                  </a:cubicBezTo>
                  <a:cubicBezTo>
                    <a:pt x="302" y="356"/>
                    <a:pt x="302" y="356"/>
                    <a:pt x="302" y="356"/>
                  </a:cubicBezTo>
                  <a:cubicBezTo>
                    <a:pt x="36" y="225"/>
                    <a:pt x="36" y="225"/>
                    <a:pt x="36" y="225"/>
                  </a:cubicBezTo>
                  <a:cubicBezTo>
                    <a:pt x="129" y="36"/>
                    <a:pt x="129" y="36"/>
                    <a:pt x="129" y="36"/>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17"/>
            <p:cNvSpPr/>
            <p:nvPr/>
          </p:nvSpPr>
          <p:spPr bwMode="auto">
            <a:xfrm>
              <a:off x="11284041" y="5152567"/>
              <a:ext cx="107950" cy="95250"/>
            </a:xfrm>
            <a:custGeom>
              <a:avLst/>
              <a:gdLst>
                <a:gd name="T0" fmla="*/ 145577157 w 41"/>
                <a:gd name="T1" fmla="*/ 0 h 36"/>
                <a:gd name="T2" fmla="*/ 34662482 w 41"/>
                <a:gd name="T3" fmla="*/ 70003458 h 36"/>
                <a:gd name="T4" fmla="*/ 90119820 w 41"/>
                <a:gd name="T5" fmla="*/ 238013875 h 36"/>
                <a:gd name="T6" fmla="*/ 145577157 w 41"/>
                <a:gd name="T7" fmla="*/ 252015625 h 36"/>
                <a:gd name="T8" fmla="*/ 256494466 w 41"/>
                <a:gd name="T9" fmla="*/ 182012167 h 36"/>
                <a:gd name="T10" fmla="*/ 201037128 w 41"/>
                <a:gd name="T11" fmla="*/ 7000875 h 36"/>
                <a:gd name="T12" fmla="*/ 145577157 w 4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36">
                  <a:moveTo>
                    <a:pt x="21" y="0"/>
                  </a:moveTo>
                  <a:cubicBezTo>
                    <a:pt x="14" y="0"/>
                    <a:pt x="8" y="3"/>
                    <a:pt x="5" y="10"/>
                  </a:cubicBezTo>
                  <a:cubicBezTo>
                    <a:pt x="0" y="19"/>
                    <a:pt x="4" y="29"/>
                    <a:pt x="13" y="34"/>
                  </a:cubicBezTo>
                  <a:cubicBezTo>
                    <a:pt x="16" y="35"/>
                    <a:pt x="18" y="36"/>
                    <a:pt x="21" y="36"/>
                  </a:cubicBezTo>
                  <a:cubicBezTo>
                    <a:pt x="28" y="36"/>
                    <a:pt x="34" y="32"/>
                    <a:pt x="37" y="26"/>
                  </a:cubicBezTo>
                  <a:cubicBezTo>
                    <a:pt x="41" y="17"/>
                    <a:pt x="38" y="6"/>
                    <a:pt x="29" y="1"/>
                  </a:cubicBezTo>
                  <a:cubicBezTo>
                    <a:pt x="26" y="0"/>
                    <a:pt x="24" y="0"/>
                    <a:pt x="21"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1" name="组合 293"/>
          <p:cNvGrpSpPr/>
          <p:nvPr/>
        </p:nvGrpSpPr>
        <p:grpSpPr bwMode="auto">
          <a:xfrm>
            <a:off x="3116263" y="2113915"/>
            <a:ext cx="5722937" cy="2776538"/>
            <a:chOff x="3002022" y="2133436"/>
            <a:chExt cx="5723415" cy="2776325"/>
          </a:xfrm>
        </p:grpSpPr>
        <p:sp>
          <p:nvSpPr>
            <p:cNvPr id="286" name="任意多边形 285"/>
            <p:cNvSpPr/>
            <p:nvPr/>
          </p:nvSpPr>
          <p:spPr>
            <a:xfrm>
              <a:off x="3116332" y="2285824"/>
              <a:ext cx="5609105" cy="2623937"/>
            </a:xfrm>
            <a:custGeom>
              <a:avLst/>
              <a:gdLst>
                <a:gd name="connsiteX0" fmla="*/ 5598159 w 5609132"/>
                <a:gd name="connsiteY0" fmla="*/ 0 h 1934275"/>
                <a:gd name="connsiteX1" fmla="*/ 5557764 w 5609132"/>
                <a:gd name="connsiteY1" fmla="*/ 998566 h 1934275"/>
                <a:gd name="connsiteX2" fmla="*/ 5609132 w 5609132"/>
                <a:gd name="connsiteY2" fmla="*/ 998408 h 1934275"/>
                <a:gd name="connsiteX3" fmla="*/ 5557390 w 5609132"/>
                <a:gd name="connsiteY3" fmla="*/ 1007808 h 1934275"/>
                <a:gd name="connsiteX4" fmla="*/ 5557085 w 5609132"/>
                <a:gd name="connsiteY4" fmla="*/ 1015344 h 1934275"/>
                <a:gd name="connsiteX5" fmla="*/ 5515906 w 5609132"/>
                <a:gd name="connsiteY5" fmla="*/ 1015344 h 1934275"/>
                <a:gd name="connsiteX6" fmla="*/ 2752267 w 5609132"/>
                <a:gd name="connsiteY6" fmla="*/ 1517404 h 1934275"/>
                <a:gd name="connsiteX7" fmla="*/ 5507848 w 5609132"/>
                <a:gd name="connsiteY7" fmla="*/ 1517404 h 1934275"/>
                <a:gd name="connsiteX8" fmla="*/ 5507848 w 5609132"/>
                <a:gd name="connsiteY8" fmla="*/ 1934275 h 1934275"/>
                <a:gd name="connsiteX9" fmla="*/ 557933 w 5609132"/>
                <a:gd name="connsiteY9" fmla="*/ 1934275 h 1934275"/>
                <a:gd name="connsiteX10" fmla="*/ 557933 w 5609132"/>
                <a:gd name="connsiteY10" fmla="*/ 1517404 h 1934275"/>
                <a:gd name="connsiteX11" fmla="*/ 1123546 w 5609132"/>
                <a:gd name="connsiteY11" fmla="*/ 1517404 h 1934275"/>
                <a:gd name="connsiteX12" fmla="*/ 596353 w 5609132"/>
                <a:gd name="connsiteY12" fmla="*/ 1496743 h 1934275"/>
                <a:gd name="connsiteX13" fmla="*/ 4505647 w 5609132"/>
                <a:gd name="connsiteY13" fmla="*/ 1015344 h 1934275"/>
                <a:gd name="connsiteX14" fmla="*/ 0 w 5609132"/>
                <a:gd name="connsiteY14" fmla="*/ 1015344 h 1934275"/>
                <a:gd name="connsiteX15" fmla="*/ 330351 w 5609132"/>
                <a:gd name="connsiteY15" fmla="*/ 358875 h 193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9132" h="1934275">
                  <a:moveTo>
                    <a:pt x="5598159" y="0"/>
                  </a:moveTo>
                  <a:lnTo>
                    <a:pt x="5557764" y="998566"/>
                  </a:lnTo>
                  <a:lnTo>
                    <a:pt x="5609132" y="998408"/>
                  </a:lnTo>
                  <a:lnTo>
                    <a:pt x="5557390" y="1007808"/>
                  </a:lnTo>
                  <a:lnTo>
                    <a:pt x="5557085" y="1015344"/>
                  </a:lnTo>
                  <a:lnTo>
                    <a:pt x="5515906" y="1015344"/>
                  </a:lnTo>
                  <a:lnTo>
                    <a:pt x="2752267" y="1517404"/>
                  </a:lnTo>
                  <a:lnTo>
                    <a:pt x="5507848" y="1517404"/>
                  </a:lnTo>
                  <a:lnTo>
                    <a:pt x="5507848" y="1934275"/>
                  </a:lnTo>
                  <a:lnTo>
                    <a:pt x="557933" y="1934275"/>
                  </a:lnTo>
                  <a:lnTo>
                    <a:pt x="557933" y="1517404"/>
                  </a:lnTo>
                  <a:lnTo>
                    <a:pt x="1123546" y="1517404"/>
                  </a:lnTo>
                  <a:lnTo>
                    <a:pt x="596353" y="1496743"/>
                  </a:lnTo>
                  <a:lnTo>
                    <a:pt x="4505647" y="1015344"/>
                  </a:lnTo>
                  <a:lnTo>
                    <a:pt x="0" y="1015344"/>
                  </a:lnTo>
                  <a:lnTo>
                    <a:pt x="330351" y="358875"/>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1" name="任意多边形 290"/>
            <p:cNvSpPr/>
            <p:nvPr/>
          </p:nvSpPr>
          <p:spPr>
            <a:xfrm>
              <a:off x="3002022" y="2133436"/>
              <a:ext cx="5609105" cy="2623937"/>
            </a:xfrm>
            <a:custGeom>
              <a:avLst/>
              <a:gdLst>
                <a:gd name="connsiteX0" fmla="*/ 5598159 w 5609132"/>
                <a:gd name="connsiteY0" fmla="*/ 0 h 2624371"/>
                <a:gd name="connsiteX1" fmla="*/ 5557764 w 5609132"/>
                <a:gd name="connsiteY1" fmla="*/ 1354827 h 2624371"/>
                <a:gd name="connsiteX2" fmla="*/ 5609132 w 5609132"/>
                <a:gd name="connsiteY2" fmla="*/ 1354613 h 2624371"/>
                <a:gd name="connsiteX3" fmla="*/ 5557390 w 5609132"/>
                <a:gd name="connsiteY3" fmla="*/ 1367366 h 2624371"/>
                <a:gd name="connsiteX4" fmla="*/ 5557085 w 5609132"/>
                <a:gd name="connsiteY4" fmla="*/ 1377591 h 2624371"/>
                <a:gd name="connsiteX5" fmla="*/ 5515906 w 5609132"/>
                <a:gd name="connsiteY5" fmla="*/ 1377591 h 2624371"/>
                <a:gd name="connsiteX6" fmla="*/ 2907732 w 5609132"/>
                <a:gd name="connsiteY6" fmla="*/ 2020453 h 2624371"/>
                <a:gd name="connsiteX7" fmla="*/ 5527215 w 5609132"/>
                <a:gd name="connsiteY7" fmla="*/ 2020453 h 2624371"/>
                <a:gd name="connsiteX8" fmla="*/ 5527215 w 5609132"/>
                <a:gd name="connsiteY8" fmla="*/ 2624371 h 2624371"/>
                <a:gd name="connsiteX9" fmla="*/ 5507848 w 5609132"/>
                <a:gd name="connsiteY9" fmla="*/ 2624371 h 2624371"/>
                <a:gd name="connsiteX10" fmla="*/ 564138 w 5609132"/>
                <a:gd name="connsiteY10" fmla="*/ 2624371 h 2624371"/>
                <a:gd name="connsiteX11" fmla="*/ 557933 w 5609132"/>
                <a:gd name="connsiteY11" fmla="*/ 2624371 h 2624371"/>
                <a:gd name="connsiteX12" fmla="*/ 557933 w 5609132"/>
                <a:gd name="connsiteY12" fmla="*/ 2058772 h 2624371"/>
                <a:gd name="connsiteX13" fmla="*/ 564138 w 5609132"/>
                <a:gd name="connsiteY13" fmla="*/ 2058772 h 2624371"/>
                <a:gd name="connsiteX14" fmla="*/ 564138 w 5609132"/>
                <a:gd name="connsiteY14" fmla="*/ 2020453 h 2624371"/>
                <a:gd name="connsiteX15" fmla="*/ 657921 w 5609132"/>
                <a:gd name="connsiteY15" fmla="*/ 2020453 h 2624371"/>
                <a:gd name="connsiteX16" fmla="*/ 4505647 w 5609132"/>
                <a:gd name="connsiteY16" fmla="*/ 1377591 h 2624371"/>
                <a:gd name="connsiteX17" fmla="*/ 0 w 5609132"/>
                <a:gd name="connsiteY17" fmla="*/ 1377591 h 2624371"/>
                <a:gd name="connsiteX18" fmla="*/ 330351 w 5609132"/>
                <a:gd name="connsiteY18" fmla="*/ 486912 h 262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9132" h="2624371">
                  <a:moveTo>
                    <a:pt x="5598159" y="0"/>
                  </a:moveTo>
                  <a:lnTo>
                    <a:pt x="5557764" y="1354827"/>
                  </a:lnTo>
                  <a:lnTo>
                    <a:pt x="5609132" y="1354613"/>
                  </a:lnTo>
                  <a:lnTo>
                    <a:pt x="5557390" y="1367366"/>
                  </a:lnTo>
                  <a:lnTo>
                    <a:pt x="5557085" y="1377591"/>
                  </a:lnTo>
                  <a:lnTo>
                    <a:pt x="5515906" y="1377591"/>
                  </a:lnTo>
                  <a:lnTo>
                    <a:pt x="2907732" y="2020453"/>
                  </a:lnTo>
                  <a:lnTo>
                    <a:pt x="5527215" y="2020453"/>
                  </a:lnTo>
                  <a:lnTo>
                    <a:pt x="5527215" y="2624371"/>
                  </a:lnTo>
                  <a:lnTo>
                    <a:pt x="5507848" y="2624371"/>
                  </a:lnTo>
                  <a:lnTo>
                    <a:pt x="564138" y="2624371"/>
                  </a:lnTo>
                  <a:lnTo>
                    <a:pt x="557933" y="2624371"/>
                  </a:lnTo>
                  <a:lnTo>
                    <a:pt x="557933" y="2058772"/>
                  </a:lnTo>
                  <a:lnTo>
                    <a:pt x="564138" y="2058772"/>
                  </a:lnTo>
                  <a:lnTo>
                    <a:pt x="564138" y="2020453"/>
                  </a:lnTo>
                  <a:lnTo>
                    <a:pt x="657921" y="2020453"/>
                  </a:lnTo>
                  <a:lnTo>
                    <a:pt x="4505647" y="1377591"/>
                  </a:lnTo>
                  <a:lnTo>
                    <a:pt x="0" y="1377591"/>
                  </a:lnTo>
                  <a:lnTo>
                    <a:pt x="330351" y="486912"/>
                  </a:lnTo>
                  <a:close/>
                </a:path>
              </a:pathLst>
            </a:cu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82" name="文本框 147"/>
          <p:cNvSpPr txBox="1">
            <a:spLocks noChangeArrowheads="1"/>
          </p:cNvSpPr>
          <p:nvPr/>
        </p:nvSpPr>
        <p:spPr bwMode="auto">
          <a:xfrm>
            <a:off x="3289091" y="2476617"/>
            <a:ext cx="52629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3600" b="1" dirty="0">
                <a:solidFill>
                  <a:schemeClr val="bg1"/>
                </a:solidFill>
                <a:latin typeface="微软雅黑" panose="020B0503020204020204" pitchFamily="34" charset="-122"/>
                <a:ea typeface="微软雅黑" panose="020B0503020204020204" pitchFamily="34" charset="-122"/>
              </a:rPr>
              <a:t>课程十三：高级选择器和</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r" eaLnBrk="1" hangingPunct="1"/>
            <a:r>
              <a:rPr lang="zh-CN" altLang="en-US" sz="3600" b="1">
                <a:solidFill>
                  <a:schemeClr val="bg1"/>
                </a:solidFill>
                <a:latin typeface="微软雅黑" panose="020B0503020204020204" pitchFamily="34" charset="-122"/>
                <a:ea typeface="微软雅黑" panose="020B0503020204020204" pitchFamily="34" charset="-122"/>
              </a:rPr>
              <a:t>伪元素应用</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
        <p:nvSpPr>
          <p:cNvPr id="3084" name="文本框 291"/>
          <p:cNvSpPr txBox="1">
            <a:spLocks noChangeArrowheads="1"/>
          </p:cNvSpPr>
          <p:nvPr/>
        </p:nvSpPr>
        <p:spPr bwMode="auto">
          <a:xfrm>
            <a:off x="5156507" y="4262438"/>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solidFill>
                  <a:schemeClr val="bg1"/>
                </a:solidFill>
                <a:latin typeface="微软雅黑" panose="020B0503020204020204" pitchFamily="34" charset="-122"/>
                <a:ea typeface="微软雅黑" panose="020B0503020204020204" pitchFamily="34" charset="-122"/>
              </a:rPr>
              <a:t>主讲老师：熙林</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3086" name="组合 309"/>
          <p:cNvGrpSpPr/>
          <p:nvPr/>
        </p:nvGrpSpPr>
        <p:grpSpPr bwMode="auto">
          <a:xfrm>
            <a:off x="5034270" y="4383088"/>
            <a:ext cx="141287" cy="141287"/>
            <a:chOff x="3927818" y="4343367"/>
            <a:chExt cx="231298" cy="231297"/>
          </a:xfrm>
        </p:grpSpPr>
        <p:sp>
          <p:nvSpPr>
            <p:cNvPr id="3090" name="Freeform 498"/>
            <p:cNvSpPr/>
            <p:nvPr/>
          </p:nvSpPr>
          <p:spPr bwMode="auto">
            <a:xfrm>
              <a:off x="3927818" y="4343367"/>
              <a:ext cx="191611" cy="191610"/>
            </a:xfrm>
            <a:custGeom>
              <a:avLst/>
              <a:gdLst>
                <a:gd name="T0" fmla="*/ 21499011 w 149"/>
                <a:gd name="T1" fmla="*/ 21498899 h 149"/>
                <a:gd name="T2" fmla="*/ 246407888 w 149"/>
                <a:gd name="T3" fmla="*/ 21498899 h 149"/>
                <a:gd name="T4" fmla="*/ 246407888 w 149"/>
                <a:gd name="T5" fmla="*/ 0 h 149"/>
                <a:gd name="T6" fmla="*/ 0 w 149"/>
                <a:gd name="T7" fmla="*/ 0 h 149"/>
                <a:gd name="T8" fmla="*/ 0 w 149"/>
                <a:gd name="T9" fmla="*/ 246405316 h 149"/>
                <a:gd name="T10" fmla="*/ 21499011 w 149"/>
                <a:gd name="T11" fmla="*/ 246405316 h 149"/>
                <a:gd name="T12" fmla="*/ 21499011 w 149"/>
                <a:gd name="T13" fmla="*/ 21498899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49">
                  <a:moveTo>
                    <a:pt x="13" y="13"/>
                  </a:moveTo>
                  <a:lnTo>
                    <a:pt x="149" y="13"/>
                  </a:lnTo>
                  <a:lnTo>
                    <a:pt x="149" y="0"/>
                  </a:lnTo>
                  <a:lnTo>
                    <a:pt x="0" y="0"/>
                  </a:lnTo>
                  <a:lnTo>
                    <a:pt x="0" y="149"/>
                  </a:lnTo>
                  <a:lnTo>
                    <a:pt x="13" y="149"/>
                  </a:lnTo>
                  <a:lnTo>
                    <a:pt x="13"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1" name="Rectangle 499"/>
            <p:cNvSpPr>
              <a:spLocks noChangeArrowheads="1"/>
            </p:cNvSpPr>
            <p:nvPr/>
          </p:nvSpPr>
          <p:spPr bwMode="auto">
            <a:xfrm>
              <a:off x="3967505" y="4383054"/>
              <a:ext cx="191611" cy="191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0" y="886968"/>
            <a:ext cx="3673408" cy="5971033"/>
          </a:xfrm>
          <a:prstGeom prst="rect">
            <a:avLst/>
          </a:prstGeom>
        </p:spPr>
      </p:pic>
      <p:pic>
        <p:nvPicPr>
          <p:cNvPr id="8" name="图片 7"/>
          <p:cNvPicPr>
            <a:picLocks noChangeAspect="1"/>
          </p:cNvPicPr>
          <p:nvPr/>
        </p:nvPicPr>
        <p:blipFill>
          <a:blip r:embed="rId2"/>
          <a:stretch>
            <a:fillRect/>
          </a:stretch>
        </p:blipFill>
        <p:spPr>
          <a:xfrm>
            <a:off x="3673408" y="1614164"/>
            <a:ext cx="8522404" cy="3796035"/>
          </a:xfrm>
          <a:prstGeom prst="rect">
            <a:avLst/>
          </a:prstGeom>
        </p:spPr>
      </p:pic>
      <p:sp>
        <p:nvSpPr>
          <p:cNvPr id="15" name="矩形 14"/>
          <p:cNvSpPr/>
          <p:nvPr/>
        </p:nvSpPr>
        <p:spPr>
          <a:xfrm>
            <a:off x="5135177" y="5657671"/>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328" y="1246358"/>
            <a:ext cx="3970578" cy="2373086"/>
          </a:xfrm>
          <a:prstGeom prst="rect">
            <a:avLst/>
          </a:prstGeom>
        </p:spPr>
      </p:pic>
      <p:pic>
        <p:nvPicPr>
          <p:cNvPr id="2" name="图片 1"/>
          <p:cNvPicPr>
            <a:picLocks noChangeAspect="1"/>
          </p:cNvPicPr>
          <p:nvPr/>
        </p:nvPicPr>
        <p:blipFill>
          <a:blip r:embed="rId2"/>
          <a:stretch>
            <a:fillRect/>
          </a:stretch>
        </p:blipFill>
        <p:spPr>
          <a:xfrm>
            <a:off x="4379471" y="4578087"/>
            <a:ext cx="7689371" cy="1887687"/>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5779407" y="4578087"/>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1365430" y="3608844"/>
            <a:ext cx="1484702"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:nth-child()</a:t>
            </a:r>
            <a:endParaRPr lang="zh-CN" altLang="en-US" dirty="0"/>
          </a:p>
        </p:txBody>
      </p:sp>
      <p:pic>
        <p:nvPicPr>
          <p:cNvPr id="3" name="图片 2"/>
          <p:cNvPicPr>
            <a:picLocks noChangeAspect="1"/>
          </p:cNvPicPr>
          <p:nvPr/>
        </p:nvPicPr>
        <p:blipFill rotWithShape="1">
          <a:blip r:embed="rId3"/>
          <a:srcRect l="1306" r="3525"/>
          <a:stretch>
            <a:fillRect/>
          </a:stretch>
        </p:blipFill>
        <p:spPr>
          <a:xfrm>
            <a:off x="4256314" y="1088011"/>
            <a:ext cx="7935686" cy="3473846"/>
          </a:xfrm>
          <a:prstGeom prst="rect">
            <a:avLst/>
          </a:prstGeom>
        </p:spPr>
      </p:pic>
      <p:cxnSp>
        <p:nvCxnSpPr>
          <p:cNvPr id="13" name="肘形连接符 12"/>
          <p:cNvCxnSpPr/>
          <p:nvPr/>
        </p:nvCxnSpPr>
        <p:spPr>
          <a:xfrm>
            <a:off x="1534885" y="2470827"/>
            <a:ext cx="4082144" cy="659982"/>
          </a:xfrm>
          <a:prstGeom prst="bentConnector3">
            <a:avLst>
              <a:gd name="adj1" fmla="val 50000"/>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614057" y="2581782"/>
            <a:ext cx="3262881" cy="369332"/>
          </a:xfrm>
          <a:prstGeom prst="rect">
            <a:avLst/>
          </a:prstGeom>
          <a:ln w="57150">
            <a:no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46270" y="2101495"/>
            <a:ext cx="852473"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5779407" y="2946143"/>
            <a:ext cx="2830643" cy="369332"/>
          </a:xfrm>
          <a:prstGeom prst="rect">
            <a:avLst/>
          </a:prstGeom>
          <a:ln w="57150">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2" name="矩形 21"/>
          <p:cNvSpPr/>
          <p:nvPr/>
        </p:nvSpPr>
        <p:spPr>
          <a:xfrm>
            <a:off x="108328" y="3964598"/>
            <a:ext cx="3970578"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这个 </a:t>
            </a:r>
            <a:r>
              <a:rPr lang="en-US" altLang="zh-CN" dirty="0">
                <a:latin typeface="微软雅黑" panose="020B0503020204020204" pitchFamily="34" charset="-122"/>
                <a:ea typeface="微软雅黑" panose="020B0503020204020204" pitchFamily="34" charset="-122"/>
              </a:rPr>
              <a:t>CSS </a:t>
            </a:r>
            <a:r>
              <a:rPr lang="zh-CN" altLang="en-US" dirty="0">
                <a:latin typeface="微软雅黑" panose="020B0503020204020204" pitchFamily="34" charset="-122"/>
                <a:ea typeface="微软雅黑" panose="020B0503020204020204" pitchFamily="34" charset="-122"/>
              </a:rPr>
              <a:t>伪类首先找到伪类前选择器选中的元素的所有兄弟元素，然后按照位置先后顺序从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开始排序，选择第（</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）个元素。</a:t>
            </a: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177357" y="5067510"/>
            <a:ext cx="4133156" cy="1754326"/>
          </a:xfrm>
          <a:prstGeom prst="rect">
            <a:avLst/>
          </a:prstGeom>
        </p:spPr>
        <p:txBody>
          <a:bodyPr wrap="squar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注</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此处圆括号内的数字可以用如下公式描述</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en-US" altLang="zh-CN" dirty="0">
                <a:solidFill>
                  <a:schemeClr val="bg2">
                    <a:lumMod val="50000"/>
                  </a:schemeClr>
                </a:solidFill>
                <a:latin typeface="微软雅黑" panose="020B0503020204020204" pitchFamily="34" charset="-122"/>
                <a:ea typeface="微软雅黑" panose="020B0503020204020204" pitchFamily="34" charset="-122"/>
              </a:rPr>
              <a:t>a</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r>
              <a:rPr lang="en-US" altLang="zh-CN" dirty="0" err="1">
                <a:solidFill>
                  <a:schemeClr val="bg2">
                    <a:lumMod val="50000"/>
                  </a:schemeClr>
                </a:solidFill>
                <a:latin typeface="微软雅黑" panose="020B0503020204020204" pitchFamily="34" charset="-122"/>
                <a:ea typeface="微软雅黑" panose="020B0503020204020204" pitchFamily="34" charset="-122"/>
              </a:rPr>
              <a:t>n+b</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GB" altLang="zh-CN" dirty="0">
                <a:solidFill>
                  <a:schemeClr val="bg2">
                    <a:lumMod val="50000"/>
                  </a:schemeClr>
                </a:solidFill>
                <a:latin typeface="微软雅黑" panose="020B0503020204020204" pitchFamily="34" charset="-122"/>
                <a:ea typeface="微软雅黑" panose="020B0503020204020204" pitchFamily="34" charset="-122"/>
              </a:rPr>
              <a:t>n=1</a:t>
            </a:r>
            <a:r>
              <a:rPr lang="zh-CN" altLang="en-GB" dirty="0">
                <a:solidFill>
                  <a:schemeClr val="bg2">
                    <a:lumMod val="50000"/>
                  </a:schemeClr>
                </a:solidFill>
                <a:latin typeface="微软雅黑" panose="020B0503020204020204" pitchFamily="34" charset="-122"/>
                <a:ea typeface="微软雅黑" panose="020B0503020204020204" pitchFamily="34" charset="-122"/>
              </a:rPr>
              <a:t>，</a:t>
            </a:r>
            <a:r>
              <a:rPr lang="en-GB" altLang="zh-CN" dirty="0">
                <a:solidFill>
                  <a:schemeClr val="bg2">
                    <a:lumMod val="50000"/>
                  </a:schemeClr>
                </a:solidFill>
                <a:latin typeface="微软雅黑" panose="020B0503020204020204" pitchFamily="34" charset="-122"/>
                <a:ea typeface="微软雅黑" panose="020B0503020204020204" pitchFamily="34" charset="-122"/>
              </a:rPr>
              <a:t>2</a:t>
            </a:r>
            <a:r>
              <a:rPr lang="zh-CN" altLang="en-GB" dirty="0">
                <a:solidFill>
                  <a:schemeClr val="bg2">
                    <a:lumMod val="50000"/>
                  </a:schemeClr>
                </a:solidFill>
                <a:latin typeface="微软雅黑" panose="020B0503020204020204" pitchFamily="34" charset="-122"/>
                <a:ea typeface="微软雅黑" panose="020B0503020204020204" pitchFamily="34" charset="-122"/>
              </a:rPr>
              <a:t>，</a:t>
            </a:r>
            <a:r>
              <a:rPr lang="en-GB" altLang="zh-CN" dirty="0">
                <a:solidFill>
                  <a:schemeClr val="bg2">
                    <a:lumMod val="50000"/>
                  </a:schemeClr>
                </a:solidFill>
                <a:latin typeface="微软雅黑" panose="020B0503020204020204" pitchFamily="34" charset="-122"/>
                <a:ea typeface="微软雅黑" panose="020B0503020204020204" pitchFamily="34" charset="-122"/>
              </a:rPr>
              <a:t>3...</a:t>
            </a:r>
            <a:endParaRPr lang="en-GB" altLang="zh-CN"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dirty="0">
                <a:solidFill>
                  <a:schemeClr val="bg2">
                    <a:lumMod val="50000"/>
                  </a:schemeClr>
                </a:solidFill>
                <a:latin typeface="微软雅黑" panose="020B0503020204020204" pitchFamily="34" charset="-122"/>
                <a:ea typeface="微软雅黑" panose="020B0503020204020204" pitchFamily="34" charset="-122"/>
              </a:rPr>
              <a:t>例如</a:t>
            </a:r>
            <a:r>
              <a:rPr lang="en-US" altLang="zh-CN" dirty="0">
                <a:solidFill>
                  <a:schemeClr val="bg2">
                    <a:lumMod val="50000"/>
                  </a:schemeClr>
                </a:solidFill>
                <a:latin typeface="微软雅黑" panose="020B0503020204020204" pitchFamily="34" charset="-122"/>
                <a:ea typeface="微软雅黑" panose="020B0503020204020204" pitchFamily="34" charset="-122"/>
              </a:rPr>
              <a:t>:nth-child(2n-1)</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GB" altLang="zh-CN" dirty="0">
                <a:solidFill>
                  <a:schemeClr val="bg2">
                    <a:lumMod val="50000"/>
                  </a:schemeClr>
                </a:solidFill>
                <a:latin typeface="微软雅黑" panose="020B0503020204020204" pitchFamily="34" charset="-122"/>
                <a:ea typeface="微软雅黑" panose="020B0503020204020204" pitchFamily="34" charset="-122"/>
              </a:rPr>
              <a:t>an </a:t>
            </a:r>
            <a:r>
              <a:rPr lang="zh-CN" altLang="en-US" dirty="0">
                <a:solidFill>
                  <a:schemeClr val="bg2">
                    <a:lumMod val="50000"/>
                  </a:schemeClr>
                </a:solidFill>
                <a:latin typeface="微软雅黑" panose="020B0503020204020204" pitchFamily="34" charset="-122"/>
                <a:ea typeface="微软雅黑" panose="020B0503020204020204" pitchFamily="34" charset="-122"/>
              </a:rPr>
              <a:t>必须写在 </a:t>
            </a:r>
            <a:r>
              <a:rPr lang="en-GB" altLang="zh-CN" dirty="0">
                <a:solidFill>
                  <a:schemeClr val="bg2">
                    <a:lumMod val="50000"/>
                  </a:schemeClr>
                </a:solidFill>
                <a:latin typeface="微软雅黑" panose="020B0503020204020204" pitchFamily="34" charset="-122"/>
                <a:ea typeface="微软雅黑" panose="020B0503020204020204" pitchFamily="34" charset="-122"/>
              </a:rPr>
              <a:t>b </a:t>
            </a:r>
            <a:r>
              <a:rPr lang="zh-CN" altLang="en-US" dirty="0">
                <a:solidFill>
                  <a:schemeClr val="bg2">
                    <a:lumMod val="50000"/>
                  </a:schemeClr>
                </a:solidFill>
                <a:latin typeface="微软雅黑" panose="020B0503020204020204" pitchFamily="34" charset="-122"/>
                <a:ea typeface="微软雅黑" panose="020B0503020204020204" pitchFamily="34" charset="-122"/>
              </a:rPr>
              <a:t>的前面，不能写成 </a:t>
            </a:r>
            <a:r>
              <a:rPr lang="en-GB" altLang="zh-CN" dirty="0">
                <a:solidFill>
                  <a:schemeClr val="bg2">
                    <a:lumMod val="50000"/>
                  </a:schemeClr>
                </a:solidFill>
                <a:latin typeface="微软雅黑" panose="020B0503020204020204" pitchFamily="34" charset="-122"/>
                <a:ea typeface="微软雅黑" panose="020B0503020204020204" pitchFamily="34" charset="-122"/>
              </a:rPr>
              <a:t>b+a*n </a:t>
            </a:r>
            <a:r>
              <a:rPr lang="zh-CN" altLang="en-US" dirty="0">
                <a:solidFill>
                  <a:schemeClr val="bg2">
                    <a:lumMod val="50000"/>
                  </a:schemeClr>
                </a:solidFill>
                <a:latin typeface="微软雅黑" panose="020B0503020204020204" pitchFamily="34" charset="-122"/>
                <a:ea typeface="微软雅黑" panose="020B0503020204020204" pitchFamily="34" charset="-122"/>
              </a:rPr>
              <a:t>的形式。</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191668" y="1171548"/>
            <a:ext cx="3804427" cy="2532167"/>
          </a:xfrm>
          <a:prstGeom prst="rect">
            <a:avLst/>
          </a:prstGeom>
        </p:spPr>
      </p:pic>
      <p:pic>
        <p:nvPicPr>
          <p:cNvPr id="2" name="图片 1"/>
          <p:cNvPicPr>
            <a:picLocks noChangeAspect="1"/>
          </p:cNvPicPr>
          <p:nvPr/>
        </p:nvPicPr>
        <p:blipFill>
          <a:blip r:embed="rId2"/>
          <a:stretch>
            <a:fillRect/>
          </a:stretch>
        </p:blipFill>
        <p:spPr>
          <a:xfrm>
            <a:off x="4379471" y="4578087"/>
            <a:ext cx="7689371" cy="1887687"/>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5779407" y="4578087"/>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1094982" y="3708353"/>
            <a:ext cx="1986249"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:nth</a:t>
            </a:r>
            <a:r>
              <a:rPr lang="en-US" altLang="zh-CN" b="1" dirty="0">
                <a:latin typeface="微软雅黑" panose="020B0503020204020204" pitchFamily="34" charset="-122"/>
                <a:ea typeface="微软雅黑" panose="020B0503020204020204" pitchFamily="34" charset="-122"/>
              </a:rPr>
              <a:t>-last-</a:t>
            </a:r>
            <a:r>
              <a:rPr lang="en-GB" altLang="zh-CN" b="1" dirty="0">
                <a:latin typeface="微软雅黑" panose="020B0503020204020204" pitchFamily="34" charset="-122"/>
                <a:ea typeface="微软雅黑" panose="020B0503020204020204" pitchFamily="34" charset="-122"/>
              </a:rPr>
              <a:t>child()</a:t>
            </a:r>
            <a:endParaRPr lang="zh-CN" altLang="en-US" dirty="0"/>
          </a:p>
        </p:txBody>
      </p:sp>
      <p:pic>
        <p:nvPicPr>
          <p:cNvPr id="3" name="图片 2"/>
          <p:cNvPicPr>
            <a:picLocks noChangeAspect="1"/>
          </p:cNvPicPr>
          <p:nvPr/>
        </p:nvPicPr>
        <p:blipFill rotWithShape="1">
          <a:blip r:embed="rId3"/>
          <a:srcRect l="1306" r="3525"/>
          <a:stretch>
            <a:fillRect/>
          </a:stretch>
        </p:blipFill>
        <p:spPr>
          <a:xfrm>
            <a:off x="4256314" y="1088011"/>
            <a:ext cx="7935686" cy="3473846"/>
          </a:xfrm>
          <a:prstGeom prst="rect">
            <a:avLst/>
          </a:prstGeom>
        </p:spPr>
      </p:pic>
      <p:cxnSp>
        <p:nvCxnSpPr>
          <p:cNvPr id="13" name="肘形连接符 12"/>
          <p:cNvCxnSpPr/>
          <p:nvPr/>
        </p:nvCxnSpPr>
        <p:spPr>
          <a:xfrm>
            <a:off x="1534885" y="2470827"/>
            <a:ext cx="4082144" cy="659982"/>
          </a:xfrm>
          <a:prstGeom prst="bentConnector3">
            <a:avLst>
              <a:gd name="adj1" fmla="val 50000"/>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614057" y="2581782"/>
            <a:ext cx="3262881" cy="369332"/>
          </a:xfrm>
          <a:prstGeom prst="rect">
            <a:avLst/>
          </a:prstGeom>
          <a:ln w="57150">
            <a:no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858838" y="2101495"/>
            <a:ext cx="774019"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5779407" y="2946143"/>
            <a:ext cx="2830643" cy="369332"/>
          </a:xfrm>
          <a:prstGeom prst="rect">
            <a:avLst/>
          </a:prstGeom>
          <a:ln w="57150">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2" name="矩形 21"/>
          <p:cNvSpPr/>
          <p:nvPr/>
        </p:nvSpPr>
        <p:spPr>
          <a:xfrm>
            <a:off x="177357" y="4062447"/>
            <a:ext cx="3970578"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它基本上和 </a:t>
            </a:r>
            <a:r>
              <a:rPr lang="en-US" altLang="zh-CN" dirty="0">
                <a:latin typeface="微软雅黑" panose="020B0503020204020204" pitchFamily="34" charset="-122"/>
                <a:ea typeface="微软雅黑" panose="020B0503020204020204" pitchFamily="34" charset="-122"/>
              </a:rPr>
              <a:t>:nth-child </a:t>
            </a:r>
            <a:r>
              <a:rPr lang="zh-CN" altLang="en-US" dirty="0">
                <a:latin typeface="微软雅黑" panose="020B0503020204020204" pitchFamily="34" charset="-122"/>
                <a:ea typeface="微软雅黑" panose="020B0503020204020204" pitchFamily="34" charset="-122"/>
              </a:rPr>
              <a:t>一样，只是它从结尾处反序计数，而不是从开头处</a:t>
            </a: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177357" y="5067510"/>
            <a:ext cx="4133156" cy="1754326"/>
          </a:xfrm>
          <a:prstGeom prst="rect">
            <a:avLst/>
          </a:prstGeom>
        </p:spPr>
        <p:txBody>
          <a:bodyPr wrap="squar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注</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此处圆括号内的数字可以用如下公式描述</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en-US" altLang="zh-CN" dirty="0">
                <a:solidFill>
                  <a:schemeClr val="bg2">
                    <a:lumMod val="50000"/>
                  </a:schemeClr>
                </a:solidFill>
                <a:latin typeface="微软雅黑" panose="020B0503020204020204" pitchFamily="34" charset="-122"/>
                <a:ea typeface="微软雅黑" panose="020B0503020204020204" pitchFamily="34" charset="-122"/>
              </a:rPr>
              <a:t>a</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r>
              <a:rPr lang="en-US" altLang="zh-CN" dirty="0" err="1">
                <a:solidFill>
                  <a:schemeClr val="bg2">
                    <a:lumMod val="50000"/>
                  </a:schemeClr>
                </a:solidFill>
                <a:latin typeface="微软雅黑" panose="020B0503020204020204" pitchFamily="34" charset="-122"/>
                <a:ea typeface="微软雅黑" panose="020B0503020204020204" pitchFamily="34" charset="-122"/>
              </a:rPr>
              <a:t>n+b</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GB" altLang="zh-CN" dirty="0">
                <a:solidFill>
                  <a:schemeClr val="bg2">
                    <a:lumMod val="50000"/>
                  </a:schemeClr>
                </a:solidFill>
                <a:latin typeface="微软雅黑" panose="020B0503020204020204" pitchFamily="34" charset="-122"/>
                <a:ea typeface="微软雅黑" panose="020B0503020204020204" pitchFamily="34" charset="-122"/>
              </a:rPr>
              <a:t>n=1</a:t>
            </a:r>
            <a:r>
              <a:rPr lang="zh-CN" altLang="en-GB" dirty="0">
                <a:solidFill>
                  <a:schemeClr val="bg2">
                    <a:lumMod val="50000"/>
                  </a:schemeClr>
                </a:solidFill>
                <a:latin typeface="微软雅黑" panose="020B0503020204020204" pitchFamily="34" charset="-122"/>
                <a:ea typeface="微软雅黑" panose="020B0503020204020204" pitchFamily="34" charset="-122"/>
              </a:rPr>
              <a:t>，</a:t>
            </a:r>
            <a:r>
              <a:rPr lang="en-GB" altLang="zh-CN" dirty="0">
                <a:solidFill>
                  <a:schemeClr val="bg2">
                    <a:lumMod val="50000"/>
                  </a:schemeClr>
                </a:solidFill>
                <a:latin typeface="微软雅黑" panose="020B0503020204020204" pitchFamily="34" charset="-122"/>
                <a:ea typeface="微软雅黑" panose="020B0503020204020204" pitchFamily="34" charset="-122"/>
              </a:rPr>
              <a:t>2</a:t>
            </a:r>
            <a:r>
              <a:rPr lang="zh-CN" altLang="en-GB" dirty="0">
                <a:solidFill>
                  <a:schemeClr val="bg2">
                    <a:lumMod val="50000"/>
                  </a:schemeClr>
                </a:solidFill>
                <a:latin typeface="微软雅黑" panose="020B0503020204020204" pitchFamily="34" charset="-122"/>
                <a:ea typeface="微软雅黑" panose="020B0503020204020204" pitchFamily="34" charset="-122"/>
              </a:rPr>
              <a:t>，</a:t>
            </a:r>
            <a:r>
              <a:rPr lang="en-GB" altLang="zh-CN" dirty="0">
                <a:solidFill>
                  <a:schemeClr val="bg2">
                    <a:lumMod val="50000"/>
                  </a:schemeClr>
                </a:solidFill>
                <a:latin typeface="微软雅黑" panose="020B0503020204020204" pitchFamily="34" charset="-122"/>
                <a:ea typeface="微软雅黑" panose="020B0503020204020204" pitchFamily="34" charset="-122"/>
              </a:rPr>
              <a:t>3...</a:t>
            </a:r>
            <a:endParaRPr lang="en-GB" altLang="zh-CN"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dirty="0">
                <a:solidFill>
                  <a:schemeClr val="bg2">
                    <a:lumMod val="50000"/>
                  </a:schemeClr>
                </a:solidFill>
                <a:latin typeface="微软雅黑" panose="020B0503020204020204" pitchFamily="34" charset="-122"/>
                <a:ea typeface="微软雅黑" panose="020B0503020204020204" pitchFamily="34" charset="-122"/>
              </a:rPr>
              <a:t>例如</a:t>
            </a:r>
            <a:r>
              <a:rPr lang="en-US" altLang="zh-CN" dirty="0">
                <a:solidFill>
                  <a:schemeClr val="bg2">
                    <a:lumMod val="50000"/>
                  </a:schemeClr>
                </a:solidFill>
                <a:latin typeface="微软雅黑" panose="020B0503020204020204" pitchFamily="34" charset="-122"/>
                <a:ea typeface="微软雅黑" panose="020B0503020204020204" pitchFamily="34" charset="-122"/>
              </a:rPr>
              <a:t>:nth-child(2n-1)</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GB" altLang="zh-CN" dirty="0">
                <a:solidFill>
                  <a:schemeClr val="bg2">
                    <a:lumMod val="50000"/>
                  </a:schemeClr>
                </a:solidFill>
                <a:latin typeface="微软雅黑" panose="020B0503020204020204" pitchFamily="34" charset="-122"/>
                <a:ea typeface="微软雅黑" panose="020B0503020204020204" pitchFamily="34" charset="-122"/>
              </a:rPr>
              <a:t>an </a:t>
            </a:r>
            <a:r>
              <a:rPr lang="zh-CN" altLang="en-US" dirty="0">
                <a:solidFill>
                  <a:schemeClr val="bg2">
                    <a:lumMod val="50000"/>
                  </a:schemeClr>
                </a:solidFill>
                <a:latin typeface="微软雅黑" panose="020B0503020204020204" pitchFamily="34" charset="-122"/>
                <a:ea typeface="微软雅黑" panose="020B0503020204020204" pitchFamily="34" charset="-122"/>
              </a:rPr>
              <a:t>必须写在 </a:t>
            </a:r>
            <a:r>
              <a:rPr lang="en-GB" altLang="zh-CN" dirty="0">
                <a:solidFill>
                  <a:schemeClr val="bg2">
                    <a:lumMod val="50000"/>
                  </a:schemeClr>
                </a:solidFill>
                <a:latin typeface="微软雅黑" panose="020B0503020204020204" pitchFamily="34" charset="-122"/>
                <a:ea typeface="微软雅黑" panose="020B0503020204020204" pitchFamily="34" charset="-122"/>
              </a:rPr>
              <a:t>b </a:t>
            </a:r>
            <a:r>
              <a:rPr lang="zh-CN" altLang="en-US" dirty="0">
                <a:solidFill>
                  <a:schemeClr val="bg2">
                    <a:lumMod val="50000"/>
                  </a:schemeClr>
                </a:solidFill>
                <a:latin typeface="微软雅黑" panose="020B0503020204020204" pitchFamily="34" charset="-122"/>
                <a:ea typeface="微软雅黑" panose="020B0503020204020204" pitchFamily="34" charset="-122"/>
              </a:rPr>
              <a:t>的前面，不能写成 </a:t>
            </a:r>
            <a:r>
              <a:rPr lang="en-GB" altLang="zh-CN" dirty="0" err="1">
                <a:solidFill>
                  <a:schemeClr val="bg2">
                    <a:lumMod val="50000"/>
                  </a:schemeClr>
                </a:solidFill>
                <a:latin typeface="微软雅黑" panose="020B0503020204020204" pitchFamily="34" charset="-122"/>
                <a:ea typeface="微软雅黑" panose="020B0503020204020204" pitchFamily="34" charset="-122"/>
              </a:rPr>
              <a:t>b+an</a:t>
            </a:r>
            <a:r>
              <a:rPr lang="en-GB" altLang="zh-CN"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bg2">
                    <a:lumMod val="50000"/>
                  </a:schemeClr>
                </a:solidFill>
                <a:latin typeface="微软雅黑" panose="020B0503020204020204" pitchFamily="34" charset="-122"/>
                <a:ea typeface="微软雅黑" panose="020B0503020204020204" pitchFamily="34" charset="-122"/>
              </a:rPr>
              <a:t>的形式。</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223720"/>
            <a:ext cx="11125814" cy="4551081"/>
          </a:xfrm>
          <a:prstGeom prst="rect">
            <a:avLst/>
          </a:prstGeom>
        </p:spPr>
      </p:pic>
      <p:pic>
        <p:nvPicPr>
          <p:cNvPr id="19" name="图片 18"/>
          <p:cNvPicPr>
            <a:picLocks noChangeAspect="1"/>
          </p:cNvPicPr>
          <p:nvPr/>
        </p:nvPicPr>
        <p:blipFill>
          <a:blip r:embed="rId2"/>
          <a:stretch>
            <a:fillRect/>
          </a:stretch>
        </p:blipFill>
        <p:spPr>
          <a:xfrm>
            <a:off x="8655995" y="278751"/>
            <a:ext cx="3459191" cy="2371686"/>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6573992" y="6405469"/>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cxnSp>
        <p:nvCxnSpPr>
          <p:cNvPr id="13" name="肘形连接符 12"/>
          <p:cNvCxnSpPr>
            <a:stCxn id="16" idx="1"/>
            <a:endCxn id="18" idx="0"/>
          </p:cNvCxnSpPr>
          <p:nvPr/>
        </p:nvCxnSpPr>
        <p:spPr>
          <a:xfrm rot="10800000" flipV="1">
            <a:off x="4147972" y="1356577"/>
            <a:ext cx="4984010" cy="3356557"/>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131982" y="1171912"/>
            <a:ext cx="36036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2008042" y="4713135"/>
            <a:ext cx="4279860"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5" name="矩形 24"/>
          <p:cNvSpPr/>
          <p:nvPr/>
        </p:nvSpPr>
        <p:spPr>
          <a:xfrm>
            <a:off x="2294132" y="6113825"/>
            <a:ext cx="1011085"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6" name="矩形 25"/>
          <p:cNvSpPr/>
          <p:nvPr/>
        </p:nvSpPr>
        <p:spPr>
          <a:xfrm>
            <a:off x="3988207" y="6113825"/>
            <a:ext cx="1011085"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7" name="矩形 26"/>
          <p:cNvSpPr/>
          <p:nvPr/>
        </p:nvSpPr>
        <p:spPr>
          <a:xfrm>
            <a:off x="5562907" y="6336814"/>
            <a:ext cx="1236624"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8" name="矩形 27"/>
          <p:cNvSpPr/>
          <p:nvPr/>
        </p:nvSpPr>
        <p:spPr>
          <a:xfrm>
            <a:off x="9492344" y="2706701"/>
            <a:ext cx="1816844"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:nth</a:t>
            </a:r>
            <a:r>
              <a:rPr lang="en-US" altLang="zh-CN" b="1" dirty="0">
                <a:latin typeface="微软雅黑" panose="020B0503020204020204" pitchFamily="34" charset="-122"/>
                <a:ea typeface="微软雅黑" panose="020B0503020204020204" pitchFamily="34" charset="-122"/>
              </a:rPr>
              <a:t>-of-type</a:t>
            </a:r>
            <a:r>
              <a:rPr lang="en-GB" altLang="zh-CN" b="1" dirty="0">
                <a:latin typeface="微软雅黑" panose="020B0503020204020204" pitchFamily="34" charset="-122"/>
                <a:ea typeface="微软雅黑" panose="020B0503020204020204" pitchFamily="34" charset="-122"/>
              </a:rPr>
              <a:t>()</a:t>
            </a:r>
            <a:endParaRPr lang="zh-CN" altLang="en-US" dirty="0"/>
          </a:p>
        </p:txBody>
      </p:sp>
      <p:sp>
        <p:nvSpPr>
          <p:cNvPr id="12" name="矩形 11"/>
          <p:cNvSpPr/>
          <p:nvPr/>
        </p:nvSpPr>
        <p:spPr>
          <a:xfrm>
            <a:off x="8168448" y="3000947"/>
            <a:ext cx="4023552" cy="923330"/>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这个选择器匹配那些在</a:t>
            </a:r>
            <a:r>
              <a:rPr lang="zh-CN" altLang="en-US" b="1" dirty="0">
                <a:solidFill>
                  <a:srgbClr val="FF0000"/>
                </a:solidFill>
                <a:latin typeface="微软雅黑" panose="020B0503020204020204" pitchFamily="34" charset="-122"/>
                <a:ea typeface="微软雅黑" panose="020B0503020204020204" pitchFamily="34" charset="-122"/>
              </a:rPr>
              <a:t>伪类前所选中的元素的相同兄弟节点</a:t>
            </a:r>
            <a:r>
              <a:rPr lang="zh-CN" altLang="en-US" dirty="0">
                <a:latin typeface="微软雅黑" panose="020B0503020204020204" pitchFamily="34" charset="-122"/>
                <a:ea typeface="微软雅黑" panose="020B0503020204020204" pitchFamily="34" charset="-122"/>
              </a:rPr>
              <a:t>中的位置与 </a:t>
            </a:r>
            <a:r>
              <a:rPr lang="en-GB" altLang="zh-CN" b="1" dirty="0">
                <a:latin typeface="微软雅黑" panose="020B0503020204020204" pitchFamily="34" charset="-122"/>
                <a:ea typeface="微软雅黑" panose="020B0503020204020204" pitchFamily="34" charset="-122"/>
              </a:rPr>
              <a:t>:nth</a:t>
            </a:r>
            <a:r>
              <a:rPr lang="en-US" altLang="zh-CN" b="1" dirty="0">
                <a:latin typeface="微软雅黑" panose="020B0503020204020204" pitchFamily="34" charset="-122"/>
                <a:ea typeface="微软雅黑" panose="020B0503020204020204" pitchFamily="34" charset="-122"/>
              </a:rPr>
              <a:t>-of-type</a:t>
            </a:r>
            <a:r>
              <a:rPr lang="en-GB"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括号中</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匹配的元素</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712029" y="4773499"/>
            <a:ext cx="682990"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p:cNvSpPr/>
          <p:nvPr/>
        </p:nvSpPr>
        <p:spPr>
          <a:xfrm>
            <a:off x="2547715" y="6180886"/>
            <a:ext cx="374306" cy="30227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圆角矩形 32"/>
          <p:cNvSpPr/>
          <p:nvPr/>
        </p:nvSpPr>
        <p:spPr>
          <a:xfrm>
            <a:off x="4343337" y="6173373"/>
            <a:ext cx="374306" cy="30227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圆角矩形 33"/>
          <p:cNvSpPr/>
          <p:nvPr/>
        </p:nvSpPr>
        <p:spPr>
          <a:xfrm>
            <a:off x="5895476" y="6403783"/>
            <a:ext cx="374306" cy="30227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4828753" y="2298394"/>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223720"/>
            <a:ext cx="11125814" cy="4551081"/>
          </a:xfrm>
          <a:prstGeom prst="rect">
            <a:avLst/>
          </a:prstGeom>
        </p:spPr>
      </p:pic>
      <p:pic>
        <p:nvPicPr>
          <p:cNvPr id="20" name="图片 19"/>
          <p:cNvPicPr>
            <a:picLocks noChangeAspect="1"/>
          </p:cNvPicPr>
          <p:nvPr/>
        </p:nvPicPr>
        <p:blipFill>
          <a:blip r:embed="rId2"/>
          <a:stretch>
            <a:fillRect/>
          </a:stretch>
        </p:blipFill>
        <p:spPr>
          <a:xfrm>
            <a:off x="8670136" y="283274"/>
            <a:ext cx="3452594" cy="2367163"/>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6573992" y="6405469"/>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cxnSp>
        <p:nvCxnSpPr>
          <p:cNvPr id="13" name="肘形连接符 12"/>
          <p:cNvCxnSpPr>
            <a:stCxn id="16" idx="1"/>
            <a:endCxn id="18" idx="0"/>
          </p:cNvCxnSpPr>
          <p:nvPr/>
        </p:nvCxnSpPr>
        <p:spPr>
          <a:xfrm rot="10800000" flipV="1">
            <a:off x="4147972" y="1356577"/>
            <a:ext cx="4984010" cy="3356557"/>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131982" y="1171912"/>
            <a:ext cx="36036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2008042" y="4713135"/>
            <a:ext cx="4279860"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5" name="矩形 24"/>
          <p:cNvSpPr/>
          <p:nvPr/>
        </p:nvSpPr>
        <p:spPr>
          <a:xfrm>
            <a:off x="2294132" y="6113825"/>
            <a:ext cx="1011085"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6" name="矩形 25"/>
          <p:cNvSpPr/>
          <p:nvPr/>
        </p:nvSpPr>
        <p:spPr>
          <a:xfrm>
            <a:off x="3988207" y="6113825"/>
            <a:ext cx="1011085"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7" name="矩形 26"/>
          <p:cNvSpPr/>
          <p:nvPr/>
        </p:nvSpPr>
        <p:spPr>
          <a:xfrm>
            <a:off x="5562907" y="6336814"/>
            <a:ext cx="1236624"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8" name="矩形 27"/>
          <p:cNvSpPr/>
          <p:nvPr/>
        </p:nvSpPr>
        <p:spPr>
          <a:xfrm>
            <a:off x="9492344" y="2706701"/>
            <a:ext cx="2318392"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:nth</a:t>
            </a:r>
            <a:r>
              <a:rPr lang="en-US" altLang="zh-CN" b="1" dirty="0">
                <a:latin typeface="微软雅黑" panose="020B0503020204020204" pitchFamily="34" charset="-122"/>
                <a:ea typeface="微软雅黑" panose="020B0503020204020204" pitchFamily="34" charset="-122"/>
              </a:rPr>
              <a:t>-last-of-</a:t>
            </a:r>
            <a:r>
              <a:rPr lang="en-US" altLang="zh-CN" dirty="0">
                <a:latin typeface="微软雅黑" panose="020B0503020204020204" pitchFamily="34" charset="-122"/>
                <a:ea typeface="微软雅黑" panose="020B0503020204020204" pitchFamily="34" charset="-122"/>
              </a:rPr>
              <a:t>type </a:t>
            </a:r>
            <a:r>
              <a:rPr lang="en-GB" altLang="zh-CN" b="1" dirty="0">
                <a:latin typeface="微软雅黑" panose="020B0503020204020204" pitchFamily="34" charset="-122"/>
                <a:ea typeface="微软雅黑" panose="020B0503020204020204" pitchFamily="34" charset="-122"/>
              </a:rPr>
              <a:t>()</a:t>
            </a:r>
            <a:endParaRPr lang="zh-CN" altLang="en-US" dirty="0"/>
          </a:p>
        </p:txBody>
      </p:sp>
      <p:sp>
        <p:nvSpPr>
          <p:cNvPr id="12" name="矩形 11"/>
          <p:cNvSpPr/>
          <p:nvPr/>
        </p:nvSpPr>
        <p:spPr>
          <a:xfrm>
            <a:off x="8168448" y="3000947"/>
            <a:ext cx="4023552" cy="923330"/>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它基本上和 </a:t>
            </a:r>
            <a:r>
              <a:rPr lang="en-US" altLang="zh-CN" dirty="0">
                <a:latin typeface="微软雅黑" panose="020B0503020204020204" pitchFamily="34" charset="-122"/>
                <a:ea typeface="微软雅黑" panose="020B0503020204020204" pitchFamily="34" charset="-122"/>
              </a:rPr>
              <a:t>:nth-of-type </a:t>
            </a:r>
            <a:r>
              <a:rPr lang="zh-CN" altLang="en-US" dirty="0">
                <a:latin typeface="微软雅黑" panose="020B0503020204020204" pitchFamily="34" charset="-122"/>
                <a:ea typeface="微软雅黑" panose="020B0503020204020204" pitchFamily="34" charset="-122"/>
              </a:rPr>
              <a:t>一样，只是它从结尾处反序计数，而不是从开头处</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828753" y="2232163"/>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2" name="圆角矩形 21"/>
          <p:cNvSpPr/>
          <p:nvPr/>
        </p:nvSpPr>
        <p:spPr>
          <a:xfrm>
            <a:off x="3712029" y="4773499"/>
            <a:ext cx="682990"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2548845" y="6215743"/>
            <a:ext cx="373176" cy="216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4379403" y="6228410"/>
            <a:ext cx="373176" cy="216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5932904" y="6424445"/>
            <a:ext cx="373176" cy="216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223720"/>
            <a:ext cx="11125814" cy="4551081"/>
          </a:xfrm>
          <a:prstGeom prst="rect">
            <a:avLst/>
          </a:prstGeom>
        </p:spPr>
      </p:pic>
      <p:pic>
        <p:nvPicPr>
          <p:cNvPr id="2" name="图片 1"/>
          <p:cNvPicPr>
            <a:picLocks noChangeAspect="1"/>
          </p:cNvPicPr>
          <p:nvPr/>
        </p:nvPicPr>
        <p:blipFill>
          <a:blip r:embed="rId2"/>
          <a:stretch>
            <a:fillRect/>
          </a:stretch>
        </p:blipFill>
        <p:spPr>
          <a:xfrm>
            <a:off x="8542991" y="198336"/>
            <a:ext cx="3658541" cy="2508364"/>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6573992" y="6405469"/>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cxnSp>
        <p:nvCxnSpPr>
          <p:cNvPr id="13" name="肘形连接符 12"/>
          <p:cNvCxnSpPr>
            <a:stCxn id="16" idx="1"/>
            <a:endCxn id="18" idx="0"/>
          </p:cNvCxnSpPr>
          <p:nvPr/>
        </p:nvCxnSpPr>
        <p:spPr>
          <a:xfrm rot="10800000" flipV="1">
            <a:off x="4044528" y="1356577"/>
            <a:ext cx="5087455" cy="2751199"/>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131982" y="1171912"/>
            <a:ext cx="36036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3595305" y="4107777"/>
            <a:ext cx="898444"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5" name="矩形 24"/>
          <p:cNvSpPr/>
          <p:nvPr/>
        </p:nvSpPr>
        <p:spPr>
          <a:xfrm>
            <a:off x="2446533" y="5493339"/>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8" name="矩形 27"/>
          <p:cNvSpPr/>
          <p:nvPr/>
        </p:nvSpPr>
        <p:spPr>
          <a:xfrm>
            <a:off x="9492344" y="2706701"/>
            <a:ext cx="1370440"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first-child</a:t>
            </a:r>
            <a:endParaRPr lang="zh-CN" altLang="en-US" dirty="0"/>
          </a:p>
        </p:txBody>
      </p:sp>
      <p:sp>
        <p:nvSpPr>
          <p:cNvPr id="12" name="矩形 11"/>
          <p:cNvSpPr/>
          <p:nvPr/>
        </p:nvSpPr>
        <p:spPr>
          <a:xfrm>
            <a:off x="8168448" y="3000947"/>
            <a:ext cx="4023552" cy="646331"/>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选择在父元素中第一个（且必须是第一个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出现的</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ul</a:t>
            </a:r>
            <a:r>
              <a:rPr lang="en-US" altLang="zh-CN" dirty="0">
                <a:latin typeface="微软雅黑" panose="020B0503020204020204" pitchFamily="34" charset="-122"/>
                <a:ea typeface="微软雅黑" panose="020B0503020204020204" pitchFamily="34" charset="-122"/>
              </a:rPr>
              <a:t>&gt;</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828753" y="2232163"/>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2" name="矩形 21"/>
          <p:cNvSpPr/>
          <p:nvPr/>
        </p:nvSpPr>
        <p:spPr>
          <a:xfrm>
            <a:off x="4198458" y="5493339"/>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3" name="矩形 22"/>
          <p:cNvSpPr/>
          <p:nvPr/>
        </p:nvSpPr>
        <p:spPr>
          <a:xfrm>
            <a:off x="5800709" y="5626244"/>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4" name="圆角矩形 23"/>
          <p:cNvSpPr/>
          <p:nvPr/>
        </p:nvSpPr>
        <p:spPr>
          <a:xfrm>
            <a:off x="3712029" y="4166158"/>
            <a:ext cx="682990"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223720"/>
            <a:ext cx="11125814" cy="4551081"/>
          </a:xfrm>
          <a:prstGeom prst="rect">
            <a:avLst/>
          </a:prstGeom>
        </p:spPr>
      </p:pic>
      <p:pic>
        <p:nvPicPr>
          <p:cNvPr id="2" name="图片 1"/>
          <p:cNvPicPr>
            <a:picLocks noChangeAspect="1"/>
          </p:cNvPicPr>
          <p:nvPr/>
        </p:nvPicPr>
        <p:blipFill>
          <a:blip r:embed="rId2"/>
          <a:stretch>
            <a:fillRect/>
          </a:stretch>
        </p:blipFill>
        <p:spPr>
          <a:xfrm>
            <a:off x="8542991" y="198336"/>
            <a:ext cx="3658541" cy="2508364"/>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伪类选择器之结构类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6573992" y="6405469"/>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cxnSp>
        <p:nvCxnSpPr>
          <p:cNvPr id="13" name="肘形连接符 12"/>
          <p:cNvCxnSpPr>
            <a:stCxn id="16" idx="1"/>
            <a:endCxn id="18" idx="0"/>
          </p:cNvCxnSpPr>
          <p:nvPr/>
        </p:nvCxnSpPr>
        <p:spPr>
          <a:xfrm rot="10800000" flipV="1">
            <a:off x="4044528" y="1356577"/>
            <a:ext cx="5087455" cy="2751199"/>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131982" y="1171912"/>
            <a:ext cx="36036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3595305" y="4107777"/>
            <a:ext cx="898444"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5" name="矩形 24"/>
          <p:cNvSpPr/>
          <p:nvPr/>
        </p:nvSpPr>
        <p:spPr>
          <a:xfrm>
            <a:off x="2446533" y="5493339"/>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8" name="矩形 27"/>
          <p:cNvSpPr/>
          <p:nvPr/>
        </p:nvSpPr>
        <p:spPr>
          <a:xfrm>
            <a:off x="9492344" y="2706701"/>
            <a:ext cx="1660904"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first-of-type</a:t>
            </a:r>
            <a:endParaRPr lang="zh-CN" altLang="en-US" dirty="0"/>
          </a:p>
        </p:txBody>
      </p:sp>
      <p:sp>
        <p:nvSpPr>
          <p:cNvPr id="12" name="矩形 11"/>
          <p:cNvSpPr/>
          <p:nvPr/>
        </p:nvSpPr>
        <p:spPr>
          <a:xfrm>
            <a:off x="8168448" y="3000947"/>
            <a:ext cx="4023552" cy="646331"/>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选择在父元素中第一个出现的</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ul</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，而不管其在兄弟内的位置如何</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828753" y="2232163"/>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2" name="矩形 21"/>
          <p:cNvSpPr/>
          <p:nvPr/>
        </p:nvSpPr>
        <p:spPr>
          <a:xfrm>
            <a:off x="4198458" y="5493339"/>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3" name="矩形 22"/>
          <p:cNvSpPr/>
          <p:nvPr/>
        </p:nvSpPr>
        <p:spPr>
          <a:xfrm>
            <a:off x="5800709" y="5626244"/>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4" name="圆角矩形 23"/>
          <p:cNvSpPr/>
          <p:nvPr/>
        </p:nvSpPr>
        <p:spPr>
          <a:xfrm>
            <a:off x="3712029" y="4166158"/>
            <a:ext cx="682990"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圆角矩形 19"/>
          <p:cNvSpPr/>
          <p:nvPr/>
        </p:nvSpPr>
        <p:spPr>
          <a:xfrm>
            <a:off x="2522964" y="5551724"/>
            <a:ext cx="383522" cy="21770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圆角矩形 25"/>
          <p:cNvSpPr/>
          <p:nvPr/>
        </p:nvSpPr>
        <p:spPr>
          <a:xfrm>
            <a:off x="4340849" y="5559393"/>
            <a:ext cx="383522" cy="21770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圆角矩形 26"/>
          <p:cNvSpPr/>
          <p:nvPr/>
        </p:nvSpPr>
        <p:spPr>
          <a:xfrm>
            <a:off x="5924107" y="5678005"/>
            <a:ext cx="383522" cy="21770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223720"/>
            <a:ext cx="11125814" cy="4551081"/>
          </a:xfrm>
          <a:prstGeom prst="rect">
            <a:avLst/>
          </a:prstGeom>
        </p:spPr>
      </p:pic>
      <p:pic>
        <p:nvPicPr>
          <p:cNvPr id="30" name="图片 29"/>
          <p:cNvPicPr>
            <a:picLocks noChangeAspect="1"/>
          </p:cNvPicPr>
          <p:nvPr/>
        </p:nvPicPr>
        <p:blipFill>
          <a:blip r:embed="rId2"/>
          <a:stretch>
            <a:fillRect/>
          </a:stretch>
        </p:blipFill>
        <p:spPr>
          <a:xfrm>
            <a:off x="8567633" y="198336"/>
            <a:ext cx="3624367" cy="2484934"/>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伪类选择器之属性类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6573992" y="6405469"/>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cxnSp>
        <p:nvCxnSpPr>
          <p:cNvPr id="13" name="肘形连接符 12"/>
          <p:cNvCxnSpPr>
            <a:stCxn id="16" idx="1"/>
            <a:endCxn id="18" idx="0"/>
          </p:cNvCxnSpPr>
          <p:nvPr/>
        </p:nvCxnSpPr>
        <p:spPr>
          <a:xfrm rot="10800000" flipV="1">
            <a:off x="4044528" y="1252519"/>
            <a:ext cx="4974215" cy="2855257"/>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018742" y="1067854"/>
            <a:ext cx="36036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3595305" y="4107777"/>
            <a:ext cx="898444"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5" name="矩形 24"/>
          <p:cNvSpPr/>
          <p:nvPr/>
        </p:nvSpPr>
        <p:spPr>
          <a:xfrm>
            <a:off x="2446533" y="5493339"/>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8" name="矩形 27"/>
          <p:cNvSpPr/>
          <p:nvPr/>
        </p:nvSpPr>
        <p:spPr>
          <a:xfrm>
            <a:off x="9492344" y="2706701"/>
            <a:ext cx="925253"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attr</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zh-CN" altLang="en-US" dirty="0"/>
          </a:p>
        </p:txBody>
      </p:sp>
      <p:sp>
        <p:nvSpPr>
          <p:cNvPr id="12" name="矩形 11"/>
          <p:cNvSpPr/>
          <p:nvPr/>
        </p:nvSpPr>
        <p:spPr>
          <a:xfrm>
            <a:off x="8168448" y="3000947"/>
            <a:ext cx="4023552" cy="923330"/>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该选择器选择伪类前选择器所选中的元素中间包含 </a:t>
            </a:r>
            <a:r>
              <a:rPr lang="en-US" altLang="zh-CN" dirty="0" err="1">
                <a:latin typeface="微软雅黑" panose="020B0503020204020204" pitchFamily="34" charset="-122"/>
                <a:ea typeface="微软雅黑" panose="020B0503020204020204" pitchFamily="34" charset="-122"/>
              </a:rPr>
              <a:t>attr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属性的元素（</a:t>
            </a:r>
            <a:r>
              <a:rPr lang="en-US" altLang="zh-CN" dirty="0" err="1">
                <a:latin typeface="微软雅黑" panose="020B0503020204020204" pitchFamily="34" charset="-122"/>
                <a:ea typeface="微软雅黑" panose="020B0503020204020204" pitchFamily="34" charset="-122"/>
              </a:rPr>
              <a:t>attr</a:t>
            </a:r>
            <a:r>
              <a:rPr lang="zh-CN" altLang="en-US" dirty="0">
                <a:latin typeface="微软雅黑" panose="020B0503020204020204" pitchFamily="34" charset="-122"/>
                <a:ea typeface="微软雅黑" panose="020B0503020204020204" pitchFamily="34" charset="-122"/>
              </a:rPr>
              <a:t>是属性名称）</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1" name="矩形 20"/>
          <p:cNvSpPr/>
          <p:nvPr/>
        </p:nvSpPr>
        <p:spPr>
          <a:xfrm>
            <a:off x="4828753" y="2232163"/>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2" name="矩形 21"/>
          <p:cNvSpPr/>
          <p:nvPr/>
        </p:nvSpPr>
        <p:spPr>
          <a:xfrm>
            <a:off x="4198458" y="5493339"/>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3" name="矩形 22"/>
          <p:cNvSpPr/>
          <p:nvPr/>
        </p:nvSpPr>
        <p:spPr>
          <a:xfrm>
            <a:off x="5800709" y="5626244"/>
            <a:ext cx="590582"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4" name="圆角矩形 23"/>
          <p:cNvSpPr/>
          <p:nvPr/>
        </p:nvSpPr>
        <p:spPr>
          <a:xfrm>
            <a:off x="3712029" y="4166158"/>
            <a:ext cx="682990"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223720"/>
            <a:ext cx="11125814" cy="4551081"/>
          </a:xfrm>
          <a:prstGeom prst="rect">
            <a:avLst/>
          </a:prstGeom>
        </p:spPr>
      </p:pic>
      <p:pic>
        <p:nvPicPr>
          <p:cNvPr id="2" name="图片 1"/>
          <p:cNvPicPr>
            <a:picLocks noChangeAspect="1"/>
          </p:cNvPicPr>
          <p:nvPr/>
        </p:nvPicPr>
        <p:blipFill>
          <a:blip r:embed="rId2"/>
          <a:stretch>
            <a:fillRect/>
          </a:stretch>
        </p:blipFill>
        <p:spPr>
          <a:xfrm>
            <a:off x="8940377" y="170798"/>
            <a:ext cx="2600006" cy="2514157"/>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伪类选择器之属性类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5" name="矩形 14"/>
          <p:cNvSpPr/>
          <p:nvPr/>
        </p:nvSpPr>
        <p:spPr>
          <a:xfrm>
            <a:off x="6573992" y="6405469"/>
            <a:ext cx="4889500" cy="369332"/>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HTML</a:t>
            </a:r>
            <a:r>
              <a:rPr lang="zh-CN" altLang="en-US" b="1" dirty="0">
                <a:solidFill>
                  <a:srgbClr val="FF0000"/>
                </a:solidFill>
                <a:latin typeface="微软雅黑" panose="020B0503020204020204" pitchFamily="34" charset="-122"/>
                <a:ea typeface="微软雅黑" panose="020B0503020204020204" pitchFamily="34" charset="-122"/>
              </a:rPr>
              <a:t>元素结构树</a:t>
            </a:r>
            <a:endParaRPr lang="en-US" altLang="zh-CN" dirty="0">
              <a:latin typeface="微软雅黑" panose="020B0503020204020204" pitchFamily="34" charset="-122"/>
              <a:ea typeface="微软雅黑" panose="020B0503020204020204" pitchFamily="34" charset="-122"/>
            </a:endParaRPr>
          </a:p>
        </p:txBody>
      </p:sp>
      <p:cxnSp>
        <p:nvCxnSpPr>
          <p:cNvPr id="13" name="肘形连接符 12"/>
          <p:cNvCxnSpPr>
            <a:stCxn id="16" idx="1"/>
            <a:endCxn id="18" idx="1"/>
          </p:cNvCxnSpPr>
          <p:nvPr/>
        </p:nvCxnSpPr>
        <p:spPr>
          <a:xfrm rot="10800000" flipH="1" flipV="1">
            <a:off x="9290885" y="1259692"/>
            <a:ext cx="441477" cy="3647973"/>
          </a:xfrm>
          <a:prstGeom prst="bentConnector3">
            <a:avLst>
              <a:gd name="adj1" fmla="val -25397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16" name="矩形 15"/>
          <p:cNvSpPr/>
          <p:nvPr/>
        </p:nvSpPr>
        <p:spPr>
          <a:xfrm>
            <a:off x="9290886" y="1075027"/>
            <a:ext cx="58299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8" name="矩形 17"/>
          <p:cNvSpPr/>
          <p:nvPr/>
        </p:nvSpPr>
        <p:spPr>
          <a:xfrm>
            <a:off x="9732363" y="4723000"/>
            <a:ext cx="1294906"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28" name="矩形 27"/>
          <p:cNvSpPr/>
          <p:nvPr/>
        </p:nvSpPr>
        <p:spPr>
          <a:xfrm>
            <a:off x="9732363" y="2684955"/>
            <a:ext cx="1294906"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attr</a:t>
            </a:r>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val</a:t>
            </a:r>
            <a:r>
              <a:rPr lang="en-GB" altLang="zh-CN" b="1" dirty="0">
                <a:latin typeface="微软雅黑" panose="020B0503020204020204" pitchFamily="34" charset="-122"/>
                <a:ea typeface="微软雅黑" panose="020B0503020204020204" pitchFamily="34" charset="-122"/>
              </a:rPr>
              <a:t>]</a:t>
            </a:r>
            <a:endParaRPr lang="zh-CN" altLang="en-US" b="1" dirty="0"/>
          </a:p>
        </p:txBody>
      </p:sp>
      <p:sp>
        <p:nvSpPr>
          <p:cNvPr id="12" name="矩形 11"/>
          <p:cNvSpPr/>
          <p:nvPr/>
        </p:nvSpPr>
        <p:spPr>
          <a:xfrm>
            <a:off x="8168448" y="3000947"/>
            <a:ext cx="4023552" cy="923330"/>
          </a:xfrm>
          <a:prstGeom prst="rect">
            <a:avLst/>
          </a:prstGeom>
        </p:spPr>
        <p:txBody>
          <a:bodyPr wrap="square">
            <a:spAutoFit/>
          </a:bodyPr>
          <a:lstStyle/>
          <a:p>
            <a:pPr algn="just"/>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attr</a:t>
            </a:r>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该选择器</a:t>
            </a:r>
            <a:r>
              <a:rPr lang="zh-CN" altLang="en-US" b="1" dirty="0">
                <a:solidFill>
                  <a:srgbClr val="FF0000"/>
                </a:solidFill>
                <a:latin typeface="微软雅黑" panose="020B0503020204020204" pitchFamily="34" charset="-122"/>
                <a:ea typeface="微软雅黑" panose="020B0503020204020204" pitchFamily="34" charset="-122"/>
              </a:rPr>
              <a:t>仅</a:t>
            </a:r>
            <a:r>
              <a:rPr lang="zh-CN" altLang="en-US" dirty="0">
                <a:latin typeface="微软雅黑" panose="020B0503020204020204" pitchFamily="34" charset="-122"/>
                <a:ea typeface="微软雅黑" panose="020B0503020204020204" pitchFamily="34" charset="-122"/>
              </a:rPr>
              <a:t>选择 </a:t>
            </a:r>
            <a:r>
              <a:rPr lang="en-GB" altLang="zh-CN" dirty="0" err="1">
                <a:latin typeface="微软雅黑" panose="020B0503020204020204" pitchFamily="34" charset="-122"/>
                <a:ea typeface="微软雅黑" panose="020B0503020204020204" pitchFamily="34" charset="-122"/>
              </a:rPr>
              <a:t>attr</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属性被赋值为 </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的所有元素。（</a:t>
            </a:r>
            <a:r>
              <a:rPr lang="en-US" altLang="zh-CN" dirty="0" err="1">
                <a:latin typeface="微软雅黑" panose="020B0503020204020204" pitchFamily="34" charset="-122"/>
                <a:ea typeface="微软雅黑" panose="020B0503020204020204" pitchFamily="34" charset="-122"/>
              </a:rPr>
              <a:t>attr</a:t>
            </a:r>
            <a:r>
              <a:rPr lang="zh-CN" altLang="en-US" dirty="0">
                <a:latin typeface="微软雅黑" panose="020B0503020204020204" pitchFamily="34" charset="-122"/>
                <a:ea typeface="微软雅黑" panose="020B0503020204020204" pitchFamily="34" charset="-122"/>
              </a:rPr>
              <a:t>是属性名称，</a:t>
            </a:r>
            <a:r>
              <a:rPr lang="en-US" altLang="zh-CN" dirty="0" err="1">
                <a:latin typeface="微软雅黑" panose="020B0503020204020204" pitchFamily="34" charset="-122"/>
                <a:ea typeface="微软雅黑" panose="020B0503020204020204" pitchFamily="34" charset="-122"/>
              </a:rPr>
              <a:t>val</a:t>
            </a:r>
            <a:r>
              <a:rPr lang="zh-CN" altLang="en-US" dirty="0">
                <a:latin typeface="微软雅黑" panose="020B0503020204020204" pitchFamily="34" charset="-122"/>
                <a:ea typeface="微软雅黑" panose="020B0503020204020204" pitchFamily="34" charset="-122"/>
              </a:rPr>
              <a:t>是属性值）</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4828753" y="2232163"/>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4" name="圆角矩形 23"/>
          <p:cNvSpPr/>
          <p:nvPr/>
        </p:nvSpPr>
        <p:spPr>
          <a:xfrm>
            <a:off x="10180223" y="4827108"/>
            <a:ext cx="759919"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stretch>
            <a:fillRect/>
          </a:stretch>
        </p:blipFill>
        <p:spPr>
          <a:xfrm>
            <a:off x="294581" y="1121081"/>
            <a:ext cx="6536637" cy="5497286"/>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伪类选择器之属性类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904832" y="0"/>
            <a:ext cx="3287168" cy="3178629"/>
          </a:xfrm>
          <a:prstGeom prst="rect">
            <a:avLst/>
          </a:prstGeom>
        </p:spPr>
      </p:pic>
      <p:sp>
        <p:nvSpPr>
          <p:cNvPr id="11" name="矩形 10"/>
          <p:cNvSpPr/>
          <p:nvPr/>
        </p:nvSpPr>
        <p:spPr>
          <a:xfrm>
            <a:off x="9732363" y="3113008"/>
            <a:ext cx="1471237"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attr</a:t>
            </a:r>
            <a:r>
              <a:rPr lang="en-US" altLang="zh-CN" b="1" dirty="0">
                <a:latin typeface="微软雅黑" panose="020B0503020204020204" pitchFamily="34" charset="-122"/>
                <a:ea typeface="微软雅黑" panose="020B0503020204020204" pitchFamily="34" charset="-122"/>
              </a:rPr>
              <a:t>~</a:t>
            </a:r>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val</a:t>
            </a:r>
            <a:r>
              <a:rPr lang="en-GB" altLang="zh-CN" b="1" dirty="0">
                <a:latin typeface="微软雅黑" panose="020B0503020204020204" pitchFamily="34" charset="-122"/>
                <a:ea typeface="微软雅黑" panose="020B0503020204020204" pitchFamily="34" charset="-122"/>
              </a:rPr>
              <a:t>]</a:t>
            </a:r>
            <a:endParaRPr lang="zh-CN" altLang="en-US" b="1" dirty="0"/>
          </a:p>
        </p:txBody>
      </p:sp>
      <p:sp>
        <p:nvSpPr>
          <p:cNvPr id="12" name="矩形 11"/>
          <p:cNvSpPr/>
          <p:nvPr/>
        </p:nvSpPr>
        <p:spPr>
          <a:xfrm>
            <a:off x="8284062" y="3429000"/>
            <a:ext cx="4023552" cy="1200329"/>
          </a:xfrm>
          <a:prstGeom prst="rect">
            <a:avLst/>
          </a:prstGeom>
        </p:spPr>
        <p:txBody>
          <a:bodyPr wrap="square">
            <a:spAutoFit/>
          </a:bodyPr>
          <a:lstStyle/>
          <a:p>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attr</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该选择器选择 </a:t>
            </a:r>
            <a:r>
              <a:rPr lang="en-GB" altLang="zh-CN" dirty="0" err="1">
                <a:latin typeface="微软雅黑" panose="020B0503020204020204" pitchFamily="34" charset="-122"/>
                <a:ea typeface="微软雅黑" panose="020B0503020204020204" pitchFamily="34" charset="-122"/>
              </a:rPr>
              <a:t>attr</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属性中</a:t>
            </a:r>
            <a:r>
              <a:rPr lang="zh-CN" altLang="en-US" b="1" dirty="0">
                <a:solidFill>
                  <a:srgbClr val="FF0000"/>
                </a:solidFill>
                <a:latin typeface="微软雅黑" panose="020B0503020204020204" pitchFamily="34" charset="-122"/>
                <a:ea typeface="微软雅黑" panose="020B0503020204020204" pitchFamily="34" charset="-122"/>
              </a:rPr>
              <a:t>包含</a:t>
            </a:r>
            <a:r>
              <a:rPr lang="zh-CN" altLang="en-US" dirty="0">
                <a:latin typeface="微软雅黑" panose="020B0503020204020204" pitchFamily="34" charset="-122"/>
                <a:ea typeface="微软雅黑" panose="020B0503020204020204" pitchFamily="34" charset="-122"/>
              </a:rPr>
              <a:t>值为 </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的所有元素。（</a:t>
            </a:r>
            <a:r>
              <a:rPr lang="en-US" altLang="zh-CN" dirty="0" err="1">
                <a:latin typeface="微软雅黑" panose="020B0503020204020204" pitchFamily="34" charset="-122"/>
                <a:ea typeface="微软雅黑" panose="020B0503020204020204" pitchFamily="34" charset="-122"/>
              </a:rPr>
              <a:t>attr</a:t>
            </a:r>
            <a:r>
              <a:rPr lang="zh-CN" altLang="en-US" dirty="0">
                <a:latin typeface="微软雅黑" panose="020B0503020204020204" pitchFamily="34" charset="-122"/>
                <a:ea typeface="微软雅黑" panose="020B0503020204020204" pitchFamily="34" charset="-122"/>
              </a:rPr>
              <a:t>是属性名称，</a:t>
            </a:r>
            <a:r>
              <a:rPr lang="en-US" altLang="zh-CN" dirty="0" err="1">
                <a:latin typeface="微软雅黑" panose="020B0503020204020204" pitchFamily="34" charset="-122"/>
                <a:ea typeface="微软雅黑" panose="020B0503020204020204" pitchFamily="34" charset="-122"/>
              </a:rPr>
              <a:t>val</a:t>
            </a:r>
            <a:r>
              <a:rPr lang="zh-CN" altLang="en-US" dirty="0">
                <a:latin typeface="微软雅黑" panose="020B0503020204020204" pitchFamily="34" charset="-122"/>
                <a:ea typeface="微软雅黑" panose="020B0503020204020204" pitchFamily="34" charset="-122"/>
              </a:rPr>
              <a:t>是属性值，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a:t>
            </a:r>
            <a:r>
              <a:rPr lang="zh-CN" altLang="en-US" b="1" dirty="0">
                <a:solidFill>
                  <a:srgbClr val="FF0000"/>
                </a:solidFill>
                <a:latin typeface="微软雅黑" panose="020B0503020204020204" pitchFamily="34" charset="-122"/>
                <a:ea typeface="微软雅黑" panose="020B0503020204020204" pitchFamily="34" charset="-122"/>
              </a:rPr>
              <a:t>包含</a:t>
            </a:r>
            <a:r>
              <a:rPr lang="zh-CN" altLang="en-US" dirty="0">
                <a:latin typeface="微软雅黑" panose="020B0503020204020204" pitchFamily="34" charset="-122"/>
                <a:ea typeface="微软雅黑" panose="020B0503020204020204" pitchFamily="34" charset="-122"/>
              </a:rPr>
              <a:t>的意思）</a:t>
            </a:r>
            <a:endParaRPr lang="zh-CN" altLang="en-US" dirty="0">
              <a:latin typeface="微软雅黑" panose="020B0503020204020204" pitchFamily="34" charset="-122"/>
              <a:ea typeface="微软雅黑" panose="020B0503020204020204" pitchFamily="34" charset="-122"/>
            </a:endParaRPr>
          </a:p>
        </p:txBody>
      </p:sp>
      <p:cxnSp>
        <p:nvCxnSpPr>
          <p:cNvPr id="13" name="肘形连接符 12"/>
          <p:cNvCxnSpPr>
            <a:stCxn id="14" idx="1"/>
            <a:endCxn id="15" idx="0"/>
          </p:cNvCxnSpPr>
          <p:nvPr/>
        </p:nvCxnSpPr>
        <p:spPr>
          <a:xfrm rot="10800000" flipV="1">
            <a:off x="1784387" y="1387495"/>
            <a:ext cx="7473842" cy="729019"/>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58229" y="1202830"/>
            <a:ext cx="58299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5" name="矩形 14"/>
          <p:cNvSpPr/>
          <p:nvPr/>
        </p:nvSpPr>
        <p:spPr>
          <a:xfrm>
            <a:off x="694944" y="2116515"/>
            <a:ext cx="2178885"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6" name="矩形 15"/>
          <p:cNvSpPr/>
          <p:nvPr/>
        </p:nvSpPr>
        <p:spPr>
          <a:xfrm>
            <a:off x="1137462" y="2481433"/>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7" name="矩形 16"/>
          <p:cNvSpPr/>
          <p:nvPr/>
        </p:nvSpPr>
        <p:spPr>
          <a:xfrm>
            <a:off x="1137461" y="2815753"/>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8" name="矩形 17"/>
          <p:cNvSpPr/>
          <p:nvPr/>
        </p:nvSpPr>
        <p:spPr>
          <a:xfrm>
            <a:off x="1137461" y="3143901"/>
            <a:ext cx="3598441"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9" name="矩形 18"/>
          <p:cNvSpPr/>
          <p:nvPr/>
        </p:nvSpPr>
        <p:spPr>
          <a:xfrm>
            <a:off x="1137461" y="3456318"/>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0" name="矩形 19"/>
          <p:cNvSpPr/>
          <p:nvPr/>
        </p:nvSpPr>
        <p:spPr>
          <a:xfrm>
            <a:off x="1137460" y="3768735"/>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1" name="矩形 20"/>
          <p:cNvSpPr/>
          <p:nvPr/>
        </p:nvSpPr>
        <p:spPr>
          <a:xfrm>
            <a:off x="694944" y="4409300"/>
            <a:ext cx="2178885"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4" name="矩形 2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5" name="矩形 24"/>
          <p:cNvSpPr/>
          <p:nvPr/>
        </p:nvSpPr>
        <p:spPr>
          <a:xfrm>
            <a:off x="4842328" y="2165961"/>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6" name="圆角矩形 25"/>
          <p:cNvSpPr/>
          <p:nvPr/>
        </p:nvSpPr>
        <p:spPr>
          <a:xfrm>
            <a:off x="1261241" y="3478221"/>
            <a:ext cx="2932387" cy="252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p:nvPicPr>
        <p:blipFill>
          <a:blip r:embed="rId3"/>
          <a:stretch>
            <a:fillRect/>
          </a:stretch>
        </p:blipFill>
        <p:spPr>
          <a:xfrm>
            <a:off x="9076638" y="4685170"/>
            <a:ext cx="2438400" cy="181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rgbClr val="F2F2F2"/>
          </a:fgClr>
          <a:bgClr>
            <a:schemeClr val="bg1"/>
          </a:bgClr>
        </a:pattFill>
        <a:effectLst/>
      </p:bgPr>
    </p:bg>
    <p:spTree>
      <p:nvGrpSpPr>
        <p:cNvPr id="1" name=""/>
        <p:cNvGrpSpPr/>
        <p:nvPr/>
      </p:nvGrpSpPr>
      <p:grpSpPr>
        <a:xfrm>
          <a:off x="0" y="0"/>
          <a:ext cx="0" cy="0"/>
          <a:chOff x="0" y="0"/>
          <a:chExt cx="0" cy="0"/>
        </a:xfrm>
      </p:grpSpPr>
      <p:sp>
        <p:nvSpPr>
          <p:cNvPr id="570" name="任意多边形 569"/>
          <p:cNvSpPr/>
          <p:nvPr/>
        </p:nvSpPr>
        <p:spPr>
          <a:xfrm>
            <a:off x="0" y="270591"/>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099" name="组合 617"/>
          <p:cNvGrpSpPr/>
          <p:nvPr/>
        </p:nvGrpSpPr>
        <p:grpSpPr bwMode="auto">
          <a:xfrm>
            <a:off x="7941130" y="3895016"/>
            <a:ext cx="3776662" cy="1050925"/>
            <a:chOff x="8072356" y="1205108"/>
            <a:chExt cx="3492286" cy="986991"/>
          </a:xfrm>
        </p:grpSpPr>
        <p:sp>
          <p:nvSpPr>
            <p:cNvPr id="61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20" name="矩形 61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grpSp>
        <p:nvGrpSpPr>
          <p:cNvPr id="4100" name="组合 614"/>
          <p:cNvGrpSpPr/>
          <p:nvPr/>
        </p:nvGrpSpPr>
        <p:grpSpPr bwMode="auto">
          <a:xfrm>
            <a:off x="7941130" y="2597567"/>
            <a:ext cx="3776662" cy="1050925"/>
            <a:chOff x="8072356" y="1205108"/>
            <a:chExt cx="3492286" cy="986991"/>
          </a:xfrm>
        </p:grpSpPr>
        <p:sp>
          <p:nvSpPr>
            <p:cNvPr id="616"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17" name="矩形 616"/>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8" name="矩形 7"/>
          <p:cNvSpPr/>
          <p:nvPr/>
        </p:nvSpPr>
        <p:spPr>
          <a:xfrm>
            <a:off x="5141913" y="2484438"/>
            <a:ext cx="730250" cy="1630362"/>
          </a:xfrm>
          <a:prstGeom prst="rect">
            <a:avLst/>
          </a:pr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062538" y="2597150"/>
            <a:ext cx="731837" cy="1630363"/>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03" name="文本框 371"/>
          <p:cNvSpPr txBox="1">
            <a:spLocks noChangeArrowheads="1"/>
          </p:cNvSpPr>
          <p:nvPr/>
        </p:nvSpPr>
        <p:spPr bwMode="auto">
          <a:xfrm>
            <a:off x="5027613" y="2816225"/>
            <a:ext cx="8001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chemeClr val="bg1"/>
                </a:solidFill>
                <a:latin typeface="微软雅黑" panose="020B0503020204020204" pitchFamily="34" charset="-122"/>
                <a:ea typeface="微软雅黑" panose="020B0503020204020204" pitchFamily="34" charset="-122"/>
              </a:rPr>
              <a:t>目录</a:t>
            </a:r>
            <a:endParaRPr lang="zh-CN" altLang="en-US" sz="4000" b="1">
              <a:solidFill>
                <a:schemeClr val="bg1"/>
              </a:solidFill>
              <a:latin typeface="微软雅黑" panose="020B0503020204020204" pitchFamily="34" charset="-122"/>
              <a:ea typeface="微软雅黑" panose="020B0503020204020204" pitchFamily="34" charset="-122"/>
            </a:endParaRPr>
          </a:p>
        </p:txBody>
      </p:sp>
      <p:pic>
        <p:nvPicPr>
          <p:cNvPr id="4104" name="图片 56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350" y="947738"/>
            <a:ext cx="21367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5" name="组合 573"/>
          <p:cNvGrpSpPr/>
          <p:nvPr/>
        </p:nvGrpSpPr>
        <p:grpSpPr bwMode="auto">
          <a:xfrm>
            <a:off x="7955416" y="1299453"/>
            <a:ext cx="3776662" cy="1050925"/>
            <a:chOff x="8072356" y="1205108"/>
            <a:chExt cx="3492286" cy="986991"/>
          </a:xfrm>
        </p:grpSpPr>
        <p:sp>
          <p:nvSpPr>
            <p:cNvPr id="571"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573" name="矩形 572"/>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4106" name="文本框 587"/>
          <p:cNvSpPr txBox="1">
            <a:spLocks noChangeArrowheads="1"/>
          </p:cNvSpPr>
          <p:nvPr/>
        </p:nvSpPr>
        <p:spPr bwMode="auto">
          <a:xfrm>
            <a:off x="8061780" y="147654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高级选择器的种类</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7" name="文本框 588"/>
          <p:cNvSpPr txBox="1">
            <a:spLocks noChangeArrowheads="1"/>
          </p:cNvSpPr>
          <p:nvPr/>
        </p:nvSpPr>
        <p:spPr bwMode="auto">
          <a:xfrm>
            <a:off x="8047494" y="2792119"/>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高级选择器的使用技巧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8" name="文本框 593"/>
          <p:cNvSpPr txBox="1">
            <a:spLocks noChangeArrowheads="1"/>
          </p:cNvSpPr>
          <p:nvPr/>
        </p:nvSpPr>
        <p:spPr bwMode="auto">
          <a:xfrm>
            <a:off x="8061780" y="4017691"/>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伪元素的基本概念</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11" name="任意多边形 610"/>
          <p:cNvSpPr/>
          <p:nvPr/>
        </p:nvSpPr>
        <p:spPr>
          <a:xfrm>
            <a:off x="304800" y="234950"/>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617"/>
          <p:cNvGrpSpPr/>
          <p:nvPr/>
        </p:nvGrpSpPr>
        <p:grpSpPr bwMode="auto">
          <a:xfrm>
            <a:off x="7959952" y="5273428"/>
            <a:ext cx="3776662" cy="1050925"/>
            <a:chOff x="8072356" y="1205108"/>
            <a:chExt cx="3492286" cy="986991"/>
          </a:xfrm>
        </p:grpSpPr>
        <p:sp>
          <p:nvSpPr>
            <p:cNvPr id="25"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26" name="矩形 25"/>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27" name="文本框 593"/>
          <p:cNvSpPr txBox="1">
            <a:spLocks noChangeArrowheads="1"/>
          </p:cNvSpPr>
          <p:nvPr/>
        </p:nvSpPr>
        <p:spPr bwMode="auto">
          <a:xfrm>
            <a:off x="8076066" y="5396194"/>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伪元素的核心理念</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stretch>
            <a:fillRect/>
          </a:stretch>
        </p:blipFill>
        <p:spPr>
          <a:xfrm>
            <a:off x="8942765" y="25078"/>
            <a:ext cx="3183258" cy="3198862"/>
          </a:xfrm>
          <a:prstGeom prst="rect">
            <a:avLst/>
          </a:prstGeom>
        </p:spPr>
      </p:pic>
      <p:pic>
        <p:nvPicPr>
          <p:cNvPr id="23" name="图片 22"/>
          <p:cNvPicPr>
            <a:picLocks noChangeAspect="1"/>
          </p:cNvPicPr>
          <p:nvPr/>
        </p:nvPicPr>
        <p:blipFill>
          <a:blip r:embed="rId2"/>
          <a:stretch>
            <a:fillRect/>
          </a:stretch>
        </p:blipFill>
        <p:spPr>
          <a:xfrm>
            <a:off x="294581" y="1121081"/>
            <a:ext cx="6536637" cy="5497286"/>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伪类选择器之属性类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1" name="矩形 10"/>
          <p:cNvSpPr/>
          <p:nvPr/>
        </p:nvSpPr>
        <p:spPr>
          <a:xfrm>
            <a:off x="9798775" y="3209607"/>
            <a:ext cx="1471237"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attr</a:t>
            </a:r>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val</a:t>
            </a:r>
            <a:r>
              <a:rPr lang="en-GB" altLang="zh-CN" b="1" dirty="0">
                <a:latin typeface="微软雅黑" panose="020B0503020204020204" pitchFamily="34" charset="-122"/>
                <a:ea typeface="微软雅黑" panose="020B0503020204020204" pitchFamily="34" charset="-122"/>
              </a:rPr>
              <a:t>]</a:t>
            </a:r>
            <a:endParaRPr lang="zh-CN" altLang="en-US" b="1" dirty="0"/>
          </a:p>
        </p:txBody>
      </p:sp>
      <p:sp>
        <p:nvSpPr>
          <p:cNvPr id="12" name="矩形 11"/>
          <p:cNvSpPr/>
          <p:nvPr/>
        </p:nvSpPr>
        <p:spPr>
          <a:xfrm>
            <a:off x="8350474" y="3525599"/>
            <a:ext cx="3775549" cy="923330"/>
          </a:xfrm>
          <a:prstGeom prst="rect">
            <a:avLst/>
          </a:prstGeom>
        </p:spPr>
        <p:txBody>
          <a:bodyPr wrap="square">
            <a:spAutoFit/>
          </a:bodyPr>
          <a:lstStyle/>
          <a:p>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attr</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选择</a:t>
            </a:r>
            <a:r>
              <a:rPr lang="en-US" altLang="zh-CN" dirty="0" err="1">
                <a:latin typeface="微软雅黑" panose="020B0503020204020204" pitchFamily="34" charset="-122"/>
                <a:ea typeface="微软雅黑" panose="020B0503020204020204" pitchFamily="34" charset="-122"/>
              </a:rPr>
              <a:t>attr</a:t>
            </a:r>
            <a:r>
              <a:rPr lang="zh-CN" altLang="en-US" dirty="0">
                <a:latin typeface="微软雅黑" panose="020B0503020204020204" pitchFamily="34" charset="-122"/>
                <a:ea typeface="微软雅黑" panose="020B0503020204020204" pitchFamily="34" charset="-122"/>
              </a:rPr>
              <a:t>属性的值</a:t>
            </a:r>
            <a:r>
              <a:rPr lang="zh-CN" altLang="en-US" b="1" dirty="0">
                <a:solidFill>
                  <a:srgbClr val="FF0000"/>
                </a:solidFill>
                <a:latin typeface="微软雅黑" panose="020B0503020204020204" pitchFamily="34" charset="-122"/>
                <a:ea typeface="微软雅黑" panose="020B0503020204020204" pitchFamily="34" charset="-122"/>
              </a:rPr>
              <a:t>以 </a:t>
            </a:r>
            <a:r>
              <a:rPr lang="en-US" altLang="zh-CN" b="1" dirty="0" err="1">
                <a:solidFill>
                  <a:srgbClr val="FF0000"/>
                </a:solidFill>
                <a:latin typeface="微软雅黑" panose="020B0503020204020204" pitchFamily="34" charset="-122"/>
                <a:ea typeface="微软雅黑" panose="020B0503020204020204" pitchFamily="34" charset="-122"/>
              </a:rPr>
              <a:t>val</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开头</a:t>
            </a:r>
            <a:r>
              <a:rPr lang="zh-CN" altLang="en-US" dirty="0">
                <a:latin typeface="微软雅黑" panose="020B0503020204020204" pitchFamily="34" charset="-122"/>
                <a:ea typeface="微软雅黑" panose="020B0503020204020204" pitchFamily="34" charset="-122"/>
              </a:rPr>
              <a:t>（包括 </a:t>
            </a:r>
            <a:r>
              <a:rPr lang="en-US" altLang="zh-CN" dirty="0" err="1">
                <a:latin typeface="微软雅黑" panose="020B0503020204020204" pitchFamily="34" charset="-122"/>
                <a:ea typeface="微软雅黑" panose="020B0503020204020204" pitchFamily="34" charset="-122"/>
              </a:rPr>
              <a:t>val</a:t>
            </a:r>
            <a:r>
              <a:rPr lang="zh-CN" altLang="en-US" dirty="0">
                <a:latin typeface="微软雅黑" panose="020B0503020204020204" pitchFamily="34" charset="-122"/>
                <a:ea typeface="微软雅黑" panose="020B0503020204020204" pitchFamily="34" charset="-122"/>
              </a:rPr>
              <a:t>）的元素（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是以</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为开头的意思）</a:t>
            </a:r>
            <a:endParaRPr lang="zh-CN" altLang="en-US" dirty="0">
              <a:latin typeface="微软雅黑" panose="020B0503020204020204" pitchFamily="34" charset="-122"/>
              <a:ea typeface="微软雅黑" panose="020B0503020204020204" pitchFamily="34" charset="-122"/>
            </a:endParaRPr>
          </a:p>
        </p:txBody>
      </p:sp>
      <p:cxnSp>
        <p:nvCxnSpPr>
          <p:cNvPr id="13" name="肘形连接符 12"/>
          <p:cNvCxnSpPr>
            <a:stCxn id="14" idx="1"/>
            <a:endCxn id="15" idx="0"/>
          </p:cNvCxnSpPr>
          <p:nvPr/>
        </p:nvCxnSpPr>
        <p:spPr>
          <a:xfrm rot="10800000" flipV="1">
            <a:off x="1784388" y="1439843"/>
            <a:ext cx="7515875" cy="676672"/>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300262" y="1255177"/>
            <a:ext cx="58299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5" name="矩形 14"/>
          <p:cNvSpPr/>
          <p:nvPr/>
        </p:nvSpPr>
        <p:spPr>
          <a:xfrm>
            <a:off x="694944" y="2116515"/>
            <a:ext cx="2178885"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6" name="矩形 15"/>
          <p:cNvSpPr/>
          <p:nvPr/>
        </p:nvSpPr>
        <p:spPr>
          <a:xfrm>
            <a:off x="1137462" y="2481433"/>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7" name="矩形 16"/>
          <p:cNvSpPr/>
          <p:nvPr/>
        </p:nvSpPr>
        <p:spPr>
          <a:xfrm>
            <a:off x="1137461" y="2815753"/>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8" name="矩形 17"/>
          <p:cNvSpPr/>
          <p:nvPr/>
        </p:nvSpPr>
        <p:spPr>
          <a:xfrm>
            <a:off x="1137461" y="3143901"/>
            <a:ext cx="3598441"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9" name="矩形 18"/>
          <p:cNvSpPr/>
          <p:nvPr/>
        </p:nvSpPr>
        <p:spPr>
          <a:xfrm>
            <a:off x="1137461" y="3456318"/>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0" name="矩形 19"/>
          <p:cNvSpPr/>
          <p:nvPr/>
        </p:nvSpPr>
        <p:spPr>
          <a:xfrm>
            <a:off x="1137460" y="3768735"/>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1" name="矩形 20"/>
          <p:cNvSpPr/>
          <p:nvPr/>
        </p:nvSpPr>
        <p:spPr>
          <a:xfrm>
            <a:off x="694944" y="4409300"/>
            <a:ext cx="2178885"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4" name="矩形 2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5" name="矩形 24"/>
          <p:cNvSpPr/>
          <p:nvPr/>
        </p:nvSpPr>
        <p:spPr>
          <a:xfrm>
            <a:off x="4842328" y="2165961"/>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6" name="圆角矩形 25"/>
          <p:cNvSpPr/>
          <p:nvPr/>
        </p:nvSpPr>
        <p:spPr>
          <a:xfrm>
            <a:off x="1298026" y="3487394"/>
            <a:ext cx="2932387"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858838" y="4427730"/>
            <a:ext cx="1905383"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1298027" y="3148424"/>
            <a:ext cx="2932387"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1304382" y="2502333"/>
            <a:ext cx="2932387"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3"/>
          <a:stretch>
            <a:fillRect/>
          </a:stretch>
        </p:blipFill>
        <p:spPr>
          <a:xfrm>
            <a:off x="8741156" y="4655293"/>
            <a:ext cx="2755900" cy="1714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1"/>
          <a:stretch>
            <a:fillRect/>
          </a:stretch>
        </p:blipFill>
        <p:spPr>
          <a:xfrm>
            <a:off x="8957818" y="25079"/>
            <a:ext cx="3183258" cy="3198862"/>
          </a:xfrm>
          <a:prstGeom prst="rect">
            <a:avLst/>
          </a:prstGeom>
        </p:spPr>
      </p:pic>
      <p:pic>
        <p:nvPicPr>
          <p:cNvPr id="23" name="图片 22"/>
          <p:cNvPicPr>
            <a:picLocks noChangeAspect="1"/>
          </p:cNvPicPr>
          <p:nvPr/>
        </p:nvPicPr>
        <p:blipFill>
          <a:blip r:embed="rId2"/>
          <a:stretch>
            <a:fillRect/>
          </a:stretch>
        </p:blipFill>
        <p:spPr>
          <a:xfrm>
            <a:off x="294581" y="1121081"/>
            <a:ext cx="6536637" cy="5497286"/>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伪类选择器之属性类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1" name="矩形 10"/>
          <p:cNvSpPr/>
          <p:nvPr/>
        </p:nvSpPr>
        <p:spPr>
          <a:xfrm>
            <a:off x="9798775" y="3209607"/>
            <a:ext cx="1437573"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attr</a:t>
            </a:r>
            <a:r>
              <a:rPr lang="en-US" altLang="zh-CN" b="1" dirty="0">
                <a:latin typeface="微软雅黑" panose="020B0503020204020204" pitchFamily="34" charset="-122"/>
                <a:ea typeface="微软雅黑" panose="020B0503020204020204" pitchFamily="34" charset="-122"/>
              </a:rPr>
              <a:t>$</a:t>
            </a:r>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val</a:t>
            </a:r>
            <a:r>
              <a:rPr lang="en-GB" altLang="zh-CN" b="1" dirty="0">
                <a:latin typeface="微软雅黑" panose="020B0503020204020204" pitchFamily="34" charset="-122"/>
                <a:ea typeface="微软雅黑" panose="020B0503020204020204" pitchFamily="34" charset="-122"/>
              </a:rPr>
              <a:t>]</a:t>
            </a:r>
            <a:endParaRPr lang="zh-CN" altLang="en-US" b="1" dirty="0"/>
          </a:p>
        </p:txBody>
      </p:sp>
      <p:sp>
        <p:nvSpPr>
          <p:cNvPr id="12" name="矩形 11"/>
          <p:cNvSpPr/>
          <p:nvPr/>
        </p:nvSpPr>
        <p:spPr>
          <a:xfrm>
            <a:off x="8350474" y="3525599"/>
            <a:ext cx="3775549" cy="923330"/>
          </a:xfrm>
          <a:prstGeom prst="rect">
            <a:avLst/>
          </a:prstGeom>
        </p:spPr>
        <p:txBody>
          <a:bodyPr wrap="square">
            <a:spAutoFit/>
          </a:bodyPr>
          <a:lstStyle/>
          <a:p>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attr</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选择</a:t>
            </a:r>
            <a:r>
              <a:rPr lang="en-US" altLang="zh-CN" dirty="0" err="1">
                <a:latin typeface="微软雅黑" panose="020B0503020204020204" pitchFamily="34" charset="-122"/>
                <a:ea typeface="微软雅黑" panose="020B0503020204020204" pitchFamily="34" charset="-122"/>
              </a:rPr>
              <a:t>attr</a:t>
            </a:r>
            <a:r>
              <a:rPr lang="zh-CN" altLang="en-US" dirty="0">
                <a:latin typeface="微软雅黑" panose="020B0503020204020204" pitchFamily="34" charset="-122"/>
                <a:ea typeface="微软雅黑" panose="020B0503020204020204" pitchFamily="34" charset="-122"/>
              </a:rPr>
              <a:t>属性的值</a:t>
            </a:r>
            <a:r>
              <a:rPr lang="zh-CN" altLang="en-US" b="1" dirty="0">
                <a:solidFill>
                  <a:srgbClr val="FF0000"/>
                </a:solidFill>
                <a:latin typeface="微软雅黑" panose="020B0503020204020204" pitchFamily="34" charset="-122"/>
                <a:ea typeface="微软雅黑" panose="020B0503020204020204" pitchFamily="34" charset="-122"/>
              </a:rPr>
              <a:t>以 </a:t>
            </a:r>
            <a:r>
              <a:rPr lang="en-US" altLang="zh-CN" b="1" dirty="0" err="1">
                <a:solidFill>
                  <a:srgbClr val="FF0000"/>
                </a:solidFill>
                <a:latin typeface="微软雅黑" panose="020B0503020204020204" pitchFamily="34" charset="-122"/>
                <a:ea typeface="微软雅黑" panose="020B0503020204020204" pitchFamily="34" charset="-122"/>
              </a:rPr>
              <a:t>val</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结尾</a:t>
            </a:r>
            <a:r>
              <a:rPr lang="zh-CN" altLang="en-US" dirty="0">
                <a:latin typeface="微软雅黑" panose="020B0503020204020204" pitchFamily="34" charset="-122"/>
                <a:ea typeface="微软雅黑" panose="020B0503020204020204" pitchFamily="34" charset="-122"/>
              </a:rPr>
              <a:t>（包括 </a:t>
            </a:r>
            <a:r>
              <a:rPr lang="en-US" altLang="zh-CN" dirty="0" err="1">
                <a:latin typeface="微软雅黑" panose="020B0503020204020204" pitchFamily="34" charset="-122"/>
                <a:ea typeface="微软雅黑" panose="020B0503020204020204" pitchFamily="34" charset="-122"/>
              </a:rPr>
              <a:t>val</a:t>
            </a:r>
            <a:r>
              <a:rPr lang="zh-CN" altLang="en-US" dirty="0">
                <a:latin typeface="微软雅黑" panose="020B0503020204020204" pitchFamily="34" charset="-122"/>
                <a:ea typeface="微软雅黑" panose="020B0503020204020204" pitchFamily="34" charset="-122"/>
              </a:rPr>
              <a:t>）的元素（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是以</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为结尾的意思）</a:t>
            </a:r>
            <a:endParaRPr lang="zh-CN" altLang="en-US" dirty="0">
              <a:latin typeface="微软雅黑" panose="020B0503020204020204" pitchFamily="34" charset="-122"/>
              <a:ea typeface="微软雅黑" panose="020B0503020204020204" pitchFamily="34" charset="-122"/>
            </a:endParaRPr>
          </a:p>
        </p:txBody>
      </p:sp>
      <p:cxnSp>
        <p:nvCxnSpPr>
          <p:cNvPr id="13" name="肘形连接符 12"/>
          <p:cNvCxnSpPr>
            <a:stCxn id="14" idx="1"/>
            <a:endCxn id="15" idx="0"/>
          </p:cNvCxnSpPr>
          <p:nvPr/>
        </p:nvCxnSpPr>
        <p:spPr>
          <a:xfrm rot="10800000" flipV="1">
            <a:off x="1784388" y="1439843"/>
            <a:ext cx="7515875" cy="676672"/>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300262" y="1255177"/>
            <a:ext cx="582992"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5" name="矩形 14"/>
          <p:cNvSpPr/>
          <p:nvPr/>
        </p:nvSpPr>
        <p:spPr>
          <a:xfrm>
            <a:off x="694944" y="2116515"/>
            <a:ext cx="2178885"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6" name="矩形 15"/>
          <p:cNvSpPr/>
          <p:nvPr/>
        </p:nvSpPr>
        <p:spPr>
          <a:xfrm>
            <a:off x="1137462" y="2481433"/>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7" name="矩形 16"/>
          <p:cNvSpPr/>
          <p:nvPr/>
        </p:nvSpPr>
        <p:spPr>
          <a:xfrm>
            <a:off x="1137461" y="2815753"/>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8" name="矩形 17"/>
          <p:cNvSpPr/>
          <p:nvPr/>
        </p:nvSpPr>
        <p:spPr>
          <a:xfrm>
            <a:off x="1137461" y="3143901"/>
            <a:ext cx="3598441"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19" name="矩形 18"/>
          <p:cNvSpPr/>
          <p:nvPr/>
        </p:nvSpPr>
        <p:spPr>
          <a:xfrm>
            <a:off x="1137461" y="3456318"/>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0" name="矩形 19"/>
          <p:cNvSpPr/>
          <p:nvPr/>
        </p:nvSpPr>
        <p:spPr>
          <a:xfrm>
            <a:off x="1137460" y="3768735"/>
            <a:ext cx="325755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1" name="矩形 20"/>
          <p:cNvSpPr/>
          <p:nvPr/>
        </p:nvSpPr>
        <p:spPr>
          <a:xfrm>
            <a:off x="694944" y="4409300"/>
            <a:ext cx="2178885"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4" name="矩形 2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5" name="矩形 24"/>
          <p:cNvSpPr/>
          <p:nvPr/>
        </p:nvSpPr>
        <p:spPr>
          <a:xfrm>
            <a:off x="4842328" y="2165961"/>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6" name="圆角矩形 25"/>
          <p:cNvSpPr/>
          <p:nvPr/>
        </p:nvSpPr>
        <p:spPr>
          <a:xfrm>
            <a:off x="1298026" y="3791819"/>
            <a:ext cx="2932387"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858838" y="4427730"/>
            <a:ext cx="1905383"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1298027" y="3148424"/>
            <a:ext cx="2932387"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1298025" y="2806239"/>
            <a:ext cx="2932387"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3"/>
          <a:stretch>
            <a:fillRect/>
          </a:stretch>
        </p:blipFill>
        <p:spPr>
          <a:xfrm>
            <a:off x="8885698" y="4554011"/>
            <a:ext cx="2705100" cy="1943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a:stretch>
            <a:fillRect/>
          </a:stretch>
        </p:blipFill>
        <p:spPr>
          <a:xfrm>
            <a:off x="8874013" y="28269"/>
            <a:ext cx="3267063" cy="3030533"/>
          </a:xfrm>
          <a:prstGeom prst="rect">
            <a:avLst/>
          </a:prstGeom>
        </p:spPr>
      </p:pic>
      <p:pic>
        <p:nvPicPr>
          <p:cNvPr id="23" name="图片 22"/>
          <p:cNvPicPr>
            <a:picLocks noChangeAspect="1"/>
          </p:cNvPicPr>
          <p:nvPr/>
        </p:nvPicPr>
        <p:blipFill>
          <a:blip r:embed="rId2"/>
          <a:stretch>
            <a:fillRect/>
          </a:stretch>
        </p:blipFill>
        <p:spPr>
          <a:xfrm>
            <a:off x="294581" y="1121081"/>
            <a:ext cx="6536637" cy="5497286"/>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伪类选择器之属性类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1" name="矩形 10"/>
          <p:cNvSpPr/>
          <p:nvPr/>
        </p:nvSpPr>
        <p:spPr>
          <a:xfrm>
            <a:off x="9798775" y="3209607"/>
            <a:ext cx="1437573" cy="369332"/>
          </a:xfrm>
          <a:prstGeom prst="rect">
            <a:avLst/>
          </a:prstGeom>
        </p:spPr>
        <p:txBody>
          <a:bodyPr wrap="none">
            <a:spAutoFit/>
          </a:bodyPr>
          <a:lstStyle/>
          <a:p>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attr</a:t>
            </a:r>
            <a:r>
              <a:rPr lang="zh-CN" altLang="en-US" b="1" dirty="0">
                <a:latin typeface="微软雅黑" panose="020B0503020204020204" pitchFamily="34" charset="-122"/>
                <a:ea typeface="微软雅黑" panose="020B0503020204020204" pitchFamily="34" charset="-122"/>
              </a:rPr>
              <a:t>*</a:t>
            </a:r>
            <a:r>
              <a:rPr lang="en-GB" altLang="zh-CN" b="1" dirty="0">
                <a:latin typeface="微软雅黑" panose="020B0503020204020204" pitchFamily="34" charset="-122"/>
                <a:ea typeface="微软雅黑" panose="020B0503020204020204" pitchFamily="34" charset="-122"/>
              </a:rPr>
              <a:t>=</a:t>
            </a:r>
            <a:r>
              <a:rPr lang="en-GB" altLang="zh-CN" b="1" dirty="0" err="1">
                <a:latin typeface="微软雅黑" panose="020B0503020204020204" pitchFamily="34" charset="-122"/>
                <a:ea typeface="微软雅黑" panose="020B0503020204020204" pitchFamily="34" charset="-122"/>
              </a:rPr>
              <a:t>val</a:t>
            </a:r>
            <a:r>
              <a:rPr lang="en-GB" altLang="zh-CN" b="1" dirty="0">
                <a:latin typeface="微软雅黑" panose="020B0503020204020204" pitchFamily="34" charset="-122"/>
                <a:ea typeface="微软雅黑" panose="020B0503020204020204" pitchFamily="34" charset="-122"/>
              </a:rPr>
              <a:t>]</a:t>
            </a:r>
            <a:endParaRPr lang="zh-CN" altLang="en-US" b="1" dirty="0"/>
          </a:p>
        </p:txBody>
      </p:sp>
      <p:sp>
        <p:nvSpPr>
          <p:cNvPr id="12" name="矩形 11"/>
          <p:cNvSpPr/>
          <p:nvPr/>
        </p:nvSpPr>
        <p:spPr>
          <a:xfrm>
            <a:off x="8350474" y="3525599"/>
            <a:ext cx="3775549"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选择</a:t>
            </a:r>
            <a:r>
              <a:rPr lang="en-GB" altLang="zh-CN" dirty="0" err="1">
                <a:latin typeface="微软雅黑" panose="020B0503020204020204" pitchFamily="34" charset="-122"/>
                <a:ea typeface="微软雅黑" panose="020B0503020204020204" pitchFamily="34" charset="-122"/>
              </a:rPr>
              <a:t>attr</a:t>
            </a:r>
            <a:r>
              <a:rPr lang="zh-CN" altLang="en-US" dirty="0">
                <a:latin typeface="微软雅黑" panose="020B0503020204020204" pitchFamily="34" charset="-122"/>
                <a:ea typeface="微软雅黑" panose="020B0503020204020204" pitchFamily="34" charset="-122"/>
              </a:rPr>
              <a:t>属性的值中包含字符 </a:t>
            </a:r>
            <a:r>
              <a:rPr lang="en-GB" altLang="zh-CN" dirty="0" err="1">
                <a:latin typeface="微软雅黑" panose="020B0503020204020204" pitchFamily="34" charset="-122"/>
                <a:ea typeface="微软雅黑" panose="020B0503020204020204" pitchFamily="34" charset="-122"/>
              </a:rPr>
              <a:t>val</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的元素（一个子字符串就是一个字符串的一部分而已，例如，”</a:t>
            </a:r>
            <a:r>
              <a:rPr lang="en-GB" altLang="zh-CN" dirty="0">
                <a:latin typeface="微软雅黑" panose="020B0503020204020204" pitchFamily="34" charset="-122"/>
                <a:ea typeface="微软雅黑" panose="020B0503020204020204" pitchFamily="34" charset="-122"/>
              </a:rPr>
              <a:t>cat“ </a:t>
            </a:r>
            <a:r>
              <a:rPr lang="zh-CN" altLang="en-US" dirty="0">
                <a:latin typeface="微软雅黑" panose="020B0503020204020204" pitchFamily="34" charset="-122"/>
                <a:ea typeface="微软雅黑" panose="020B0503020204020204" pitchFamily="34" charset="-122"/>
              </a:rPr>
              <a:t>是 字符串 ”</a:t>
            </a:r>
            <a:r>
              <a:rPr lang="en-GB" altLang="zh-CN" dirty="0">
                <a:latin typeface="微软雅黑" panose="020B0503020204020204" pitchFamily="34" charset="-122"/>
                <a:ea typeface="微软雅黑" panose="020B0503020204020204" pitchFamily="34" charset="-122"/>
              </a:rPr>
              <a:t>caterpillar“ </a:t>
            </a:r>
            <a:r>
              <a:rPr lang="zh-CN" altLang="en-US" dirty="0">
                <a:latin typeface="微软雅黑" panose="020B0503020204020204" pitchFamily="34" charset="-122"/>
                <a:ea typeface="微软雅黑" panose="020B0503020204020204" pitchFamily="34" charset="-122"/>
              </a:rPr>
              <a:t>的子字符串）</a:t>
            </a:r>
            <a:endParaRPr lang="zh-CN" altLang="en-US" dirty="0">
              <a:latin typeface="微软雅黑" panose="020B0503020204020204" pitchFamily="34" charset="-122"/>
              <a:ea typeface="微软雅黑" panose="020B0503020204020204" pitchFamily="34" charset="-122"/>
            </a:endParaRPr>
          </a:p>
        </p:txBody>
      </p:sp>
      <p:cxnSp>
        <p:nvCxnSpPr>
          <p:cNvPr id="13" name="肘形连接符 12"/>
          <p:cNvCxnSpPr>
            <a:stCxn id="14" idx="1"/>
            <a:endCxn id="15" idx="0"/>
          </p:cNvCxnSpPr>
          <p:nvPr/>
        </p:nvCxnSpPr>
        <p:spPr>
          <a:xfrm rot="10800000" flipV="1">
            <a:off x="3521596" y="1439843"/>
            <a:ext cx="5778666" cy="3334228"/>
          </a:xfrm>
          <a:prstGeom prst="bentConnector2">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300262" y="1255177"/>
            <a:ext cx="498513" cy="369332"/>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dirty="0"/>
          </a:p>
        </p:txBody>
      </p:sp>
      <p:sp>
        <p:nvSpPr>
          <p:cNvPr id="15" name="矩形 14"/>
          <p:cNvSpPr/>
          <p:nvPr/>
        </p:nvSpPr>
        <p:spPr>
          <a:xfrm>
            <a:off x="1294033" y="4774071"/>
            <a:ext cx="4455126"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1" name="矩形 20"/>
          <p:cNvSpPr/>
          <p:nvPr/>
        </p:nvSpPr>
        <p:spPr>
          <a:xfrm>
            <a:off x="1294033" y="5418158"/>
            <a:ext cx="4801967"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24" name="矩形 23"/>
          <p:cNvSpPr/>
          <p:nvPr/>
        </p:nvSpPr>
        <p:spPr>
          <a:xfrm>
            <a:off x="4828753" y="1624509"/>
            <a:ext cx="3262881" cy="369332"/>
          </a:xfrm>
          <a:prstGeom prst="rect">
            <a:avLst/>
          </a:prstGeom>
          <a:ln w="38100">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伪类前</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sp>
        <p:nvSpPr>
          <p:cNvPr id="25" name="矩形 24"/>
          <p:cNvSpPr/>
          <p:nvPr/>
        </p:nvSpPr>
        <p:spPr>
          <a:xfrm>
            <a:off x="4842328" y="2165961"/>
            <a:ext cx="2954655" cy="369332"/>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wrap="non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整个</a:t>
            </a:r>
            <a:r>
              <a:rPr lang="zh-CN" altLang="en-US" b="1" dirty="0">
                <a:solidFill>
                  <a:schemeClr val="accent1"/>
                </a:solidFill>
                <a:latin typeface="微软雅黑" panose="020B0503020204020204" pitchFamily="34" charset="-122"/>
                <a:ea typeface="微软雅黑" panose="020B0503020204020204" pitchFamily="34" charset="-122"/>
              </a:rPr>
              <a:t>的选择器所选中的元素</a:t>
            </a:r>
            <a:endParaRPr lang="zh-CN" altLang="en-US" b="1" dirty="0">
              <a:solidFill>
                <a:schemeClr val="accent1"/>
              </a:solidFill>
            </a:endParaRPr>
          </a:p>
        </p:txBody>
      </p:sp>
      <p:pic>
        <p:nvPicPr>
          <p:cNvPr id="27" name="图片 26"/>
          <p:cNvPicPr>
            <a:picLocks noChangeAspect="1"/>
          </p:cNvPicPr>
          <p:nvPr/>
        </p:nvPicPr>
        <p:blipFill>
          <a:blip r:embed="rId3"/>
          <a:stretch>
            <a:fillRect/>
          </a:stretch>
        </p:blipFill>
        <p:spPr>
          <a:xfrm>
            <a:off x="8830578" y="5006265"/>
            <a:ext cx="2717800" cy="1790700"/>
          </a:xfrm>
          <a:prstGeom prst="rect">
            <a:avLst/>
          </a:prstGeom>
        </p:spPr>
      </p:pic>
      <p:sp>
        <p:nvSpPr>
          <p:cNvPr id="33" name="矩形 32"/>
          <p:cNvSpPr/>
          <p:nvPr/>
        </p:nvSpPr>
        <p:spPr>
          <a:xfrm>
            <a:off x="1294033" y="5128542"/>
            <a:ext cx="5285443" cy="261610"/>
          </a:xfrm>
          <a:prstGeom prst="rect">
            <a:avLst/>
          </a:prstGeom>
          <a:ln w="28575">
            <a:solidFill>
              <a:srgbClr val="1237AE"/>
            </a:solidFill>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endParaRPr lang="zh-CN" altLang="en-US" sz="1050" dirty="0"/>
          </a:p>
        </p:txBody>
      </p:sp>
      <p:sp>
        <p:nvSpPr>
          <p:cNvPr id="34" name="圆角矩形 33"/>
          <p:cNvSpPr/>
          <p:nvPr/>
        </p:nvSpPr>
        <p:spPr>
          <a:xfrm>
            <a:off x="2936945" y="4783118"/>
            <a:ext cx="1905383"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圆角矩形 34"/>
          <p:cNvSpPr/>
          <p:nvPr/>
        </p:nvSpPr>
        <p:spPr>
          <a:xfrm>
            <a:off x="2923370" y="5418158"/>
            <a:ext cx="1905383" cy="2525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伪元素的基本概念</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381189"/>
            <a:ext cx="694944" cy="505779"/>
            <a:chOff x="0" y="244029"/>
            <a:chExt cx="694944" cy="624651"/>
          </a:xfrm>
          <a:solidFill>
            <a:srgbClr val="3DA591"/>
          </a:solidFill>
        </p:grpSpPr>
        <p:sp>
          <p:nvSpPr>
            <p:cNvPr id="24" name="矩形 23"/>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矩形 45"/>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298" name="矩形 46"/>
          <p:cNvSpPr>
            <a:spLocks noChangeArrowheads="1"/>
          </p:cNvSpPr>
          <p:nvPr/>
        </p:nvSpPr>
        <p:spPr bwMode="auto">
          <a:xfrm>
            <a:off x="858838" y="425450"/>
            <a:ext cx="507387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伪元素的基本概念</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02653" y="966508"/>
            <a:ext cx="6985000" cy="4991100"/>
          </a:xfrm>
          <a:prstGeom prst="rect">
            <a:avLst/>
          </a:prstGeom>
        </p:spPr>
      </p:pic>
      <p:pic>
        <p:nvPicPr>
          <p:cNvPr id="6" name="图片 5"/>
          <p:cNvPicPr>
            <a:picLocks noChangeAspect="1"/>
          </p:cNvPicPr>
          <p:nvPr/>
        </p:nvPicPr>
        <p:blipFill>
          <a:blip r:embed="rId2"/>
          <a:stretch>
            <a:fillRect/>
          </a:stretch>
        </p:blipFill>
        <p:spPr>
          <a:xfrm>
            <a:off x="0" y="1069238"/>
            <a:ext cx="3427741" cy="5652127"/>
          </a:xfrm>
          <a:prstGeom prst="rect">
            <a:avLst/>
          </a:prstGeom>
        </p:spPr>
      </p:pic>
      <p:pic>
        <p:nvPicPr>
          <p:cNvPr id="8" name="图片 7"/>
          <p:cNvPicPr>
            <a:picLocks noChangeAspect="1"/>
          </p:cNvPicPr>
          <p:nvPr/>
        </p:nvPicPr>
        <p:blipFill>
          <a:blip r:embed="rId3"/>
          <a:stretch>
            <a:fillRect/>
          </a:stretch>
        </p:blipFill>
        <p:spPr>
          <a:xfrm>
            <a:off x="9786664" y="3429000"/>
            <a:ext cx="1993900" cy="558800"/>
          </a:xfrm>
          <a:prstGeom prst="rect">
            <a:avLst/>
          </a:prstGeom>
        </p:spPr>
      </p:pic>
      <p:sp>
        <p:nvSpPr>
          <p:cNvPr id="9" name="矩形 8"/>
          <p:cNvSpPr/>
          <p:nvPr/>
        </p:nvSpPr>
        <p:spPr>
          <a:xfrm>
            <a:off x="3903057" y="723523"/>
            <a:ext cx="8162819"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::before </a:t>
            </a:r>
            <a:r>
              <a:rPr lang="zh-CN" altLang="en-US" dirty="0">
                <a:latin typeface="微软雅黑" panose="020B0503020204020204" pitchFamily="34" charset="-122"/>
                <a:ea typeface="微软雅黑" panose="020B0503020204020204" pitchFamily="34" charset="-122"/>
              </a:rPr>
              <a:t>创建一个伪元素，其将成为匹配选中的元素的</a:t>
            </a:r>
            <a:r>
              <a:rPr lang="zh-CN" altLang="en-US" b="1" dirty="0">
                <a:solidFill>
                  <a:srgbClr val="FF0000"/>
                </a:solidFill>
                <a:latin typeface="微软雅黑" panose="020B0503020204020204" pitchFamily="34" charset="-122"/>
                <a:ea typeface="微软雅黑" panose="020B0503020204020204" pitchFamily="34" charset="-122"/>
              </a:rPr>
              <a:t>第一个子元素</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::after</a:t>
            </a:r>
            <a:r>
              <a:rPr lang="zh-CN" altLang="en-US" dirty="0">
                <a:latin typeface="微软雅黑" panose="020B0503020204020204" pitchFamily="34" charset="-122"/>
                <a:ea typeface="微软雅黑" panose="020B0503020204020204" pitchFamily="34" charset="-122"/>
              </a:rPr>
              <a:t>创建一个伪元素，其将成为匹配选中的元素的</a:t>
            </a:r>
            <a:r>
              <a:rPr lang="zh-CN" altLang="en-US" b="1" dirty="0">
                <a:solidFill>
                  <a:srgbClr val="FF0000"/>
                </a:solidFill>
                <a:latin typeface="微软雅黑" panose="020B0503020204020204" pitchFamily="34" charset="-122"/>
                <a:ea typeface="微软雅黑" panose="020B0503020204020204" pitchFamily="34" charset="-122"/>
              </a:rPr>
              <a:t>最后一个子元素</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chemeClr val="bg2">
                    <a:lumMod val="75000"/>
                  </a:schemeClr>
                </a:solidFill>
                <a:latin typeface="微软雅黑" panose="020B0503020204020204" pitchFamily="34" charset="-122"/>
                <a:ea typeface="微软雅黑" panose="020B0503020204020204" pitchFamily="34" charset="-122"/>
              </a:rPr>
              <a:t>伪元素的</a:t>
            </a:r>
            <a:r>
              <a:rPr lang="en-GB" altLang="zh-CN" b="1" dirty="0">
                <a:solidFill>
                  <a:schemeClr val="bg2">
                    <a:lumMod val="75000"/>
                  </a:schemeClr>
                </a:solidFill>
                <a:latin typeface="微软雅黑" panose="020B0503020204020204" pitchFamily="34" charset="-122"/>
                <a:ea typeface="微软雅黑" panose="020B0503020204020204" pitchFamily="34" charset="-122"/>
              </a:rPr>
              <a:t>content </a:t>
            </a:r>
            <a:r>
              <a:rPr lang="zh-CN" altLang="en-US" b="1" dirty="0">
                <a:solidFill>
                  <a:schemeClr val="bg2">
                    <a:lumMod val="75000"/>
                  </a:schemeClr>
                </a:solidFill>
                <a:latin typeface="微软雅黑" panose="020B0503020204020204" pitchFamily="34" charset="-122"/>
                <a:ea typeface="微软雅黑" panose="020B0503020204020204" pitchFamily="34" charset="-122"/>
              </a:rPr>
              <a:t>样式用于在元素的  </a:t>
            </a:r>
            <a:r>
              <a:rPr lang="en-US" altLang="zh-CN" b="1" dirty="0">
                <a:solidFill>
                  <a:schemeClr val="bg2">
                    <a:lumMod val="75000"/>
                  </a:schemeClr>
                </a:solidFill>
                <a:latin typeface="微软雅黑" panose="020B0503020204020204" pitchFamily="34" charset="-122"/>
                <a:ea typeface="微软雅黑" panose="020B0503020204020204" pitchFamily="34" charset="-122"/>
              </a:rPr>
              <a:t>::</a:t>
            </a:r>
            <a:r>
              <a:rPr lang="en-GB" altLang="zh-CN" b="1" dirty="0">
                <a:solidFill>
                  <a:schemeClr val="bg2">
                    <a:lumMod val="75000"/>
                  </a:schemeClr>
                </a:solidFill>
                <a:latin typeface="微软雅黑" panose="020B0503020204020204" pitchFamily="34" charset="-122"/>
                <a:ea typeface="微软雅黑" panose="020B0503020204020204" pitchFamily="34" charset="-122"/>
              </a:rPr>
              <a:t>before </a:t>
            </a:r>
            <a:r>
              <a:rPr lang="zh-CN" altLang="en-US" b="1" dirty="0">
                <a:solidFill>
                  <a:schemeClr val="bg2">
                    <a:lumMod val="75000"/>
                  </a:schemeClr>
                </a:solidFill>
                <a:latin typeface="微软雅黑" panose="020B0503020204020204" pitchFamily="34" charset="-122"/>
                <a:ea typeface="微软雅黑" panose="020B0503020204020204" pitchFamily="34" charset="-122"/>
              </a:rPr>
              <a:t>和 </a:t>
            </a:r>
            <a:r>
              <a:rPr lang="en-US" altLang="zh-CN" b="1" dirty="0">
                <a:solidFill>
                  <a:schemeClr val="bg2">
                    <a:lumMod val="75000"/>
                  </a:schemeClr>
                </a:solidFill>
                <a:latin typeface="微软雅黑" panose="020B0503020204020204" pitchFamily="34" charset="-122"/>
                <a:ea typeface="微软雅黑" panose="020B0503020204020204" pitchFamily="34" charset="-122"/>
              </a:rPr>
              <a:t>::</a:t>
            </a:r>
            <a:r>
              <a:rPr lang="en-GB" altLang="zh-CN" b="1" dirty="0">
                <a:solidFill>
                  <a:schemeClr val="bg2">
                    <a:lumMod val="75000"/>
                  </a:schemeClr>
                </a:solidFill>
                <a:latin typeface="微软雅黑" panose="020B0503020204020204" pitchFamily="34" charset="-122"/>
                <a:ea typeface="微软雅黑" panose="020B0503020204020204" pitchFamily="34" charset="-122"/>
              </a:rPr>
              <a:t>after </a:t>
            </a:r>
            <a:r>
              <a:rPr lang="zh-CN" altLang="en-US" b="1" dirty="0">
                <a:solidFill>
                  <a:schemeClr val="bg2">
                    <a:lumMod val="75000"/>
                  </a:schemeClr>
                </a:solidFill>
                <a:latin typeface="微软雅黑" panose="020B0503020204020204" pitchFamily="34" charset="-122"/>
                <a:ea typeface="微软雅黑" panose="020B0503020204020204" pitchFamily="34" charset="-122"/>
              </a:rPr>
              <a:t>伪元素中插入内容</a:t>
            </a:r>
            <a:endParaRPr lang="en-US" altLang="zh-CN" b="1" dirty="0">
              <a:solidFill>
                <a:schemeClr val="bg2">
                  <a:lumMod val="75000"/>
                </a:schemeClr>
              </a:solidFill>
              <a:latin typeface="微软雅黑" panose="020B0503020204020204" pitchFamily="34" charset="-122"/>
              <a:ea typeface="微软雅黑" panose="020B0503020204020204" pitchFamily="34" charset="-122"/>
            </a:endParaRPr>
          </a:p>
          <a:p>
            <a:r>
              <a:rPr lang="zh-CN" altLang="en-US" b="1" dirty="0">
                <a:solidFill>
                  <a:schemeClr val="bg2">
                    <a:lumMod val="75000"/>
                  </a:schemeClr>
                </a:solidFill>
                <a:latin typeface="微软雅黑" panose="020B0503020204020204" pitchFamily="34" charset="-122"/>
                <a:ea typeface="微软雅黑" panose="020B0503020204020204" pitchFamily="34" charset="-122"/>
              </a:rPr>
              <a:t>这个虚拟元素默认是行内元素</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3825764" y="5966361"/>
            <a:ext cx="7954800" cy="646331"/>
          </a:xfrm>
          <a:prstGeom prst="rect">
            <a:avLst/>
          </a:prstGeom>
        </p:spPr>
        <p:txBody>
          <a:bodyPr wrap="square">
            <a:spAutoFit/>
          </a:bodyPr>
          <a:lstStyle/>
          <a:p>
            <a:r>
              <a:rPr lang="zh-CN" altLang="en-US" b="1" dirty="0">
                <a:solidFill>
                  <a:schemeClr val="bg2">
                    <a:lumMod val="75000"/>
                  </a:schemeClr>
                </a:solidFill>
                <a:latin typeface="微软雅黑" panose="020B0503020204020204" pitchFamily="34" charset="-122"/>
                <a:ea typeface="微软雅黑" panose="020B0503020204020204" pitchFamily="34" charset="-122"/>
              </a:rPr>
              <a:t>注意</a:t>
            </a:r>
            <a:r>
              <a:rPr lang="en-US"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由</a:t>
            </a:r>
            <a:r>
              <a:rPr lang="en-US" altLang="zh-CN" b="1" dirty="0">
                <a:solidFill>
                  <a:schemeClr val="bg2">
                    <a:lumMod val="75000"/>
                  </a:schemeClr>
                </a:solidFill>
                <a:latin typeface="微软雅黑" panose="020B0503020204020204" pitchFamily="34" charset="-122"/>
                <a:ea typeface="微软雅黑" panose="020B0503020204020204" pitchFamily="34" charset="-122"/>
              </a:rPr>
              <a:t>::</a:t>
            </a:r>
            <a:r>
              <a:rPr lang="en-GB" altLang="zh-CN" b="1" dirty="0">
                <a:solidFill>
                  <a:schemeClr val="bg2">
                    <a:lumMod val="75000"/>
                  </a:schemeClr>
                </a:solidFill>
                <a:latin typeface="微软雅黑" panose="020B0503020204020204" pitchFamily="34" charset="-122"/>
                <a:ea typeface="微软雅黑" panose="020B0503020204020204" pitchFamily="34" charset="-122"/>
              </a:rPr>
              <a:t>before </a:t>
            </a:r>
            <a:r>
              <a:rPr lang="zh-CN" altLang="en-US" b="1" dirty="0">
                <a:solidFill>
                  <a:schemeClr val="bg2">
                    <a:lumMod val="75000"/>
                  </a:schemeClr>
                </a:solidFill>
                <a:latin typeface="微软雅黑" panose="020B0503020204020204" pitchFamily="34" charset="-122"/>
                <a:ea typeface="微软雅黑" panose="020B0503020204020204" pitchFamily="34" charset="-122"/>
              </a:rPr>
              <a:t>和</a:t>
            </a:r>
            <a:r>
              <a:rPr lang="en-US" altLang="zh-CN" b="1" dirty="0">
                <a:solidFill>
                  <a:schemeClr val="bg2">
                    <a:lumMod val="75000"/>
                  </a:schemeClr>
                </a:solidFill>
                <a:latin typeface="微软雅黑" panose="020B0503020204020204" pitchFamily="34" charset="-122"/>
                <a:ea typeface="微软雅黑" panose="020B0503020204020204" pitchFamily="34" charset="-122"/>
              </a:rPr>
              <a:t>::</a:t>
            </a:r>
            <a:r>
              <a:rPr lang="en-GB" altLang="zh-CN" b="1" dirty="0">
                <a:solidFill>
                  <a:schemeClr val="bg2">
                    <a:lumMod val="75000"/>
                  </a:schemeClr>
                </a:solidFill>
                <a:latin typeface="微软雅黑" panose="020B0503020204020204" pitchFamily="34" charset="-122"/>
                <a:ea typeface="微软雅黑" panose="020B0503020204020204" pitchFamily="34" charset="-122"/>
              </a:rPr>
              <a:t>after </a:t>
            </a:r>
            <a:r>
              <a:rPr lang="zh-CN" altLang="en-US" b="1" dirty="0">
                <a:solidFill>
                  <a:schemeClr val="bg2">
                    <a:lumMod val="75000"/>
                  </a:schemeClr>
                </a:solidFill>
                <a:latin typeface="微软雅黑" panose="020B0503020204020204" pitchFamily="34" charset="-122"/>
                <a:ea typeface="微软雅黑" panose="020B0503020204020204" pitchFamily="34" charset="-122"/>
              </a:rPr>
              <a:t>生成的伪元素 包含在元素格式框内</a:t>
            </a:r>
            <a:r>
              <a:rPr lang="en-US" altLang="zh-CN" b="1" dirty="0">
                <a:solidFill>
                  <a:schemeClr val="bg2">
                    <a:lumMod val="75000"/>
                  </a:schemeClr>
                </a:solidFill>
                <a:latin typeface="微软雅黑" panose="020B0503020204020204" pitchFamily="34" charset="-122"/>
                <a:ea typeface="微软雅黑" panose="020B0503020204020204" pitchFamily="34" charset="-122"/>
              </a:rPr>
              <a:t>(</a:t>
            </a:r>
            <a:r>
              <a:rPr lang="zh-CN" altLang="en-US" b="1" dirty="0">
                <a:solidFill>
                  <a:schemeClr val="bg2">
                    <a:lumMod val="75000"/>
                  </a:schemeClr>
                </a:solidFill>
                <a:latin typeface="微软雅黑" panose="020B0503020204020204" pitchFamily="34" charset="-122"/>
                <a:ea typeface="微软雅黑" panose="020B0503020204020204" pitchFamily="34" charset="-122"/>
              </a:rPr>
              <a:t>即开始和结束标签之间</a:t>
            </a:r>
            <a:r>
              <a:rPr lang="en-US" altLang="zh-CN" b="1" dirty="0">
                <a:solidFill>
                  <a:schemeClr val="bg2">
                    <a:lumMod val="75000"/>
                  </a:schemeClr>
                </a:solidFill>
                <a:latin typeface="微软雅黑" panose="020B0503020204020204" pitchFamily="34" charset="-122"/>
                <a:ea typeface="微软雅黑" panose="020B0503020204020204" pitchFamily="34" charset="-122"/>
              </a:rPr>
              <a:t>)</a:t>
            </a:r>
            <a:r>
              <a:rPr lang="zh-CN" altLang="en-US" b="1" dirty="0">
                <a:solidFill>
                  <a:schemeClr val="bg2">
                    <a:lumMod val="75000"/>
                  </a:schemeClr>
                </a:solidFill>
                <a:latin typeface="微软雅黑" panose="020B0503020204020204" pitchFamily="34" charset="-122"/>
                <a:ea typeface="微软雅黑" panose="020B0503020204020204" pitchFamily="34" charset="-122"/>
              </a:rPr>
              <a:t>， 因此不能应用在替换元素上， 比如</a:t>
            </a:r>
            <a:r>
              <a:rPr lang="en-US" altLang="zh-CN" b="1" dirty="0">
                <a:solidFill>
                  <a:schemeClr val="bg2">
                    <a:lumMod val="75000"/>
                  </a:schemeClr>
                </a:solidFill>
                <a:latin typeface="微软雅黑" panose="020B0503020204020204" pitchFamily="34" charset="-122"/>
                <a:ea typeface="微软雅黑" panose="020B0503020204020204" pitchFamily="34" charset="-122"/>
              </a:rPr>
              <a:t>&lt;</a:t>
            </a:r>
            <a:r>
              <a:rPr lang="en-GB" altLang="zh-CN" b="1" dirty="0" err="1">
                <a:solidFill>
                  <a:schemeClr val="bg2">
                    <a:lumMod val="75000"/>
                  </a:schemeClr>
                </a:solidFill>
                <a:latin typeface="微软雅黑" panose="020B0503020204020204" pitchFamily="34" charset="-122"/>
                <a:ea typeface="微软雅黑" panose="020B0503020204020204" pitchFamily="34" charset="-122"/>
              </a:rPr>
              <a:t>img</a:t>
            </a:r>
            <a:r>
              <a:rPr lang="en-GB" altLang="zh-CN" b="1" dirty="0">
                <a:solidFill>
                  <a:schemeClr val="bg2">
                    <a:lumMod val="75000"/>
                  </a:schemeClr>
                </a:solidFill>
                <a:latin typeface="微软雅黑" panose="020B0503020204020204" pitchFamily="34" charset="-122"/>
                <a:ea typeface="微软雅黑" panose="020B0503020204020204" pitchFamily="34" charset="-122"/>
              </a:rPr>
              <a:t>&gt;</a:t>
            </a:r>
            <a:r>
              <a:rPr lang="zh-CN" altLang="en-US" b="1" dirty="0">
                <a:solidFill>
                  <a:schemeClr val="bg2">
                    <a:lumMod val="75000"/>
                  </a:schemeClr>
                </a:solidFill>
                <a:latin typeface="微软雅黑" panose="020B0503020204020204" pitchFamily="34" charset="-122"/>
                <a:ea typeface="微软雅黑" panose="020B0503020204020204" pitchFamily="34" charset="-122"/>
              </a:rPr>
              <a:t>或</a:t>
            </a:r>
            <a:r>
              <a:rPr lang="en-US" altLang="zh-CN" b="1" dirty="0">
                <a:solidFill>
                  <a:schemeClr val="bg2">
                    <a:lumMod val="75000"/>
                  </a:schemeClr>
                </a:solidFill>
                <a:latin typeface="微软雅黑" panose="020B0503020204020204" pitchFamily="34" charset="-122"/>
                <a:ea typeface="微软雅黑" panose="020B0503020204020204" pitchFamily="34" charset="-122"/>
              </a:rPr>
              <a:t>&lt;input&gt;</a:t>
            </a:r>
            <a:r>
              <a:rPr lang="en-GB" altLang="zh-CN" b="1" dirty="0">
                <a:solidFill>
                  <a:schemeClr val="bg2">
                    <a:lumMod val="75000"/>
                  </a:schemeClr>
                </a:solidFill>
                <a:latin typeface="微软雅黑" panose="020B0503020204020204" pitchFamily="34" charset="-122"/>
                <a:ea typeface="微软雅黑" panose="020B0503020204020204" pitchFamily="34" charset="-122"/>
              </a:rPr>
              <a:t> </a:t>
            </a:r>
            <a:r>
              <a:rPr lang="zh-CN" altLang="en-US" b="1" dirty="0">
                <a:solidFill>
                  <a:schemeClr val="bg2">
                    <a:lumMod val="75000"/>
                  </a:schemeClr>
                </a:solidFill>
                <a:latin typeface="微软雅黑" panose="020B0503020204020204" pitchFamily="34" charset="-122"/>
                <a:ea typeface="微软雅黑" panose="020B0503020204020204" pitchFamily="34" charset="-122"/>
              </a:rPr>
              <a:t>元素。</a:t>
            </a:r>
            <a:endParaRPr lang="zh-CN" altLang="en-US" b="1" dirty="0">
              <a:solidFill>
                <a:schemeClr val="bg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伪元素的核心理念</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381189"/>
            <a:ext cx="694944" cy="505779"/>
            <a:chOff x="0" y="244029"/>
            <a:chExt cx="694944" cy="624651"/>
          </a:xfrm>
          <a:solidFill>
            <a:srgbClr val="3DA591"/>
          </a:solidFill>
        </p:grpSpPr>
        <p:sp>
          <p:nvSpPr>
            <p:cNvPr id="24" name="矩形 23"/>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矩形 45"/>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298" name="矩形 46"/>
          <p:cNvSpPr>
            <a:spLocks noChangeArrowheads="1"/>
          </p:cNvSpPr>
          <p:nvPr/>
        </p:nvSpPr>
        <p:spPr bwMode="auto">
          <a:xfrm>
            <a:off x="858838" y="425450"/>
            <a:ext cx="507387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伪元素的核心理念</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261242" y="1392649"/>
            <a:ext cx="9038896"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：伪元素的目的即为现有选中的元素内部增加第一子元素和最后一个子元素，目的是为了能够增加显示的内容，所以</a:t>
            </a:r>
            <a:r>
              <a:rPr lang="zh-CN" altLang="en-US" b="1" dirty="0">
                <a:solidFill>
                  <a:srgbClr val="FF0000"/>
                </a:solidFill>
                <a:latin typeface="微软雅黑" panose="020B0503020204020204" pitchFamily="34" charset="-122"/>
                <a:ea typeface="微软雅黑" panose="020B0503020204020204" pitchFamily="34" charset="-122"/>
              </a:rPr>
              <a:t>伪元素一定要有</a:t>
            </a:r>
            <a:r>
              <a:rPr lang="en-US" altLang="zh-CN" b="1" dirty="0">
                <a:solidFill>
                  <a:srgbClr val="FF0000"/>
                </a:solidFill>
                <a:latin typeface="微软雅黑" panose="020B0503020204020204" pitchFamily="34" charset="-122"/>
                <a:ea typeface="微软雅黑" panose="020B0503020204020204" pitchFamily="34" charset="-122"/>
              </a:rPr>
              <a:t>content</a:t>
            </a:r>
            <a:r>
              <a:rPr lang="zh-CN" altLang="en-US" b="1" dirty="0">
                <a:solidFill>
                  <a:srgbClr val="FF0000"/>
                </a:solidFill>
                <a:latin typeface="微软雅黑" panose="020B0503020204020204" pitchFamily="34" charset="-122"/>
                <a:ea typeface="微软雅黑" panose="020B0503020204020204" pitchFamily="34" charset="-122"/>
              </a:rPr>
              <a:t>样式来激活伪元素，哪怕</a:t>
            </a:r>
            <a:r>
              <a:rPr lang="en-US" altLang="zh-CN" b="1" dirty="0">
                <a:solidFill>
                  <a:srgbClr val="FF0000"/>
                </a:solidFill>
                <a:latin typeface="微软雅黑" panose="020B0503020204020204" pitchFamily="34" charset="-122"/>
                <a:ea typeface="微软雅黑" panose="020B0503020204020204" pitchFamily="34" charset="-122"/>
              </a:rPr>
              <a:t>content</a:t>
            </a:r>
            <a:r>
              <a:rPr lang="zh-CN" altLang="en-US" b="1" dirty="0">
                <a:solidFill>
                  <a:srgbClr val="FF0000"/>
                </a:solidFill>
                <a:latin typeface="微软雅黑" panose="020B0503020204020204" pitchFamily="34" charset="-122"/>
                <a:ea typeface="微软雅黑" panose="020B0503020204020204" pitchFamily="34" charset="-122"/>
              </a:rPr>
              <a:t>样式的内容是空着的“”，也得加上去，一旦没有写</a:t>
            </a:r>
            <a:r>
              <a:rPr lang="en-US" altLang="zh-CN" b="1" dirty="0">
                <a:solidFill>
                  <a:srgbClr val="FF0000"/>
                </a:solidFill>
                <a:latin typeface="微软雅黑" panose="020B0503020204020204" pitchFamily="34" charset="-122"/>
                <a:ea typeface="微软雅黑" panose="020B0503020204020204" pitchFamily="34" charset="-122"/>
              </a:rPr>
              <a:t>content</a:t>
            </a:r>
            <a:r>
              <a:rPr lang="zh-CN" altLang="en-US" b="1" dirty="0">
                <a:solidFill>
                  <a:srgbClr val="FF0000"/>
                </a:solidFill>
                <a:latin typeface="微软雅黑" panose="020B0503020204020204" pitchFamily="34" charset="-122"/>
                <a:ea typeface="微软雅黑" panose="020B0503020204020204" pitchFamily="34" charset="-122"/>
              </a:rPr>
              <a:t>样式，伪元素即失效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261242" y="2775838"/>
            <a:ext cx="9595944" cy="2031325"/>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content</a:t>
            </a:r>
            <a:r>
              <a:rPr lang="zh-CN" altLang="en-US" b="1" dirty="0">
                <a:solidFill>
                  <a:srgbClr val="FF0000"/>
                </a:solidFill>
                <a:latin typeface="微软雅黑" panose="020B0503020204020204" pitchFamily="34" charset="-122"/>
                <a:ea typeface="微软雅黑" panose="020B0503020204020204" pitchFamily="34" charset="-122"/>
              </a:rPr>
              <a:t>样式值种类</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none</a:t>
            </a:r>
            <a:r>
              <a:rPr lang="zh-CN" altLang="en-US" dirty="0">
                <a:latin typeface="微软雅黑" panose="020B0503020204020204" pitchFamily="34" charset="-122"/>
                <a:ea typeface="微软雅黑" panose="020B0503020204020204" pitchFamily="34" charset="-122"/>
              </a:rPr>
              <a:t>不会产生伪类元素</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效果同上</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文本内容：展示字符内容</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url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URI</a:t>
            </a:r>
            <a:r>
              <a:rPr lang="zh-CN" altLang="en-US" dirty="0">
                <a:latin typeface="微软雅黑" panose="020B0503020204020204" pitchFamily="34" charset="-122"/>
                <a:ea typeface="微软雅黑" panose="020B0503020204020204" pitchFamily="34" charset="-122"/>
              </a:rPr>
              <a:t>值会指定一个外部资源（比如图片）。如果该资源或图片不能显示，它就会被忽略或显示一些占位符（比如无图片标志）。</a:t>
            </a:r>
            <a:br>
              <a:rPr lang="zh-CN" altLang="en-US" dirty="0"/>
            </a:br>
            <a:endParaRPr lang="zh-CN" altLang="en-US" dirty="0"/>
          </a:p>
        </p:txBody>
      </p:sp>
      <p:sp>
        <p:nvSpPr>
          <p:cNvPr id="11" name="矩形 10"/>
          <p:cNvSpPr/>
          <p:nvPr/>
        </p:nvSpPr>
        <p:spPr>
          <a:xfrm>
            <a:off x="1261242" y="5142185"/>
            <a:ext cx="9595944" cy="646331"/>
          </a:xfrm>
          <a:prstGeom prst="rect">
            <a:avLst/>
          </a:prstGeom>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伪元素不会影响结构选择器（伪元素无法通过其他选择器选中！！！）</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伪元素不会被搜索引擎收录，不会影响网页的</a:t>
            </a:r>
            <a:r>
              <a:rPr lang="en-US" altLang="zh-CN" b="1" dirty="0">
                <a:solidFill>
                  <a:srgbClr val="FF0000"/>
                </a:solidFill>
                <a:latin typeface="微软雅黑" panose="020B0503020204020204" pitchFamily="34" charset="-122"/>
                <a:ea typeface="微软雅黑" panose="020B0503020204020204" pitchFamily="34" charset="-122"/>
              </a:rPr>
              <a:t>SEO</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高级选择器的种类</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高级选择器的种类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79614" y="3911982"/>
            <a:ext cx="3686164" cy="1754326"/>
          </a:xfrm>
          <a:prstGeom prst="rect">
            <a:avLst/>
          </a:prstGeom>
        </p:spPr>
        <p:txBody>
          <a:bodyPr wrap="square">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伪类选择器之状态类</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:checked</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:hover</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:active</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:focus</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79614" y="1085851"/>
            <a:ext cx="2857500" cy="2857500"/>
          </a:xfrm>
          <a:prstGeom prst="rect">
            <a:avLst/>
          </a:prstGeom>
        </p:spPr>
      </p:pic>
      <p:pic>
        <p:nvPicPr>
          <p:cNvPr id="13" name="图片 12"/>
          <p:cNvPicPr>
            <a:picLocks noChangeAspect="1"/>
          </p:cNvPicPr>
          <p:nvPr/>
        </p:nvPicPr>
        <p:blipFill>
          <a:blip r:embed="rId2"/>
          <a:stretch>
            <a:fillRect/>
          </a:stretch>
        </p:blipFill>
        <p:spPr>
          <a:xfrm>
            <a:off x="3572262" y="744257"/>
            <a:ext cx="2837179" cy="3235887"/>
          </a:xfrm>
          <a:prstGeom prst="rect">
            <a:avLst/>
          </a:prstGeom>
        </p:spPr>
      </p:pic>
      <p:sp>
        <p:nvSpPr>
          <p:cNvPr id="14" name="矩形 13"/>
          <p:cNvSpPr/>
          <p:nvPr/>
        </p:nvSpPr>
        <p:spPr>
          <a:xfrm>
            <a:off x="3572262" y="3912129"/>
            <a:ext cx="3686164" cy="1754326"/>
          </a:xfrm>
          <a:prstGeom prst="rect">
            <a:avLst/>
          </a:prstGeom>
        </p:spPr>
        <p:txBody>
          <a:bodyPr wrap="square">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伪类选择器之结构类</a:t>
            </a:r>
            <a:endParaRPr lang="en-US" altLang="zh-CN" b="1" dirty="0">
              <a:solidFill>
                <a:srgbClr val="FF0000"/>
              </a:solidFill>
              <a:latin typeface="微软雅黑" panose="020B0503020204020204" pitchFamily="34" charset="-122"/>
              <a:ea typeface="微软雅黑" panose="020B0503020204020204" pitchFamily="34" charset="-122"/>
            </a:endParaRPr>
          </a:p>
          <a:p>
            <a:r>
              <a:rPr lang="en-GB" altLang="zh-CN" b="1" dirty="0">
                <a:latin typeface="微软雅黑" panose="020B0503020204020204" pitchFamily="34" charset="-122"/>
                <a:ea typeface="微软雅黑" panose="020B0503020204020204" pitchFamily="34" charset="-122"/>
              </a:rPr>
              <a:t>:nth-child(n) </a:t>
            </a:r>
            <a:endParaRPr lang="en-GB" altLang="zh-CN" b="1" dirty="0">
              <a:latin typeface="微软雅黑" panose="020B0503020204020204" pitchFamily="34" charset="-122"/>
              <a:ea typeface="微软雅黑" panose="020B0503020204020204" pitchFamily="34" charset="-122"/>
            </a:endParaRPr>
          </a:p>
          <a:p>
            <a:r>
              <a:rPr lang="en-GB" altLang="zh-CN" b="1" dirty="0">
                <a:latin typeface="微软雅黑" panose="020B0503020204020204" pitchFamily="34" charset="-122"/>
                <a:ea typeface="微软雅黑" panose="020B0503020204020204" pitchFamily="34" charset="-122"/>
              </a:rPr>
              <a:t>:nth-last-child(n) </a:t>
            </a:r>
            <a:endParaRPr lang="en-GB" altLang="zh-CN" b="1" dirty="0">
              <a:latin typeface="微软雅黑" panose="020B0503020204020204" pitchFamily="34" charset="-122"/>
              <a:ea typeface="微软雅黑" panose="020B0503020204020204" pitchFamily="34" charset="-122"/>
            </a:endParaRPr>
          </a:p>
          <a:p>
            <a:r>
              <a:rPr lang="en-GB" altLang="zh-CN" b="1" dirty="0">
                <a:latin typeface="微软雅黑" panose="020B0503020204020204" pitchFamily="34" charset="-122"/>
                <a:ea typeface="微软雅黑" panose="020B0503020204020204" pitchFamily="34" charset="-122"/>
              </a:rPr>
              <a:t>:nth-of-type(n) </a:t>
            </a:r>
            <a:endParaRPr lang="en-GB" altLang="zh-CN" b="1" dirty="0">
              <a:latin typeface="微软雅黑" panose="020B0503020204020204" pitchFamily="34" charset="-122"/>
              <a:ea typeface="微软雅黑" panose="020B0503020204020204" pitchFamily="34" charset="-122"/>
            </a:endParaRPr>
          </a:p>
          <a:p>
            <a:r>
              <a:rPr lang="en-GB" altLang="zh-CN" b="1" dirty="0">
                <a:latin typeface="微软雅黑" panose="020B0503020204020204" pitchFamily="34" charset="-122"/>
                <a:ea typeface="微软雅黑" panose="020B0503020204020204" pitchFamily="34" charset="-122"/>
              </a:rPr>
              <a:t>:nth-last-of-type(n) </a:t>
            </a:r>
            <a:endParaRPr lang="en-GB"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6" name="矩形 15"/>
          <p:cNvSpPr/>
          <p:nvPr/>
        </p:nvSpPr>
        <p:spPr>
          <a:xfrm>
            <a:off x="7154260" y="3917552"/>
            <a:ext cx="4801476" cy="2031325"/>
          </a:xfrm>
          <a:prstGeom prst="rect">
            <a:avLst/>
          </a:prstGeom>
        </p:spPr>
        <p:txBody>
          <a:bodyPr wrap="square">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伪类选择器之属性类</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att ] </a:t>
            </a: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att = value ] </a:t>
            </a: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att ^= value ] </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att $= value ] </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att </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value ] </a:t>
            </a:r>
            <a:endParaRPr lang="zh-CN" altLang="en-US"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7154260" y="1632858"/>
            <a:ext cx="4801476" cy="1256345"/>
          </a:xfrm>
          <a:prstGeom prst="rect">
            <a:avLst/>
          </a:prstGeom>
        </p:spPr>
      </p:pic>
      <p:sp>
        <p:nvSpPr>
          <p:cNvPr id="18" name="矩形 17"/>
          <p:cNvSpPr/>
          <p:nvPr/>
        </p:nvSpPr>
        <p:spPr>
          <a:xfrm>
            <a:off x="7689408" y="2286001"/>
            <a:ext cx="1313078"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9840686" y="2286001"/>
            <a:ext cx="1235984"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79614" y="6115075"/>
            <a:ext cx="11969931" cy="646331"/>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CSS  </a:t>
            </a:r>
            <a:r>
              <a:rPr lang="zh-CN" altLang="en-US" b="1" dirty="0">
                <a:solidFill>
                  <a:srgbClr val="FF0000"/>
                </a:solidFill>
                <a:latin typeface="微软雅黑" panose="020B0503020204020204" pitchFamily="34" charset="-122"/>
                <a:ea typeface="微软雅黑" panose="020B0503020204020204" pitchFamily="34" charset="-122"/>
              </a:rPr>
              <a:t>伪类</a:t>
            </a:r>
            <a:r>
              <a:rPr lang="zh-CN" altLang="en-US"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pseudo-class</a:t>
            </a:r>
            <a:r>
              <a:rPr lang="zh-CN" altLang="en-US" dirty="0">
                <a:latin typeface="微软雅黑" panose="020B0503020204020204" pitchFamily="34" charset="-122"/>
                <a:ea typeface="微软雅黑" panose="020B0503020204020204" pitchFamily="34" charset="-122"/>
              </a:rPr>
              <a:t>） 是一个以冒号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作为前缀，被添加到一个选择器末尾的关键字</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当你希望样式在特定状态下才被呈现到指定的元素时，你可以往元素的选择器后面加上对应的伪类（</a:t>
            </a:r>
            <a:r>
              <a:rPr lang="en-US" altLang="zh-CN" dirty="0">
                <a:latin typeface="微软雅黑" panose="020B0503020204020204" pitchFamily="34" charset="-122"/>
                <a:ea typeface="微软雅黑" panose="020B0503020204020204" pitchFamily="34" charset="-122"/>
              </a:rPr>
              <a:t>pseudo-class</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69872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高级选择器的种类</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伪类选择器之状态类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8635" y="1406408"/>
            <a:ext cx="4889500" cy="939800"/>
          </a:xfrm>
          <a:prstGeom prst="rect">
            <a:avLst/>
          </a:prstGeom>
        </p:spPr>
      </p:pic>
      <p:sp>
        <p:nvSpPr>
          <p:cNvPr id="5" name="矩形 4"/>
          <p:cNvSpPr/>
          <p:nvPr/>
        </p:nvSpPr>
        <p:spPr>
          <a:xfrm>
            <a:off x="138635" y="5131467"/>
            <a:ext cx="4889500" cy="1200329"/>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:checked</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该伪类表示表单元素被选中的状态，可以用于单选按钮，复选框等元素上</a:t>
            </a:r>
            <a:endParaRPr lang="en-US" altLang="zh-CN"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138635" y="2501360"/>
            <a:ext cx="4757057" cy="2474955"/>
          </a:xfrm>
          <a:prstGeom prst="rect">
            <a:avLst/>
          </a:prstGeom>
        </p:spPr>
      </p:pic>
      <p:pic>
        <p:nvPicPr>
          <p:cNvPr id="11" name="图片 10"/>
          <p:cNvPicPr>
            <a:picLocks noChangeAspect="1"/>
          </p:cNvPicPr>
          <p:nvPr/>
        </p:nvPicPr>
        <p:blipFill>
          <a:blip r:embed="rId3"/>
          <a:stretch>
            <a:fillRect/>
          </a:stretch>
        </p:blipFill>
        <p:spPr>
          <a:xfrm>
            <a:off x="7646812" y="2503975"/>
            <a:ext cx="3347760" cy="2472340"/>
          </a:xfrm>
          <a:prstGeom prst="rect">
            <a:avLst/>
          </a:prstGeom>
        </p:spPr>
      </p:pic>
      <p:pic>
        <p:nvPicPr>
          <p:cNvPr id="12" name="图片 11"/>
          <p:cNvPicPr>
            <a:picLocks noChangeAspect="1"/>
          </p:cNvPicPr>
          <p:nvPr/>
        </p:nvPicPr>
        <p:blipFill>
          <a:blip r:embed="rId4"/>
          <a:stretch>
            <a:fillRect/>
          </a:stretch>
        </p:blipFill>
        <p:spPr>
          <a:xfrm>
            <a:off x="7117242" y="1406408"/>
            <a:ext cx="4406900" cy="1244600"/>
          </a:xfrm>
          <a:prstGeom prst="rect">
            <a:avLst/>
          </a:prstGeom>
        </p:spPr>
      </p:pic>
      <p:sp>
        <p:nvSpPr>
          <p:cNvPr id="19" name="矩形 18"/>
          <p:cNvSpPr/>
          <p:nvPr/>
        </p:nvSpPr>
        <p:spPr>
          <a:xfrm>
            <a:off x="6875942" y="5131467"/>
            <a:ext cx="4889500" cy="1477328"/>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:active</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该伪类表示表单元素、链接等元素被激活的状态，此处被激活的概念比较特殊（对于输入框而言，是鼠标左键按下且未抬起的时候；对于</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元素，也是鼠标左键按下且未抬起的时候）</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伪类选择器之状态类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8635" y="5131467"/>
            <a:ext cx="4889500" cy="1200329"/>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:hover</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该伪类表示鼠标箭头放在被选中的元素上的状态，可以用于任意元素上</a:t>
            </a:r>
            <a:endParaRPr lang="en-US" altLang="zh-CN"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62054" y="1406408"/>
            <a:ext cx="4242661" cy="3429000"/>
          </a:xfrm>
          <a:prstGeom prst="rect">
            <a:avLst/>
          </a:prstGeom>
        </p:spPr>
      </p:pic>
      <p:pic>
        <p:nvPicPr>
          <p:cNvPr id="6" name="图片 5"/>
          <p:cNvPicPr>
            <a:picLocks noChangeAspect="1"/>
          </p:cNvPicPr>
          <p:nvPr/>
        </p:nvPicPr>
        <p:blipFill rotWithShape="1">
          <a:blip r:embed="rId2"/>
          <a:srcRect t="1053"/>
          <a:stretch>
            <a:fillRect/>
          </a:stretch>
        </p:blipFill>
        <p:spPr>
          <a:xfrm>
            <a:off x="8840265" y="486531"/>
            <a:ext cx="3213100" cy="5742819"/>
          </a:xfrm>
          <a:prstGeom prst="rect">
            <a:avLst/>
          </a:prstGeom>
        </p:spPr>
      </p:pic>
      <p:pic>
        <p:nvPicPr>
          <p:cNvPr id="7" name="图片 6"/>
          <p:cNvPicPr>
            <a:picLocks noChangeAspect="1"/>
          </p:cNvPicPr>
          <p:nvPr/>
        </p:nvPicPr>
        <p:blipFill>
          <a:blip r:embed="rId3"/>
          <a:stretch>
            <a:fillRect/>
          </a:stretch>
        </p:blipFill>
        <p:spPr>
          <a:xfrm>
            <a:off x="5600826" y="486531"/>
            <a:ext cx="2705100" cy="5295900"/>
          </a:xfrm>
          <a:prstGeom prst="rect">
            <a:avLst/>
          </a:prstGeom>
        </p:spPr>
      </p:pic>
      <p:pic>
        <p:nvPicPr>
          <p:cNvPr id="16" name="图片 15"/>
          <p:cNvPicPr>
            <a:picLocks noChangeAspect="1"/>
          </p:cNvPicPr>
          <p:nvPr/>
        </p:nvPicPr>
        <p:blipFill rotWithShape="1">
          <a:blip r:embed="rId4">
            <a:extLst>
              <a:ext uri="{BEBA8EAE-BF5A-486C-A8C5-ECC9F3942E4B}">
                <a14:imgProps xmlns:a14="http://schemas.microsoft.com/office/drawing/2010/main">
                  <a14:imgLayer r:embed="rId5">
                    <a14:imgEffect>
                      <a14:backgroundRemoval t="10965" b="45663" l="37087" r="48380"/>
                    </a14:imgEffect>
                  </a14:imgLayer>
                </a14:imgProps>
              </a:ext>
            </a:extLst>
          </a:blip>
          <a:srcRect l="35675" t="6628" r="50208" b="50000"/>
          <a:stretch>
            <a:fillRect/>
          </a:stretch>
        </p:blipFill>
        <p:spPr>
          <a:xfrm>
            <a:off x="9908944" y="4030661"/>
            <a:ext cx="537871" cy="6609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伪类选择器之状态类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5053204" y="1726433"/>
            <a:ext cx="6853331" cy="2206375"/>
            <a:chOff x="3878903" y="1189949"/>
            <a:chExt cx="8839200" cy="2845710"/>
          </a:xfrm>
        </p:grpSpPr>
        <p:pic>
          <p:nvPicPr>
            <p:cNvPr id="12" name="图片 11"/>
            <p:cNvPicPr>
              <a:picLocks noChangeAspect="1"/>
            </p:cNvPicPr>
            <p:nvPr/>
          </p:nvPicPr>
          <p:blipFill>
            <a:blip r:embed="rId1"/>
            <a:stretch>
              <a:fillRect/>
            </a:stretch>
          </p:blipFill>
          <p:spPr>
            <a:xfrm>
              <a:off x="3878903" y="2709234"/>
              <a:ext cx="6845300" cy="622300"/>
            </a:xfrm>
            <a:prstGeom prst="rect">
              <a:avLst/>
            </a:prstGeom>
          </p:spPr>
        </p:pic>
        <p:pic>
          <p:nvPicPr>
            <p:cNvPr id="16" name="图片 15"/>
            <p:cNvPicPr>
              <a:picLocks noChangeAspect="1"/>
            </p:cNvPicPr>
            <p:nvPr/>
          </p:nvPicPr>
          <p:blipFill rotWithShape="1">
            <a:blip r:embed="rId2">
              <a:extLst>
                <a:ext uri="{BEBA8EAE-BF5A-486C-A8C5-ECC9F3942E4B}">
                  <a14:imgProps xmlns:a14="http://schemas.microsoft.com/office/drawing/2010/main">
                    <a14:imgLayer r:embed="rId3">
                      <a14:imgEffect>
                        <a14:backgroundRemoval t="10965" b="45663" l="37087" r="48380"/>
                      </a14:imgEffect>
                    </a14:imgLayer>
                  </a14:imgProps>
                </a:ext>
              </a:extLst>
            </a:blip>
            <a:srcRect l="35675" t="6628" r="50208" b="50000"/>
            <a:stretch>
              <a:fillRect/>
            </a:stretch>
          </p:blipFill>
          <p:spPr>
            <a:xfrm>
              <a:off x="10087364" y="2925493"/>
              <a:ext cx="537872" cy="660988"/>
            </a:xfrm>
            <a:prstGeom prst="rect">
              <a:avLst/>
            </a:prstGeom>
          </p:spPr>
        </p:pic>
        <p:pic>
          <p:nvPicPr>
            <p:cNvPr id="10" name="图片 9"/>
            <p:cNvPicPr>
              <a:picLocks noChangeAspect="1"/>
            </p:cNvPicPr>
            <p:nvPr/>
          </p:nvPicPr>
          <p:blipFill>
            <a:blip r:embed="rId4"/>
            <a:stretch>
              <a:fillRect/>
            </a:stretch>
          </p:blipFill>
          <p:spPr>
            <a:xfrm>
              <a:off x="3878903" y="1189949"/>
              <a:ext cx="6629400" cy="558800"/>
            </a:xfrm>
            <a:prstGeom prst="rect">
              <a:avLst/>
            </a:prstGeom>
          </p:spPr>
        </p:pic>
        <p:pic>
          <p:nvPicPr>
            <p:cNvPr id="13" name="图片 12"/>
            <p:cNvPicPr>
              <a:picLocks noChangeAspect="1"/>
            </p:cNvPicPr>
            <p:nvPr/>
          </p:nvPicPr>
          <p:blipFill>
            <a:blip r:embed="rId5"/>
            <a:stretch>
              <a:fillRect/>
            </a:stretch>
          </p:blipFill>
          <p:spPr>
            <a:xfrm>
              <a:off x="3878903" y="3400659"/>
              <a:ext cx="8839200" cy="635000"/>
            </a:xfrm>
            <a:prstGeom prst="rect">
              <a:avLst/>
            </a:prstGeom>
          </p:spPr>
        </p:pic>
        <p:pic>
          <p:nvPicPr>
            <p:cNvPr id="14" name="图片 13"/>
            <p:cNvPicPr>
              <a:picLocks noChangeAspect="1"/>
            </p:cNvPicPr>
            <p:nvPr/>
          </p:nvPicPr>
          <p:blipFill>
            <a:blip r:embed="rId6"/>
            <a:stretch>
              <a:fillRect/>
            </a:stretch>
          </p:blipFill>
          <p:spPr>
            <a:xfrm>
              <a:off x="3878903" y="1946286"/>
              <a:ext cx="8267700" cy="508000"/>
            </a:xfrm>
            <a:prstGeom prst="rect">
              <a:avLst/>
            </a:prstGeom>
          </p:spPr>
        </p:pic>
      </p:grpSp>
      <p:pic>
        <p:nvPicPr>
          <p:cNvPr id="17" name="图片 16"/>
          <p:cNvPicPr>
            <a:picLocks noChangeAspect="1"/>
          </p:cNvPicPr>
          <p:nvPr/>
        </p:nvPicPr>
        <p:blipFill>
          <a:blip r:embed="rId7"/>
          <a:stretch>
            <a:fillRect/>
          </a:stretch>
        </p:blipFill>
        <p:spPr>
          <a:xfrm>
            <a:off x="81713" y="1172389"/>
            <a:ext cx="4313306" cy="4534305"/>
          </a:xfrm>
          <a:prstGeom prst="rect">
            <a:avLst/>
          </a:prstGeom>
        </p:spPr>
      </p:pic>
      <p:pic>
        <p:nvPicPr>
          <p:cNvPr id="20" name="图片 19"/>
          <p:cNvPicPr>
            <a:picLocks noChangeAspect="1"/>
          </p:cNvPicPr>
          <p:nvPr/>
        </p:nvPicPr>
        <p:blipFill rotWithShape="1">
          <a:blip r:embed="rId8">
            <a:extLst>
              <a:ext uri="{BEBA8EAE-BF5A-486C-A8C5-ECC9F3942E4B}">
                <a14:imgProps xmlns:a14="http://schemas.microsoft.com/office/drawing/2010/main">
                  <a14:imgLayer r:embed="rId9">
                    <a14:imgEffect>
                      <a14:backgroundRemoval t="14800" b="87800" l="17600" r="78400">
                        <a14:foregroundMark x1="39400" y1="14800" x2="39400" y2="14800"/>
                        <a14:foregroundMark x1="76600" y1="48000" x2="76600" y2="48000"/>
                        <a14:foregroundMark x1="59600" y1="87800" x2="59600" y2="87800"/>
                        <a14:backgroundMark x1="66600" y1="21200" x2="66600" y2="21200"/>
                        <a14:backgroundMark x1="70600" y1="21200" x2="70600" y2="21200"/>
                        <a14:backgroundMark x1="70600" y1="22000" x2="70600" y2="22000"/>
                        <a14:backgroundMark x1="70600" y1="22000" x2="70600" y2="22000"/>
                        <a14:backgroundMark x1="70600" y1="22000" x2="70600" y2="22000"/>
                      </a14:backgroundRemoval>
                    </a14:imgEffect>
                  </a14:imgLayer>
                </a14:imgProps>
              </a:ext>
            </a:extLst>
          </a:blip>
          <a:srcRect l="9998" t="8316" r="13795" b="9713"/>
          <a:stretch>
            <a:fillRect/>
          </a:stretch>
        </p:blipFill>
        <p:spPr>
          <a:xfrm>
            <a:off x="10923975" y="3572141"/>
            <a:ext cx="415310" cy="446720"/>
          </a:xfrm>
          <a:prstGeom prst="rect">
            <a:avLst/>
          </a:prstGeom>
        </p:spPr>
      </p:pic>
      <p:sp>
        <p:nvSpPr>
          <p:cNvPr id="21" name="矩形 20"/>
          <p:cNvSpPr/>
          <p:nvPr/>
        </p:nvSpPr>
        <p:spPr>
          <a:xfrm>
            <a:off x="6310273" y="4252984"/>
            <a:ext cx="3809004" cy="1200329"/>
          </a:xfrm>
          <a:prstGeom prst="rect">
            <a:avLst/>
          </a:prstGeom>
        </p:spPr>
        <p:txBody>
          <a:bodyPr wrap="square">
            <a:spAutoFit/>
          </a:bodyPr>
          <a:lstStyle/>
          <a:p>
            <a:r>
              <a:rPr lang="en-GB" altLang="zh-CN" dirty="0">
                <a:solidFill>
                  <a:srgbClr val="669900"/>
                </a:solidFill>
                <a:latin typeface="微软雅黑" panose="020B0503020204020204" pitchFamily="34" charset="-122"/>
                <a:ea typeface="微软雅黑" panose="020B0503020204020204" pitchFamily="34" charset="-122"/>
              </a:rPr>
              <a:t>:link </a:t>
            </a:r>
            <a:r>
              <a:rPr lang="en-GB" altLang="zh-CN" dirty="0">
                <a:solidFill>
                  <a:srgbClr val="708090"/>
                </a:solidFill>
                <a:latin typeface="微软雅黑" panose="020B0503020204020204" pitchFamily="34" charset="-122"/>
                <a:ea typeface="微软雅黑" panose="020B0503020204020204" pitchFamily="34" charset="-122"/>
              </a:rPr>
              <a:t>/* </a:t>
            </a:r>
            <a:r>
              <a:rPr lang="zh-CN" altLang="en-US" dirty="0">
                <a:solidFill>
                  <a:srgbClr val="708090"/>
                </a:solidFill>
                <a:latin typeface="微软雅黑" panose="020B0503020204020204" pitchFamily="34" charset="-122"/>
                <a:ea typeface="微软雅黑" panose="020B0503020204020204" pitchFamily="34" charset="-122"/>
              </a:rPr>
              <a:t>未访问链接 *</a:t>
            </a:r>
            <a:r>
              <a:rPr lang="en-US" altLang="zh-CN" dirty="0">
                <a:solidFill>
                  <a:srgbClr val="70809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GB" altLang="zh-CN" dirty="0">
                <a:solidFill>
                  <a:srgbClr val="669900"/>
                </a:solidFill>
                <a:latin typeface="微软雅黑" panose="020B0503020204020204" pitchFamily="34" charset="-122"/>
                <a:ea typeface="微软雅黑" panose="020B0503020204020204" pitchFamily="34" charset="-122"/>
              </a:rPr>
              <a:t>:visited </a:t>
            </a:r>
            <a:r>
              <a:rPr lang="en-GB" altLang="zh-CN" dirty="0">
                <a:solidFill>
                  <a:srgbClr val="708090"/>
                </a:solidFill>
                <a:latin typeface="微软雅黑" panose="020B0503020204020204" pitchFamily="34" charset="-122"/>
                <a:ea typeface="微软雅黑" panose="020B0503020204020204" pitchFamily="34" charset="-122"/>
              </a:rPr>
              <a:t>/* </a:t>
            </a:r>
            <a:r>
              <a:rPr lang="zh-CN" altLang="en-US" dirty="0">
                <a:solidFill>
                  <a:srgbClr val="708090"/>
                </a:solidFill>
                <a:latin typeface="微软雅黑" panose="020B0503020204020204" pitchFamily="34" charset="-122"/>
                <a:ea typeface="微软雅黑" panose="020B0503020204020204" pitchFamily="34" charset="-122"/>
              </a:rPr>
              <a:t>已访问链接 *</a:t>
            </a:r>
            <a:r>
              <a:rPr lang="en-US" altLang="zh-CN" dirty="0">
                <a:solidFill>
                  <a:srgbClr val="70809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GB" altLang="zh-CN" dirty="0">
                <a:solidFill>
                  <a:srgbClr val="669900"/>
                </a:solidFill>
                <a:latin typeface="微软雅黑" panose="020B0503020204020204" pitchFamily="34" charset="-122"/>
                <a:ea typeface="微软雅黑" panose="020B0503020204020204" pitchFamily="34" charset="-122"/>
              </a:rPr>
              <a:t>:hover </a:t>
            </a:r>
            <a:r>
              <a:rPr lang="en-GB" altLang="zh-CN" dirty="0">
                <a:solidFill>
                  <a:srgbClr val="708090"/>
                </a:solidFill>
                <a:latin typeface="微软雅黑" panose="020B0503020204020204" pitchFamily="34" charset="-122"/>
                <a:ea typeface="微软雅黑" panose="020B0503020204020204" pitchFamily="34" charset="-122"/>
              </a:rPr>
              <a:t>/* </a:t>
            </a:r>
            <a:r>
              <a:rPr lang="zh-CN" altLang="en-US" dirty="0">
                <a:solidFill>
                  <a:srgbClr val="708090"/>
                </a:solidFill>
                <a:latin typeface="微软雅黑" panose="020B0503020204020204" pitchFamily="34" charset="-122"/>
                <a:ea typeface="微软雅黑" panose="020B0503020204020204" pitchFamily="34" charset="-122"/>
              </a:rPr>
              <a:t>用户鼠标悬停 *</a:t>
            </a:r>
            <a:r>
              <a:rPr lang="en-US" altLang="zh-CN" dirty="0">
                <a:solidFill>
                  <a:srgbClr val="708090"/>
                </a:solidFill>
                <a:latin typeface="微软雅黑" panose="020B0503020204020204" pitchFamily="34" charset="-122"/>
                <a:ea typeface="微软雅黑" panose="020B0503020204020204" pitchFamily="34" charset="-122"/>
              </a:rPr>
              <a:t>/</a:t>
            </a:r>
            <a:endParaRPr lang="en-US" altLang="zh-CN" dirty="0">
              <a:solidFill>
                <a:srgbClr val="708090"/>
              </a:solidFill>
              <a:latin typeface="微软雅黑" panose="020B0503020204020204" pitchFamily="34" charset="-122"/>
              <a:ea typeface="微软雅黑" panose="020B0503020204020204" pitchFamily="34" charset="-122"/>
            </a:endParaRPr>
          </a:p>
          <a:p>
            <a:r>
              <a:rPr lang="en-GB" altLang="zh-CN" dirty="0">
                <a:solidFill>
                  <a:srgbClr val="669900"/>
                </a:solidFill>
                <a:latin typeface="微软雅黑" panose="020B0503020204020204" pitchFamily="34" charset="-122"/>
                <a:ea typeface="微软雅黑" panose="020B0503020204020204" pitchFamily="34" charset="-122"/>
              </a:rPr>
              <a:t>:active </a:t>
            </a:r>
            <a:r>
              <a:rPr lang="en-GB" altLang="zh-CN" dirty="0">
                <a:solidFill>
                  <a:srgbClr val="708090"/>
                </a:solidFill>
                <a:latin typeface="微软雅黑" panose="020B0503020204020204" pitchFamily="34" charset="-122"/>
                <a:ea typeface="微软雅黑" panose="020B0503020204020204" pitchFamily="34" charset="-122"/>
              </a:rPr>
              <a:t>/* </a:t>
            </a:r>
            <a:r>
              <a:rPr lang="zh-CN" altLang="en-US" dirty="0">
                <a:solidFill>
                  <a:srgbClr val="708090"/>
                </a:solidFill>
                <a:latin typeface="微软雅黑" panose="020B0503020204020204" pitchFamily="34" charset="-122"/>
                <a:ea typeface="微软雅黑" panose="020B0503020204020204" pitchFamily="34" charset="-122"/>
              </a:rPr>
              <a:t>激活链接 *</a:t>
            </a:r>
            <a:r>
              <a:rPr lang="en-US" altLang="zh-CN" dirty="0">
                <a:solidFill>
                  <a:srgbClr val="708090"/>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53618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伪类选择器之状态类</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22" name="矩形 21"/>
          <p:cNvSpPr/>
          <p:nvPr/>
        </p:nvSpPr>
        <p:spPr>
          <a:xfrm>
            <a:off x="5914870" y="3901425"/>
            <a:ext cx="5288441" cy="923330"/>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:focus</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该伪类表示当用户点击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触摸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通过键盘的 “</a:t>
            </a:r>
            <a:r>
              <a:rPr lang="en-US" altLang="zh-CN" dirty="0">
                <a:latin typeface="微软雅黑" panose="020B0503020204020204" pitchFamily="34" charset="-122"/>
                <a:ea typeface="微软雅黑" panose="020B0503020204020204" pitchFamily="34" charset="-122"/>
              </a:rPr>
              <a:t>tab” </a:t>
            </a:r>
            <a:r>
              <a:rPr lang="zh-CN" altLang="en-US" dirty="0">
                <a:latin typeface="微软雅黑" panose="020B0503020204020204" pitchFamily="34" charset="-122"/>
                <a:ea typeface="微软雅黑" panose="020B0503020204020204" pitchFamily="34" charset="-122"/>
              </a:rPr>
              <a:t>键选择表单元素、链接等元素时会被触发</a:t>
            </a:r>
            <a:endParaRPr lang="en-US" altLang="zh-CN"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88689" y="2135774"/>
            <a:ext cx="3844567" cy="4454633"/>
          </a:xfrm>
          <a:prstGeom prst="rect">
            <a:avLst/>
          </a:prstGeom>
        </p:spPr>
      </p:pic>
      <p:pic>
        <p:nvPicPr>
          <p:cNvPr id="3" name="图片 2"/>
          <p:cNvPicPr>
            <a:picLocks noChangeAspect="1"/>
          </p:cNvPicPr>
          <p:nvPr/>
        </p:nvPicPr>
        <p:blipFill>
          <a:blip r:embed="rId2"/>
          <a:stretch>
            <a:fillRect/>
          </a:stretch>
        </p:blipFill>
        <p:spPr>
          <a:xfrm>
            <a:off x="988689" y="1291105"/>
            <a:ext cx="3959386" cy="844669"/>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2667</Words>
  <Application>WPS 演示</Application>
  <PresentationFormat>宽屏</PresentationFormat>
  <Paragraphs>245</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Administrator</cp:lastModifiedBy>
  <cp:revision>605</cp:revision>
  <dcterms:created xsi:type="dcterms:W3CDTF">2015-05-06T06:15:00Z</dcterms:created>
  <dcterms:modified xsi:type="dcterms:W3CDTF">2019-05-14T05:44:21Z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