
<file path=[Content_Types].xml><?xml version="1.0" encoding="utf-8"?>
<Types xmlns="http://schemas.openxmlformats.org/package/2006/content-types">
  <Default Extension="jpeg" ContentType="image/jpe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8" r:id="rId5"/>
    <p:sldId id="262" r:id="rId6"/>
    <p:sldId id="433" r:id="rId7"/>
    <p:sldId id="326" r:id="rId8"/>
    <p:sldId id="416" r:id="rId9"/>
    <p:sldId id="434" r:id="rId10"/>
    <p:sldId id="435" r:id="rId11"/>
    <p:sldId id="436" r:id="rId12"/>
    <p:sldId id="437" r:id="rId13"/>
    <p:sldId id="438" r:id="rId14"/>
    <p:sldId id="439" r:id="rId15"/>
    <p:sldId id="440" r:id="rId16"/>
    <p:sldId id="303" r:id="rId17"/>
    <p:sldId id="441" r:id="rId18"/>
    <p:sldId id="442" r:id="rId19"/>
    <p:sldId id="443" r:id="rId20"/>
    <p:sldId id="444" r:id="rId21"/>
    <p:sldId id="445" r:id="rId22"/>
    <p:sldId id="447" r:id="rId23"/>
    <p:sldId id="446" r:id="rId2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3C0C"/>
    <a:srgbClr val="1237AE"/>
    <a:srgbClr val="3DA591"/>
    <a:srgbClr val="933207"/>
    <a:srgbClr val="0070C0"/>
    <a:srgbClr val="A5A5A5"/>
    <a:srgbClr val="7030A0"/>
    <a:srgbClr val="00FFD9"/>
    <a:srgbClr val="FFC000"/>
    <a:srgbClr val="F9A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9" autoAdjust="0"/>
    <p:restoredTop sz="94660"/>
  </p:normalViewPr>
  <p:slideViewPr>
    <p:cSldViewPr snapToGrid="0">
      <p:cViewPr>
        <p:scale>
          <a:sx n="107" d="100"/>
          <a:sy n="107" d="100"/>
        </p:scale>
        <p:origin x="1240" y="400"/>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47BD1-1D8A-4C32-ACE3-8CE0F89EFE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293A-18AF-4BFE-A6FA-F33E375CCA2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35494D5-78EC-4B9D-9FA5-AF9C1A17BDC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1D08DA3-42E0-4B88-8D6A-C86B265F57E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E96A30C-6834-45C5-A98B-C0ECD7B88E3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7E918A3-6E8A-4A9C-A773-EC7371F570C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54D0D11-E601-457B-A8A4-E8868EB9036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A32EF98-BBFE-4703-B1F0-5E3E371D67A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CDD0EC-C58C-45D4-A863-7565310A80A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5C231D5-2E17-44EF-B7CC-4204A1A5B5F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B4768AA-B52D-4719-8EC8-525499E1673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CF771DE-E7BD-4DFC-A07C-58A7E12EA78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FE839D3-8296-44FB-B8EB-F079EA38D49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724FEEF-395C-4B77-84B3-636D43F5D86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17054D88-10E0-4E0B-BE3F-015BD9B5F97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D91E824-D013-4BB5-9C7E-5506237E829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A43EB6B-40A7-44E3-A2F3-24061B76844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62A21EF-D04A-463A-81D7-D151D1C76EC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45DBC24-046D-4A5F-8F88-51454E2F71C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4B80568-31D3-437E-88D7-8A8200D02CA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6272439-F297-4675-B7AC-22FBA284FB1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A67A2EB-6CA3-4F73-9391-8FF9594AC1E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26AAD4C-78D3-4311-9B9C-129850ED454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18DC8B3-39E0-4B69-BCAE-EF129542ED3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DFBF5C1-2161-4682-B345-3FC07D43C3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9E960D0-3C17-48D1-9A09-8F96AE483D1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tiff"/><Relationship Id="rId1" Type="http://schemas.openxmlformats.org/officeDocument/2006/relationships/image" Target="../media/image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tif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tif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tif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tif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tiff"/><Relationship Id="rId1" Type="http://schemas.openxmlformats.org/officeDocument/2006/relationships/image" Target="../media/image11.tif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tif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tiff"/><Relationship Id="rId1" Type="http://schemas.openxmlformats.org/officeDocument/2006/relationships/image" Target="../media/image1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1.tif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A591"/>
        </a:solidFill>
        <a:effectLst/>
      </p:bgPr>
    </p:bg>
    <p:spTree>
      <p:nvGrpSpPr>
        <p:cNvPr id="1" name=""/>
        <p:cNvGrpSpPr/>
        <p:nvPr/>
      </p:nvGrpSpPr>
      <p:grpSpPr>
        <a:xfrm>
          <a:off x="0" y="0"/>
          <a:ext cx="0" cy="0"/>
          <a:chOff x="0" y="0"/>
          <a:chExt cx="0" cy="0"/>
        </a:xfrm>
      </p:grpSpPr>
      <p:sp>
        <p:nvSpPr>
          <p:cNvPr id="140" name="任意多边形 139"/>
          <p:cNvSpPr/>
          <p:nvPr/>
        </p:nvSpPr>
        <p:spPr>
          <a:xfrm>
            <a:off x="547688" y="-19050"/>
            <a:ext cx="11180762" cy="6889750"/>
          </a:xfrm>
          <a:custGeom>
            <a:avLst/>
            <a:gdLst>
              <a:gd name="connsiteX0" fmla="*/ 4435965 w 11180963"/>
              <a:gd name="connsiteY0" fmla="*/ 0 h 6889953"/>
              <a:gd name="connsiteX1" fmla="*/ 6744999 w 11180963"/>
              <a:gd name="connsiteY1" fmla="*/ 0 h 6889953"/>
              <a:gd name="connsiteX2" fmla="*/ 11180963 w 11180963"/>
              <a:gd name="connsiteY2" fmla="*/ 4435966 h 6889953"/>
              <a:gd name="connsiteX3" fmla="*/ 8726976 w 11180963"/>
              <a:gd name="connsiteY3" fmla="*/ 6889953 h 6889953"/>
              <a:gd name="connsiteX4" fmla="*/ 2453989 w 11180963"/>
              <a:gd name="connsiteY4" fmla="*/ 6889953 h 6889953"/>
              <a:gd name="connsiteX5" fmla="*/ 0 w 11180963"/>
              <a:gd name="connsiteY5" fmla="*/ 4435966 h 688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80963" h="6889953">
                <a:moveTo>
                  <a:pt x="4435965" y="0"/>
                </a:moveTo>
                <a:lnTo>
                  <a:pt x="6744999" y="0"/>
                </a:lnTo>
                <a:lnTo>
                  <a:pt x="11180963" y="4435966"/>
                </a:lnTo>
                <a:lnTo>
                  <a:pt x="8726976" y="6889953"/>
                </a:lnTo>
                <a:lnTo>
                  <a:pt x="2453989" y="6889953"/>
                </a:lnTo>
                <a:lnTo>
                  <a:pt x="0" y="44359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28"/>
          <p:cNvGrpSpPr/>
          <p:nvPr/>
        </p:nvGrpSpPr>
        <p:grpSpPr bwMode="auto">
          <a:xfrm>
            <a:off x="1309688" y="1646238"/>
            <a:ext cx="1436687" cy="2566987"/>
            <a:chOff x="1336676" y="2081213"/>
            <a:chExt cx="1436686" cy="2566987"/>
          </a:xfrm>
        </p:grpSpPr>
        <p:sp>
          <p:nvSpPr>
            <p:cNvPr id="3201" name="Freeform 10"/>
            <p:cNvSpPr/>
            <p:nvPr/>
          </p:nvSpPr>
          <p:spPr bwMode="auto">
            <a:xfrm>
              <a:off x="1336676" y="2579688"/>
              <a:ext cx="247650" cy="479425"/>
            </a:xfrm>
            <a:custGeom>
              <a:avLst/>
              <a:gdLst>
                <a:gd name="T0" fmla="*/ 499749796 w 94"/>
                <a:gd name="T1" fmla="*/ 222050167 h 182"/>
                <a:gd name="T2" fmla="*/ 222110435 w 94"/>
                <a:gd name="T3" fmla="*/ 27756600 h 182"/>
                <a:gd name="T4" fmla="*/ 27763146 w 94"/>
                <a:gd name="T5" fmla="*/ 305317333 h 182"/>
                <a:gd name="T6" fmla="*/ 152702571 w 94"/>
                <a:gd name="T7" fmla="*/ 1040852749 h 182"/>
                <a:gd name="T8" fmla="*/ 430341932 w 94"/>
                <a:gd name="T9" fmla="*/ 1242084807 h 182"/>
                <a:gd name="T10" fmla="*/ 624689221 w 94"/>
                <a:gd name="T11" fmla="*/ 957585582 h 182"/>
                <a:gd name="T12" fmla="*/ 499749796 w 94"/>
                <a:gd name="T13" fmla="*/ 222050167 h 1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 h="182">
                  <a:moveTo>
                    <a:pt x="72" y="32"/>
                  </a:moveTo>
                  <a:cubicBezTo>
                    <a:pt x="69" y="13"/>
                    <a:pt x="51" y="0"/>
                    <a:pt x="32" y="4"/>
                  </a:cubicBezTo>
                  <a:cubicBezTo>
                    <a:pt x="13" y="7"/>
                    <a:pt x="0" y="25"/>
                    <a:pt x="4" y="44"/>
                  </a:cubicBezTo>
                  <a:cubicBezTo>
                    <a:pt x="22" y="150"/>
                    <a:pt x="22" y="150"/>
                    <a:pt x="22" y="150"/>
                  </a:cubicBezTo>
                  <a:cubicBezTo>
                    <a:pt x="25" y="169"/>
                    <a:pt x="43" y="182"/>
                    <a:pt x="62" y="179"/>
                  </a:cubicBezTo>
                  <a:cubicBezTo>
                    <a:pt x="81" y="175"/>
                    <a:pt x="94" y="157"/>
                    <a:pt x="90" y="138"/>
                  </a:cubicBezTo>
                  <a:lnTo>
                    <a:pt x="72" y="32"/>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2" name="Freeform 11"/>
            <p:cNvSpPr/>
            <p:nvPr/>
          </p:nvSpPr>
          <p:spPr bwMode="auto">
            <a:xfrm>
              <a:off x="1368425" y="2795588"/>
              <a:ext cx="442912" cy="1555750"/>
            </a:xfrm>
            <a:custGeom>
              <a:avLst/>
              <a:gdLst>
                <a:gd name="T0" fmla="*/ 703122006 w 279"/>
                <a:gd name="T1" fmla="*/ 2147483646 h 980"/>
                <a:gd name="T2" fmla="*/ 418345465 w 279"/>
                <a:gd name="T3" fmla="*/ 2147483646 h 980"/>
                <a:gd name="T4" fmla="*/ 0 w 279"/>
                <a:gd name="T5" fmla="*/ 50403125 h 980"/>
                <a:gd name="T6" fmla="*/ 289816848 w 279"/>
                <a:gd name="T7" fmla="*/ 0 h 980"/>
                <a:gd name="T8" fmla="*/ 703122006 w 279"/>
                <a:gd name="T9" fmla="*/ 2147483646 h 9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980">
                  <a:moveTo>
                    <a:pt x="279" y="960"/>
                  </a:moveTo>
                  <a:lnTo>
                    <a:pt x="166" y="980"/>
                  </a:lnTo>
                  <a:lnTo>
                    <a:pt x="0" y="20"/>
                  </a:lnTo>
                  <a:lnTo>
                    <a:pt x="115" y="0"/>
                  </a:lnTo>
                  <a:lnTo>
                    <a:pt x="279" y="96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3" name="Freeform 12"/>
            <p:cNvSpPr/>
            <p:nvPr/>
          </p:nvSpPr>
          <p:spPr bwMode="auto">
            <a:xfrm>
              <a:off x="1631950" y="4319588"/>
              <a:ext cx="179387" cy="220663"/>
            </a:xfrm>
            <a:custGeom>
              <a:avLst/>
              <a:gdLst>
                <a:gd name="T0" fmla="*/ 284776069 w 113"/>
                <a:gd name="T1" fmla="*/ 0 h 139"/>
                <a:gd name="T2" fmla="*/ 0 w 113"/>
                <a:gd name="T3" fmla="*/ 50403239 h 139"/>
                <a:gd name="T4" fmla="*/ 146168655 w 113"/>
                <a:gd name="T5" fmla="*/ 350303306 h 139"/>
                <a:gd name="T6" fmla="*/ 246974624 w 113"/>
                <a:gd name="T7" fmla="*/ 335182334 h 139"/>
                <a:gd name="T8" fmla="*/ 284776069 w 113"/>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 h="139">
                  <a:moveTo>
                    <a:pt x="113" y="0"/>
                  </a:moveTo>
                  <a:lnTo>
                    <a:pt x="0" y="20"/>
                  </a:lnTo>
                  <a:lnTo>
                    <a:pt x="58" y="139"/>
                  </a:lnTo>
                  <a:lnTo>
                    <a:pt x="98" y="133"/>
                  </a:lnTo>
                  <a:lnTo>
                    <a:pt x="113"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4" name="Freeform 13"/>
            <p:cNvSpPr/>
            <p:nvPr/>
          </p:nvSpPr>
          <p:spPr bwMode="auto">
            <a:xfrm>
              <a:off x="1724025" y="4530725"/>
              <a:ext cx="63500" cy="117475"/>
            </a:xfrm>
            <a:custGeom>
              <a:avLst/>
              <a:gdLst>
                <a:gd name="T0" fmla="*/ 100806250 w 40"/>
                <a:gd name="T1" fmla="*/ 0 h 74"/>
                <a:gd name="T2" fmla="*/ 0 w 40"/>
                <a:gd name="T3" fmla="*/ 15120938 h 74"/>
                <a:gd name="T4" fmla="*/ 80645000 w 40"/>
                <a:gd name="T5" fmla="*/ 186491563 h 74"/>
                <a:gd name="T6" fmla="*/ 100806250 w 40"/>
                <a:gd name="T7" fmla="*/ 0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74">
                  <a:moveTo>
                    <a:pt x="40" y="0"/>
                  </a:moveTo>
                  <a:lnTo>
                    <a:pt x="0" y="6"/>
                  </a:lnTo>
                  <a:lnTo>
                    <a:pt x="32" y="74"/>
                  </a:lnTo>
                  <a:lnTo>
                    <a:pt x="40"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5" name="Freeform 14"/>
            <p:cNvSpPr/>
            <p:nvPr/>
          </p:nvSpPr>
          <p:spPr bwMode="auto">
            <a:xfrm>
              <a:off x="1368425" y="2795588"/>
              <a:ext cx="195262" cy="117475"/>
            </a:xfrm>
            <a:custGeom>
              <a:avLst/>
              <a:gdLst>
                <a:gd name="T0" fmla="*/ 309977631 w 123"/>
                <a:gd name="T1" fmla="*/ 141128750 h 74"/>
                <a:gd name="T2" fmla="*/ 25201498 w 123"/>
                <a:gd name="T3" fmla="*/ 186491563 h 74"/>
                <a:gd name="T4" fmla="*/ 0 w 123"/>
                <a:gd name="T5" fmla="*/ 50403125 h 74"/>
                <a:gd name="T6" fmla="*/ 289816433 w 123"/>
                <a:gd name="T7" fmla="*/ 0 h 74"/>
                <a:gd name="T8" fmla="*/ 309977631 w 123"/>
                <a:gd name="T9" fmla="*/ 14112875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74">
                  <a:moveTo>
                    <a:pt x="123" y="56"/>
                  </a:moveTo>
                  <a:lnTo>
                    <a:pt x="10" y="74"/>
                  </a:lnTo>
                  <a:lnTo>
                    <a:pt x="0" y="20"/>
                  </a:lnTo>
                  <a:lnTo>
                    <a:pt x="115" y="0"/>
                  </a:lnTo>
                  <a:lnTo>
                    <a:pt x="123" y="56"/>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6" name="Freeform 41"/>
            <p:cNvSpPr/>
            <p:nvPr/>
          </p:nvSpPr>
          <p:spPr bwMode="auto">
            <a:xfrm>
              <a:off x="1893888" y="2768600"/>
              <a:ext cx="566737" cy="285750"/>
            </a:xfrm>
            <a:custGeom>
              <a:avLst/>
              <a:gdLst>
                <a:gd name="T0" fmla="*/ 1188181254 w 215"/>
                <a:gd name="T1" fmla="*/ 693044292 h 108"/>
                <a:gd name="T2" fmla="*/ 1313250884 w 215"/>
                <a:gd name="T3" fmla="*/ 658039917 h 108"/>
                <a:gd name="T4" fmla="*/ 1417477773 w 215"/>
                <a:gd name="T5" fmla="*/ 567036479 h 108"/>
                <a:gd name="T6" fmla="*/ 1480013906 w 215"/>
                <a:gd name="T7" fmla="*/ 455027771 h 108"/>
                <a:gd name="T8" fmla="*/ 1493910824 w 215"/>
                <a:gd name="T9" fmla="*/ 315020854 h 108"/>
                <a:gd name="T10" fmla="*/ 1452220069 w 215"/>
                <a:gd name="T11" fmla="*/ 182012167 h 108"/>
                <a:gd name="T12" fmla="*/ 1361890099 w 215"/>
                <a:gd name="T13" fmla="*/ 84005208 h 108"/>
                <a:gd name="T14" fmla="*/ 1250714751 w 215"/>
                <a:gd name="T15" fmla="*/ 21002625 h 108"/>
                <a:gd name="T16" fmla="*/ 1111748203 w 215"/>
                <a:gd name="T17" fmla="*/ 7000875 h 108"/>
                <a:gd name="T18" fmla="*/ 243196073 w 215"/>
                <a:gd name="T19" fmla="*/ 98006958 h 108"/>
                <a:gd name="T20" fmla="*/ 62536133 w 215"/>
                <a:gd name="T21" fmla="*/ 203012146 h 108"/>
                <a:gd name="T22" fmla="*/ 6948459 w 215"/>
                <a:gd name="T23" fmla="*/ 392025188 h 108"/>
                <a:gd name="T24" fmla="*/ 104226888 w 215"/>
                <a:gd name="T25" fmla="*/ 567036479 h 108"/>
                <a:gd name="T26" fmla="*/ 305729570 w 215"/>
                <a:gd name="T27" fmla="*/ 630039063 h 108"/>
                <a:gd name="T28" fmla="*/ 806015997 w 215"/>
                <a:gd name="T29" fmla="*/ 574034708 h 108"/>
                <a:gd name="T30" fmla="*/ 938036723 w 215"/>
                <a:gd name="T31" fmla="*/ 511032125 h 108"/>
                <a:gd name="T32" fmla="*/ 986675937 w 215"/>
                <a:gd name="T33" fmla="*/ 378023438 h 108"/>
                <a:gd name="T34" fmla="*/ 917191345 w 215"/>
                <a:gd name="T35" fmla="*/ 245014750 h 108"/>
                <a:gd name="T36" fmla="*/ 771273701 w 215"/>
                <a:gd name="T37" fmla="*/ 210013021 h 108"/>
                <a:gd name="T38" fmla="*/ 576719479 w 215"/>
                <a:gd name="T39" fmla="*/ 231015646 h 108"/>
                <a:gd name="T40" fmla="*/ 590616398 w 215"/>
                <a:gd name="T41" fmla="*/ 336020833 h 108"/>
                <a:gd name="T42" fmla="*/ 673997908 w 215"/>
                <a:gd name="T43" fmla="*/ 322019083 h 108"/>
                <a:gd name="T44" fmla="*/ 778222161 w 215"/>
                <a:gd name="T45" fmla="*/ 315020854 h 108"/>
                <a:gd name="T46" fmla="*/ 875500590 w 215"/>
                <a:gd name="T47" fmla="*/ 385024313 h 108"/>
                <a:gd name="T48" fmla="*/ 799067538 w 215"/>
                <a:gd name="T49" fmla="*/ 469029521 h 108"/>
                <a:gd name="T50" fmla="*/ 284884192 w 215"/>
                <a:gd name="T51" fmla="*/ 525033875 h 108"/>
                <a:gd name="T52" fmla="*/ 173711480 w 215"/>
                <a:gd name="T53" fmla="*/ 490029500 h 108"/>
                <a:gd name="T54" fmla="*/ 111175347 w 215"/>
                <a:gd name="T55" fmla="*/ 392025188 h 108"/>
                <a:gd name="T56" fmla="*/ 111175347 w 215"/>
                <a:gd name="T57" fmla="*/ 378023438 h 108"/>
                <a:gd name="T58" fmla="*/ 145917644 w 215"/>
                <a:gd name="T59" fmla="*/ 266017375 h 108"/>
                <a:gd name="T60" fmla="*/ 250141896 w 215"/>
                <a:gd name="T61" fmla="*/ 210013021 h 108"/>
                <a:gd name="T62" fmla="*/ 257090355 w 215"/>
                <a:gd name="T63" fmla="*/ 203012146 h 108"/>
                <a:gd name="T64" fmla="*/ 1132593581 w 215"/>
                <a:gd name="T65" fmla="*/ 112006063 h 108"/>
                <a:gd name="T66" fmla="*/ 1153438958 w 215"/>
                <a:gd name="T67" fmla="*/ 112006063 h 108"/>
                <a:gd name="T68" fmla="*/ 1299353966 w 215"/>
                <a:gd name="T69" fmla="*/ 168010417 h 108"/>
                <a:gd name="T70" fmla="*/ 1389683936 w 215"/>
                <a:gd name="T71" fmla="*/ 329019958 h 108"/>
                <a:gd name="T72" fmla="*/ 1334096262 w 215"/>
                <a:gd name="T73" fmla="*/ 504031250 h 108"/>
                <a:gd name="T74" fmla="*/ 1174284336 w 215"/>
                <a:gd name="T75" fmla="*/ 588036458 h 108"/>
                <a:gd name="T76" fmla="*/ 632307153 w 215"/>
                <a:gd name="T77" fmla="*/ 651041688 h 108"/>
                <a:gd name="T78" fmla="*/ 639255612 w 215"/>
                <a:gd name="T79" fmla="*/ 756046875 h 108"/>
                <a:gd name="T80" fmla="*/ 1188181254 w 215"/>
                <a:gd name="T81" fmla="*/ 693044292 h 1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 h="108">
                  <a:moveTo>
                    <a:pt x="171" y="99"/>
                  </a:moveTo>
                  <a:cubicBezTo>
                    <a:pt x="177" y="99"/>
                    <a:pt x="184" y="97"/>
                    <a:pt x="189" y="94"/>
                  </a:cubicBezTo>
                  <a:cubicBezTo>
                    <a:pt x="195" y="90"/>
                    <a:pt x="200" y="86"/>
                    <a:pt x="204" y="81"/>
                  </a:cubicBezTo>
                  <a:cubicBezTo>
                    <a:pt x="208" y="76"/>
                    <a:pt x="211" y="71"/>
                    <a:pt x="213" y="65"/>
                  </a:cubicBezTo>
                  <a:cubicBezTo>
                    <a:pt x="215" y="58"/>
                    <a:pt x="215" y="52"/>
                    <a:pt x="215" y="45"/>
                  </a:cubicBezTo>
                  <a:cubicBezTo>
                    <a:pt x="214" y="38"/>
                    <a:pt x="212" y="32"/>
                    <a:pt x="209" y="26"/>
                  </a:cubicBezTo>
                  <a:cubicBezTo>
                    <a:pt x="206" y="21"/>
                    <a:pt x="201" y="16"/>
                    <a:pt x="196" y="12"/>
                  </a:cubicBezTo>
                  <a:cubicBezTo>
                    <a:pt x="191" y="8"/>
                    <a:pt x="186" y="5"/>
                    <a:pt x="180" y="3"/>
                  </a:cubicBezTo>
                  <a:cubicBezTo>
                    <a:pt x="173" y="1"/>
                    <a:pt x="167" y="0"/>
                    <a:pt x="160" y="1"/>
                  </a:cubicBezTo>
                  <a:cubicBezTo>
                    <a:pt x="35" y="14"/>
                    <a:pt x="35" y="14"/>
                    <a:pt x="35" y="14"/>
                  </a:cubicBezTo>
                  <a:cubicBezTo>
                    <a:pt x="25" y="15"/>
                    <a:pt x="16" y="20"/>
                    <a:pt x="9" y="29"/>
                  </a:cubicBezTo>
                  <a:cubicBezTo>
                    <a:pt x="3" y="36"/>
                    <a:pt x="0" y="46"/>
                    <a:pt x="1" y="56"/>
                  </a:cubicBezTo>
                  <a:cubicBezTo>
                    <a:pt x="2" y="66"/>
                    <a:pt x="7" y="75"/>
                    <a:pt x="15" y="81"/>
                  </a:cubicBezTo>
                  <a:cubicBezTo>
                    <a:pt x="23" y="88"/>
                    <a:pt x="33" y="91"/>
                    <a:pt x="44" y="90"/>
                  </a:cubicBezTo>
                  <a:cubicBezTo>
                    <a:pt x="116" y="82"/>
                    <a:pt x="116" y="82"/>
                    <a:pt x="116" y="82"/>
                  </a:cubicBezTo>
                  <a:cubicBezTo>
                    <a:pt x="124" y="81"/>
                    <a:pt x="131" y="78"/>
                    <a:pt x="135" y="73"/>
                  </a:cubicBezTo>
                  <a:cubicBezTo>
                    <a:pt x="140" y="67"/>
                    <a:pt x="142" y="61"/>
                    <a:pt x="142" y="54"/>
                  </a:cubicBezTo>
                  <a:cubicBezTo>
                    <a:pt x="141" y="47"/>
                    <a:pt x="138" y="40"/>
                    <a:pt x="132" y="35"/>
                  </a:cubicBezTo>
                  <a:cubicBezTo>
                    <a:pt x="127" y="31"/>
                    <a:pt x="119" y="29"/>
                    <a:pt x="111" y="30"/>
                  </a:cubicBezTo>
                  <a:cubicBezTo>
                    <a:pt x="83" y="33"/>
                    <a:pt x="83" y="33"/>
                    <a:pt x="83" y="33"/>
                  </a:cubicBezTo>
                  <a:cubicBezTo>
                    <a:pt x="85" y="48"/>
                    <a:pt x="85" y="48"/>
                    <a:pt x="85" y="48"/>
                  </a:cubicBezTo>
                  <a:cubicBezTo>
                    <a:pt x="97" y="46"/>
                    <a:pt x="97" y="46"/>
                    <a:pt x="97" y="46"/>
                  </a:cubicBezTo>
                  <a:cubicBezTo>
                    <a:pt x="105" y="46"/>
                    <a:pt x="112" y="45"/>
                    <a:pt x="112" y="45"/>
                  </a:cubicBezTo>
                  <a:cubicBezTo>
                    <a:pt x="121" y="44"/>
                    <a:pt x="126" y="49"/>
                    <a:pt x="126" y="55"/>
                  </a:cubicBezTo>
                  <a:cubicBezTo>
                    <a:pt x="126" y="60"/>
                    <a:pt x="123" y="66"/>
                    <a:pt x="115" y="67"/>
                  </a:cubicBezTo>
                  <a:cubicBezTo>
                    <a:pt x="41" y="75"/>
                    <a:pt x="41" y="75"/>
                    <a:pt x="41" y="75"/>
                  </a:cubicBezTo>
                  <a:cubicBezTo>
                    <a:pt x="35" y="75"/>
                    <a:pt x="30" y="74"/>
                    <a:pt x="25" y="70"/>
                  </a:cubicBezTo>
                  <a:cubicBezTo>
                    <a:pt x="20" y="66"/>
                    <a:pt x="17" y="61"/>
                    <a:pt x="16" y="56"/>
                  </a:cubicBezTo>
                  <a:cubicBezTo>
                    <a:pt x="16" y="55"/>
                    <a:pt x="16" y="55"/>
                    <a:pt x="16" y="54"/>
                  </a:cubicBezTo>
                  <a:cubicBezTo>
                    <a:pt x="15" y="49"/>
                    <a:pt x="17" y="43"/>
                    <a:pt x="21" y="38"/>
                  </a:cubicBezTo>
                  <a:cubicBezTo>
                    <a:pt x="25" y="34"/>
                    <a:pt x="31" y="30"/>
                    <a:pt x="36" y="30"/>
                  </a:cubicBezTo>
                  <a:cubicBezTo>
                    <a:pt x="37" y="29"/>
                    <a:pt x="37" y="29"/>
                    <a:pt x="37" y="29"/>
                  </a:cubicBezTo>
                  <a:cubicBezTo>
                    <a:pt x="163" y="16"/>
                    <a:pt x="163" y="16"/>
                    <a:pt x="163" y="16"/>
                  </a:cubicBezTo>
                  <a:cubicBezTo>
                    <a:pt x="164" y="16"/>
                    <a:pt x="165" y="16"/>
                    <a:pt x="166" y="16"/>
                  </a:cubicBezTo>
                  <a:cubicBezTo>
                    <a:pt x="173" y="16"/>
                    <a:pt x="181" y="19"/>
                    <a:pt x="187" y="24"/>
                  </a:cubicBezTo>
                  <a:cubicBezTo>
                    <a:pt x="194" y="30"/>
                    <a:pt x="199" y="38"/>
                    <a:pt x="200" y="47"/>
                  </a:cubicBezTo>
                  <a:cubicBezTo>
                    <a:pt x="201" y="56"/>
                    <a:pt x="198" y="65"/>
                    <a:pt x="192" y="72"/>
                  </a:cubicBezTo>
                  <a:cubicBezTo>
                    <a:pt x="186" y="79"/>
                    <a:pt x="178" y="84"/>
                    <a:pt x="169" y="84"/>
                  </a:cubicBezTo>
                  <a:cubicBezTo>
                    <a:pt x="91" y="93"/>
                    <a:pt x="91" y="93"/>
                    <a:pt x="91" y="93"/>
                  </a:cubicBezTo>
                  <a:cubicBezTo>
                    <a:pt x="92" y="108"/>
                    <a:pt x="92" y="108"/>
                    <a:pt x="92" y="108"/>
                  </a:cubicBezTo>
                  <a:lnTo>
                    <a:pt x="171" y="99"/>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7" name="Freeform 42"/>
            <p:cNvSpPr/>
            <p:nvPr/>
          </p:nvSpPr>
          <p:spPr bwMode="auto">
            <a:xfrm>
              <a:off x="1822450" y="2081213"/>
              <a:ext cx="400050" cy="523875"/>
            </a:xfrm>
            <a:custGeom>
              <a:avLst/>
              <a:gdLst>
                <a:gd name="T0" fmla="*/ 519520195 w 152"/>
                <a:gd name="T1" fmla="*/ 1323679438 h 199"/>
                <a:gd name="T2" fmla="*/ 644204200 w 152"/>
                <a:gd name="T3" fmla="*/ 1372189210 h 199"/>
                <a:gd name="T4" fmla="*/ 775818018 w 152"/>
                <a:gd name="T5" fmla="*/ 1365260371 h 199"/>
                <a:gd name="T6" fmla="*/ 900502022 w 152"/>
                <a:gd name="T7" fmla="*/ 1316747966 h 199"/>
                <a:gd name="T8" fmla="*/ 997479933 w 152"/>
                <a:gd name="T9" fmla="*/ 1212794318 h 199"/>
                <a:gd name="T10" fmla="*/ 1045967572 w 152"/>
                <a:gd name="T11" fmla="*/ 1094980359 h 199"/>
                <a:gd name="T12" fmla="*/ 1039040390 w 152"/>
                <a:gd name="T13" fmla="*/ 963306089 h 199"/>
                <a:gd name="T14" fmla="*/ 983625569 w 152"/>
                <a:gd name="T15" fmla="*/ 838560658 h 199"/>
                <a:gd name="T16" fmla="*/ 491811469 w 152"/>
                <a:gd name="T17" fmla="*/ 124745431 h 199"/>
                <a:gd name="T18" fmla="*/ 318639825 w 152"/>
                <a:gd name="T19" fmla="*/ 13860311 h 199"/>
                <a:gd name="T20" fmla="*/ 117756823 w 152"/>
                <a:gd name="T21" fmla="*/ 55441244 h 199"/>
                <a:gd name="T22" fmla="*/ 13854363 w 152"/>
                <a:gd name="T23" fmla="*/ 221767607 h 199"/>
                <a:gd name="T24" fmla="*/ 62342002 w 152"/>
                <a:gd name="T25" fmla="*/ 422746065 h 199"/>
                <a:gd name="T26" fmla="*/ 346345919 w 152"/>
                <a:gd name="T27" fmla="*/ 838560658 h 199"/>
                <a:gd name="T28" fmla="*/ 471032556 w 152"/>
                <a:gd name="T29" fmla="*/ 921725156 h 199"/>
                <a:gd name="T30" fmla="*/ 512593013 w 152"/>
                <a:gd name="T31" fmla="*/ 928653995 h 199"/>
                <a:gd name="T32" fmla="*/ 685767289 w 152"/>
                <a:gd name="T33" fmla="*/ 783119414 h 199"/>
                <a:gd name="T34" fmla="*/ 644204200 w 152"/>
                <a:gd name="T35" fmla="*/ 630653361 h 199"/>
                <a:gd name="T36" fmla="*/ 540301740 w 152"/>
                <a:gd name="T37" fmla="*/ 471258469 h 199"/>
                <a:gd name="T38" fmla="*/ 450251011 w 152"/>
                <a:gd name="T39" fmla="*/ 533628552 h 199"/>
                <a:gd name="T40" fmla="*/ 512593013 w 152"/>
                <a:gd name="T41" fmla="*/ 623721889 h 199"/>
                <a:gd name="T42" fmla="*/ 561083285 w 152"/>
                <a:gd name="T43" fmla="*/ 693026077 h 199"/>
                <a:gd name="T44" fmla="*/ 568007834 w 152"/>
                <a:gd name="T45" fmla="*/ 776187942 h 199"/>
                <a:gd name="T46" fmla="*/ 505665832 w 152"/>
                <a:gd name="T47" fmla="*/ 817768875 h 199"/>
                <a:gd name="T48" fmla="*/ 436396648 w 152"/>
                <a:gd name="T49" fmla="*/ 783119414 h 199"/>
                <a:gd name="T50" fmla="*/ 138538368 w 152"/>
                <a:gd name="T51" fmla="*/ 360373349 h 199"/>
                <a:gd name="T52" fmla="*/ 117756823 w 152"/>
                <a:gd name="T53" fmla="*/ 242559390 h 199"/>
                <a:gd name="T54" fmla="*/ 173174276 w 152"/>
                <a:gd name="T55" fmla="*/ 145534581 h 199"/>
                <a:gd name="T56" fmla="*/ 180101457 w 152"/>
                <a:gd name="T57" fmla="*/ 138605742 h 199"/>
                <a:gd name="T58" fmla="*/ 297858280 w 152"/>
                <a:gd name="T59" fmla="*/ 117813959 h 199"/>
                <a:gd name="T60" fmla="*/ 401763372 w 152"/>
                <a:gd name="T61" fmla="*/ 180186675 h 199"/>
                <a:gd name="T62" fmla="*/ 907429204 w 152"/>
                <a:gd name="T63" fmla="*/ 900933373 h 199"/>
                <a:gd name="T64" fmla="*/ 942062480 w 152"/>
                <a:gd name="T65" fmla="*/ 1081120048 h 199"/>
                <a:gd name="T66" fmla="*/ 845087202 w 152"/>
                <a:gd name="T67" fmla="*/ 1226654629 h 199"/>
                <a:gd name="T68" fmla="*/ 664985744 w 152"/>
                <a:gd name="T69" fmla="*/ 1268235562 h 199"/>
                <a:gd name="T70" fmla="*/ 512593013 w 152"/>
                <a:gd name="T71" fmla="*/ 1171213385 h 199"/>
                <a:gd name="T72" fmla="*/ 193953188 w 152"/>
                <a:gd name="T73" fmla="*/ 720746698 h 199"/>
                <a:gd name="T74" fmla="*/ 110832273 w 152"/>
                <a:gd name="T75" fmla="*/ 783119414 h 199"/>
                <a:gd name="T76" fmla="*/ 422542285 w 152"/>
                <a:gd name="T77" fmla="*/ 1226654629 h 199"/>
                <a:gd name="T78" fmla="*/ 519520195 w 152"/>
                <a:gd name="T79" fmla="*/ 1323679438 h 1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52" h="199">
                  <a:moveTo>
                    <a:pt x="75" y="191"/>
                  </a:moveTo>
                  <a:cubicBezTo>
                    <a:pt x="81" y="194"/>
                    <a:pt x="87" y="197"/>
                    <a:pt x="93" y="198"/>
                  </a:cubicBezTo>
                  <a:cubicBezTo>
                    <a:pt x="99" y="199"/>
                    <a:pt x="106" y="199"/>
                    <a:pt x="112" y="197"/>
                  </a:cubicBezTo>
                  <a:cubicBezTo>
                    <a:pt x="118" y="196"/>
                    <a:pt x="125" y="193"/>
                    <a:pt x="130" y="190"/>
                  </a:cubicBezTo>
                  <a:cubicBezTo>
                    <a:pt x="136" y="186"/>
                    <a:pt x="140" y="181"/>
                    <a:pt x="144" y="175"/>
                  </a:cubicBezTo>
                  <a:cubicBezTo>
                    <a:pt x="147" y="170"/>
                    <a:pt x="149" y="164"/>
                    <a:pt x="151" y="158"/>
                  </a:cubicBezTo>
                  <a:cubicBezTo>
                    <a:pt x="152" y="151"/>
                    <a:pt x="152" y="145"/>
                    <a:pt x="150" y="139"/>
                  </a:cubicBezTo>
                  <a:cubicBezTo>
                    <a:pt x="149" y="132"/>
                    <a:pt x="146" y="126"/>
                    <a:pt x="142" y="121"/>
                  </a:cubicBezTo>
                  <a:cubicBezTo>
                    <a:pt x="71" y="18"/>
                    <a:pt x="71" y="18"/>
                    <a:pt x="71" y="18"/>
                  </a:cubicBezTo>
                  <a:cubicBezTo>
                    <a:pt x="65" y="9"/>
                    <a:pt x="56" y="4"/>
                    <a:pt x="46" y="2"/>
                  </a:cubicBezTo>
                  <a:cubicBezTo>
                    <a:pt x="36" y="0"/>
                    <a:pt x="25" y="2"/>
                    <a:pt x="17" y="8"/>
                  </a:cubicBezTo>
                  <a:cubicBezTo>
                    <a:pt x="9" y="13"/>
                    <a:pt x="4" y="22"/>
                    <a:pt x="2" y="32"/>
                  </a:cubicBezTo>
                  <a:cubicBezTo>
                    <a:pt x="0" y="42"/>
                    <a:pt x="3" y="53"/>
                    <a:pt x="9" y="61"/>
                  </a:cubicBezTo>
                  <a:cubicBezTo>
                    <a:pt x="50" y="121"/>
                    <a:pt x="50" y="121"/>
                    <a:pt x="50" y="121"/>
                  </a:cubicBezTo>
                  <a:cubicBezTo>
                    <a:pt x="55" y="128"/>
                    <a:pt x="61" y="132"/>
                    <a:pt x="68" y="133"/>
                  </a:cubicBezTo>
                  <a:cubicBezTo>
                    <a:pt x="70" y="134"/>
                    <a:pt x="72" y="134"/>
                    <a:pt x="74" y="134"/>
                  </a:cubicBezTo>
                  <a:cubicBezTo>
                    <a:pt x="86" y="134"/>
                    <a:pt x="97" y="125"/>
                    <a:pt x="99" y="113"/>
                  </a:cubicBezTo>
                  <a:cubicBezTo>
                    <a:pt x="100" y="105"/>
                    <a:pt x="98" y="98"/>
                    <a:pt x="93" y="91"/>
                  </a:cubicBezTo>
                  <a:cubicBezTo>
                    <a:pt x="78" y="68"/>
                    <a:pt x="78" y="68"/>
                    <a:pt x="78" y="68"/>
                  </a:cubicBezTo>
                  <a:cubicBezTo>
                    <a:pt x="65" y="77"/>
                    <a:pt x="65" y="77"/>
                    <a:pt x="65" y="77"/>
                  </a:cubicBezTo>
                  <a:cubicBezTo>
                    <a:pt x="74" y="90"/>
                    <a:pt x="74" y="90"/>
                    <a:pt x="74" y="90"/>
                  </a:cubicBezTo>
                  <a:cubicBezTo>
                    <a:pt x="78" y="95"/>
                    <a:pt x="81" y="100"/>
                    <a:pt x="81" y="100"/>
                  </a:cubicBezTo>
                  <a:cubicBezTo>
                    <a:pt x="84" y="104"/>
                    <a:pt x="84" y="109"/>
                    <a:pt x="82" y="112"/>
                  </a:cubicBezTo>
                  <a:cubicBezTo>
                    <a:pt x="81" y="116"/>
                    <a:pt x="77" y="118"/>
                    <a:pt x="73" y="118"/>
                  </a:cubicBezTo>
                  <a:cubicBezTo>
                    <a:pt x="69" y="118"/>
                    <a:pt x="65" y="116"/>
                    <a:pt x="63" y="113"/>
                  </a:cubicBezTo>
                  <a:cubicBezTo>
                    <a:pt x="20" y="52"/>
                    <a:pt x="20" y="52"/>
                    <a:pt x="20" y="52"/>
                  </a:cubicBezTo>
                  <a:cubicBezTo>
                    <a:pt x="17" y="47"/>
                    <a:pt x="16" y="41"/>
                    <a:pt x="17" y="35"/>
                  </a:cubicBezTo>
                  <a:cubicBezTo>
                    <a:pt x="18" y="30"/>
                    <a:pt x="21" y="24"/>
                    <a:pt x="25" y="21"/>
                  </a:cubicBezTo>
                  <a:cubicBezTo>
                    <a:pt x="26" y="20"/>
                    <a:pt x="26" y="20"/>
                    <a:pt x="26" y="20"/>
                  </a:cubicBezTo>
                  <a:cubicBezTo>
                    <a:pt x="31" y="17"/>
                    <a:pt x="37" y="16"/>
                    <a:pt x="43" y="17"/>
                  </a:cubicBezTo>
                  <a:cubicBezTo>
                    <a:pt x="49" y="18"/>
                    <a:pt x="54" y="21"/>
                    <a:pt x="58" y="26"/>
                  </a:cubicBezTo>
                  <a:cubicBezTo>
                    <a:pt x="131" y="130"/>
                    <a:pt x="131" y="130"/>
                    <a:pt x="131" y="130"/>
                  </a:cubicBezTo>
                  <a:cubicBezTo>
                    <a:pt x="136" y="138"/>
                    <a:pt x="137" y="147"/>
                    <a:pt x="136" y="156"/>
                  </a:cubicBezTo>
                  <a:cubicBezTo>
                    <a:pt x="134" y="164"/>
                    <a:pt x="129" y="172"/>
                    <a:pt x="122" y="177"/>
                  </a:cubicBezTo>
                  <a:cubicBezTo>
                    <a:pt x="114" y="182"/>
                    <a:pt x="105" y="185"/>
                    <a:pt x="96" y="183"/>
                  </a:cubicBezTo>
                  <a:cubicBezTo>
                    <a:pt x="87" y="181"/>
                    <a:pt x="79" y="176"/>
                    <a:pt x="74" y="169"/>
                  </a:cubicBezTo>
                  <a:cubicBezTo>
                    <a:pt x="28" y="104"/>
                    <a:pt x="28" y="104"/>
                    <a:pt x="28" y="104"/>
                  </a:cubicBezTo>
                  <a:cubicBezTo>
                    <a:pt x="16" y="113"/>
                    <a:pt x="16" y="113"/>
                    <a:pt x="16" y="113"/>
                  </a:cubicBezTo>
                  <a:cubicBezTo>
                    <a:pt x="61" y="177"/>
                    <a:pt x="61" y="177"/>
                    <a:pt x="61" y="177"/>
                  </a:cubicBezTo>
                  <a:cubicBezTo>
                    <a:pt x="65" y="183"/>
                    <a:pt x="70" y="187"/>
                    <a:pt x="75" y="191"/>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8" name="Freeform 43"/>
            <p:cNvSpPr/>
            <p:nvPr/>
          </p:nvSpPr>
          <p:spPr bwMode="auto">
            <a:xfrm>
              <a:off x="2301875" y="2249488"/>
              <a:ext cx="471487" cy="463550"/>
            </a:xfrm>
            <a:custGeom>
              <a:avLst/>
              <a:gdLst>
                <a:gd name="T0" fmla="*/ 1158643743 w 179"/>
                <a:gd name="T1" fmla="*/ 568828526 h 176"/>
                <a:gd name="T2" fmla="*/ 1228023451 w 179"/>
                <a:gd name="T3" fmla="*/ 450899826 h 176"/>
                <a:gd name="T4" fmla="*/ 1241899392 w 179"/>
                <a:gd name="T5" fmla="*/ 319098865 h 176"/>
                <a:gd name="T6" fmla="*/ 1207209538 w 179"/>
                <a:gd name="T7" fmla="*/ 194235351 h 176"/>
                <a:gd name="T8" fmla="*/ 1123953890 w 179"/>
                <a:gd name="T9" fmla="*/ 83244098 h 176"/>
                <a:gd name="T10" fmla="*/ 1006008388 w 179"/>
                <a:gd name="T11" fmla="*/ 20809708 h 176"/>
                <a:gd name="T12" fmla="*/ 895000856 w 179"/>
                <a:gd name="T13" fmla="*/ 0 h 176"/>
                <a:gd name="T14" fmla="*/ 874186944 w 179"/>
                <a:gd name="T15" fmla="*/ 0 h 176"/>
                <a:gd name="T16" fmla="*/ 749303471 w 179"/>
                <a:gd name="T17" fmla="*/ 34684602 h 176"/>
                <a:gd name="T18" fmla="*/ 638295940 w 179"/>
                <a:gd name="T19" fmla="*/ 117928700 h 176"/>
                <a:gd name="T20" fmla="*/ 69379707 w 179"/>
                <a:gd name="T21" fmla="*/ 776936138 h 176"/>
                <a:gd name="T22" fmla="*/ 6937971 w 179"/>
                <a:gd name="T23" fmla="*/ 971171489 h 176"/>
                <a:gd name="T24" fmla="*/ 90193619 w 179"/>
                <a:gd name="T25" fmla="*/ 1151531947 h 176"/>
                <a:gd name="T26" fmla="*/ 284456799 w 179"/>
                <a:gd name="T27" fmla="*/ 1213963703 h 176"/>
                <a:gd name="T28" fmla="*/ 464844038 w 179"/>
                <a:gd name="T29" fmla="*/ 1123784792 h 176"/>
                <a:gd name="T30" fmla="*/ 797869266 w 179"/>
                <a:gd name="T31" fmla="*/ 735316723 h 176"/>
                <a:gd name="T32" fmla="*/ 853373032 w 179"/>
                <a:gd name="T33" fmla="*/ 603513128 h 176"/>
                <a:gd name="T34" fmla="*/ 659109852 w 179"/>
                <a:gd name="T35" fmla="*/ 430090118 h 176"/>
                <a:gd name="T36" fmla="*/ 527285774 w 179"/>
                <a:gd name="T37" fmla="*/ 499459322 h 176"/>
                <a:gd name="T38" fmla="*/ 395464331 w 179"/>
                <a:gd name="T39" fmla="*/ 645135177 h 176"/>
                <a:gd name="T40" fmla="*/ 478719979 w 179"/>
                <a:gd name="T41" fmla="*/ 714504381 h 176"/>
                <a:gd name="T42" fmla="*/ 603603452 w 179"/>
                <a:gd name="T43" fmla="*/ 568828526 h 176"/>
                <a:gd name="T44" fmla="*/ 666047823 w 179"/>
                <a:gd name="T45" fmla="*/ 534143924 h 176"/>
                <a:gd name="T46" fmla="*/ 735427530 w 179"/>
                <a:gd name="T47" fmla="*/ 582703420 h 176"/>
                <a:gd name="T48" fmla="*/ 721551588 w 179"/>
                <a:gd name="T49" fmla="*/ 665944885 h 176"/>
                <a:gd name="T50" fmla="*/ 381588389 w 179"/>
                <a:gd name="T51" fmla="*/ 1061350401 h 176"/>
                <a:gd name="T52" fmla="*/ 277518829 w 179"/>
                <a:gd name="T53" fmla="*/ 1109909897 h 176"/>
                <a:gd name="T54" fmla="*/ 166511297 w 179"/>
                <a:gd name="T55" fmla="*/ 1082162743 h 176"/>
                <a:gd name="T56" fmla="*/ 159573326 w 179"/>
                <a:gd name="T57" fmla="*/ 1075225295 h 176"/>
                <a:gd name="T58" fmla="*/ 111007531 w 179"/>
                <a:gd name="T59" fmla="*/ 964234042 h 176"/>
                <a:gd name="T60" fmla="*/ 145697385 w 179"/>
                <a:gd name="T61" fmla="*/ 853242789 h 176"/>
                <a:gd name="T62" fmla="*/ 721551588 w 179"/>
                <a:gd name="T63" fmla="*/ 180360457 h 176"/>
                <a:gd name="T64" fmla="*/ 888062886 w 179"/>
                <a:gd name="T65" fmla="*/ 104053806 h 176"/>
                <a:gd name="T66" fmla="*/ 1054574183 w 179"/>
                <a:gd name="T67" fmla="*/ 166485563 h 176"/>
                <a:gd name="T68" fmla="*/ 1137829831 w 179"/>
                <a:gd name="T69" fmla="*/ 326036312 h 176"/>
                <a:gd name="T70" fmla="*/ 1082326066 w 179"/>
                <a:gd name="T71" fmla="*/ 499459322 h 176"/>
                <a:gd name="T72" fmla="*/ 721551588 w 179"/>
                <a:gd name="T73" fmla="*/ 915677180 h 176"/>
                <a:gd name="T74" fmla="*/ 797869266 w 179"/>
                <a:gd name="T75" fmla="*/ 985046384 h 176"/>
                <a:gd name="T76" fmla="*/ 1158643743 w 179"/>
                <a:gd name="T77" fmla="*/ 56882852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5" y="71"/>
                    <a:pt x="177" y="65"/>
                  </a:cubicBezTo>
                  <a:cubicBezTo>
                    <a:pt x="179" y="59"/>
                    <a:pt x="179" y="53"/>
                    <a:pt x="179" y="46"/>
                  </a:cubicBezTo>
                  <a:cubicBezTo>
                    <a:pt x="178" y="40"/>
                    <a:pt x="177" y="34"/>
                    <a:pt x="174" y="28"/>
                  </a:cubicBezTo>
                  <a:cubicBezTo>
                    <a:pt x="171" y="22"/>
                    <a:pt x="167" y="17"/>
                    <a:pt x="162" y="12"/>
                  </a:cubicBezTo>
                  <a:cubicBezTo>
                    <a:pt x="157" y="8"/>
                    <a:pt x="151" y="5"/>
                    <a:pt x="145" y="3"/>
                  </a:cubicBezTo>
                  <a:cubicBezTo>
                    <a:pt x="140" y="1"/>
                    <a:pt x="135" y="0"/>
                    <a:pt x="129" y="0"/>
                  </a:cubicBezTo>
                  <a:cubicBezTo>
                    <a:pt x="128" y="0"/>
                    <a:pt x="127" y="0"/>
                    <a:pt x="126" y="0"/>
                  </a:cubicBezTo>
                  <a:cubicBezTo>
                    <a:pt x="120" y="1"/>
                    <a:pt x="113" y="3"/>
                    <a:pt x="108" y="5"/>
                  </a:cubicBezTo>
                  <a:cubicBezTo>
                    <a:pt x="102" y="8"/>
                    <a:pt x="96" y="12"/>
                    <a:pt x="92" y="17"/>
                  </a:cubicBezTo>
                  <a:cubicBezTo>
                    <a:pt x="10" y="112"/>
                    <a:pt x="10" y="112"/>
                    <a:pt x="10" y="112"/>
                  </a:cubicBezTo>
                  <a:cubicBezTo>
                    <a:pt x="3" y="120"/>
                    <a:pt x="0" y="130"/>
                    <a:pt x="1" y="140"/>
                  </a:cubicBezTo>
                  <a:cubicBezTo>
                    <a:pt x="1" y="151"/>
                    <a:pt x="6" y="160"/>
                    <a:pt x="13" y="166"/>
                  </a:cubicBezTo>
                  <a:cubicBezTo>
                    <a:pt x="21" y="173"/>
                    <a:pt x="30" y="176"/>
                    <a:pt x="41" y="175"/>
                  </a:cubicBezTo>
                  <a:cubicBezTo>
                    <a:pt x="51" y="174"/>
                    <a:pt x="60" y="170"/>
                    <a:pt x="67" y="162"/>
                  </a:cubicBezTo>
                  <a:cubicBezTo>
                    <a:pt x="115" y="106"/>
                    <a:pt x="115" y="106"/>
                    <a:pt x="115" y="106"/>
                  </a:cubicBezTo>
                  <a:cubicBezTo>
                    <a:pt x="120" y="100"/>
                    <a:pt x="123" y="94"/>
                    <a:pt x="123" y="87"/>
                  </a:cubicBezTo>
                  <a:cubicBezTo>
                    <a:pt x="123" y="70"/>
                    <a:pt x="108" y="61"/>
                    <a:pt x="95" y="62"/>
                  </a:cubicBezTo>
                  <a:cubicBezTo>
                    <a:pt x="88" y="62"/>
                    <a:pt x="81" y="66"/>
                    <a:pt x="76" y="72"/>
                  </a:cubicBezTo>
                  <a:cubicBezTo>
                    <a:pt x="57" y="93"/>
                    <a:pt x="57" y="93"/>
                    <a:pt x="57" y="93"/>
                  </a:cubicBezTo>
                  <a:cubicBezTo>
                    <a:pt x="69" y="103"/>
                    <a:pt x="69" y="103"/>
                    <a:pt x="69" y="103"/>
                  </a:cubicBezTo>
                  <a:cubicBezTo>
                    <a:pt x="73" y="98"/>
                    <a:pt x="87" y="82"/>
                    <a:pt x="87" y="82"/>
                  </a:cubicBezTo>
                  <a:cubicBezTo>
                    <a:pt x="90" y="79"/>
                    <a:pt x="93" y="77"/>
                    <a:pt x="96" y="77"/>
                  </a:cubicBezTo>
                  <a:cubicBezTo>
                    <a:pt x="101" y="77"/>
                    <a:pt x="105" y="80"/>
                    <a:pt x="106" y="84"/>
                  </a:cubicBezTo>
                  <a:cubicBezTo>
                    <a:pt x="108" y="88"/>
                    <a:pt x="107" y="92"/>
                    <a:pt x="104" y="96"/>
                  </a:cubicBezTo>
                  <a:cubicBezTo>
                    <a:pt x="55" y="153"/>
                    <a:pt x="55" y="153"/>
                    <a:pt x="55" y="153"/>
                  </a:cubicBezTo>
                  <a:cubicBezTo>
                    <a:pt x="52" y="157"/>
                    <a:pt x="46" y="159"/>
                    <a:pt x="40" y="160"/>
                  </a:cubicBezTo>
                  <a:cubicBezTo>
                    <a:pt x="34" y="161"/>
                    <a:pt x="29" y="159"/>
                    <a:pt x="24" y="156"/>
                  </a:cubicBezTo>
                  <a:cubicBezTo>
                    <a:pt x="23" y="155"/>
                    <a:pt x="23" y="155"/>
                    <a:pt x="23" y="155"/>
                  </a:cubicBezTo>
                  <a:cubicBezTo>
                    <a:pt x="19" y="151"/>
                    <a:pt x="16" y="146"/>
                    <a:pt x="16" y="139"/>
                  </a:cubicBezTo>
                  <a:cubicBezTo>
                    <a:pt x="16" y="133"/>
                    <a:pt x="17" y="127"/>
                    <a:pt x="21" y="123"/>
                  </a:cubicBezTo>
                  <a:cubicBezTo>
                    <a:pt x="104" y="26"/>
                    <a:pt x="104" y="26"/>
                    <a:pt x="104" y="26"/>
                  </a:cubicBezTo>
                  <a:cubicBezTo>
                    <a:pt x="110" y="20"/>
                    <a:pt x="119" y="16"/>
                    <a:pt x="128" y="15"/>
                  </a:cubicBezTo>
                  <a:cubicBezTo>
                    <a:pt x="137" y="15"/>
                    <a:pt x="145" y="18"/>
                    <a:pt x="152" y="24"/>
                  </a:cubicBezTo>
                  <a:cubicBezTo>
                    <a:pt x="159" y="30"/>
                    <a:pt x="163" y="38"/>
                    <a:pt x="164" y="47"/>
                  </a:cubicBezTo>
                  <a:cubicBezTo>
                    <a:pt x="165" y="56"/>
                    <a:pt x="162" y="65"/>
                    <a:pt x="156"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6" name="组合 132"/>
          <p:cNvGrpSpPr/>
          <p:nvPr/>
        </p:nvGrpSpPr>
        <p:grpSpPr bwMode="auto">
          <a:xfrm>
            <a:off x="3436938" y="157163"/>
            <a:ext cx="6600825" cy="2009775"/>
            <a:chOff x="3089927" y="124532"/>
            <a:chExt cx="7733506" cy="2354264"/>
          </a:xfrm>
        </p:grpSpPr>
        <p:grpSp>
          <p:nvGrpSpPr>
            <p:cNvPr id="3156" name="组合 124"/>
            <p:cNvGrpSpPr/>
            <p:nvPr/>
          </p:nvGrpSpPr>
          <p:grpSpPr bwMode="auto">
            <a:xfrm>
              <a:off x="3089927" y="251734"/>
              <a:ext cx="1647825" cy="1650598"/>
              <a:chOff x="1962150" y="66675"/>
              <a:chExt cx="1887537" cy="1890713"/>
            </a:xfrm>
          </p:grpSpPr>
          <p:sp>
            <p:nvSpPr>
              <p:cNvPr id="3194" name="Freeform 45"/>
              <p:cNvSpPr/>
              <p:nvPr/>
            </p:nvSpPr>
            <p:spPr bwMode="auto">
              <a:xfrm>
                <a:off x="1962150" y="66675"/>
                <a:ext cx="1887537" cy="1890713"/>
              </a:xfrm>
              <a:custGeom>
                <a:avLst/>
                <a:gdLst>
                  <a:gd name="T0" fmla="*/ 264089098 w 716"/>
                  <a:gd name="T1" fmla="*/ 2016560123 h 717"/>
                  <a:gd name="T2" fmla="*/ 2147483646 w 716"/>
                  <a:gd name="T3" fmla="*/ 264238349 h 717"/>
                  <a:gd name="T4" fmla="*/ 2147483646 w 716"/>
                  <a:gd name="T5" fmla="*/ 2147483646 h 717"/>
                  <a:gd name="T6" fmla="*/ 2008457998 w 716"/>
                  <a:gd name="T7" fmla="*/ 2147483646 h 717"/>
                  <a:gd name="T8" fmla="*/ 264089098 w 716"/>
                  <a:gd name="T9" fmla="*/ 2016560123 h 7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6" h="717">
                    <a:moveTo>
                      <a:pt x="38" y="290"/>
                    </a:moveTo>
                    <a:cubicBezTo>
                      <a:pt x="76" y="113"/>
                      <a:pt x="250" y="0"/>
                      <a:pt x="427" y="38"/>
                    </a:cubicBezTo>
                    <a:cubicBezTo>
                      <a:pt x="603" y="76"/>
                      <a:pt x="716" y="250"/>
                      <a:pt x="678" y="427"/>
                    </a:cubicBezTo>
                    <a:cubicBezTo>
                      <a:pt x="640" y="604"/>
                      <a:pt x="466" y="717"/>
                      <a:pt x="289" y="679"/>
                    </a:cubicBezTo>
                    <a:cubicBezTo>
                      <a:pt x="112" y="641"/>
                      <a:pt x="0" y="467"/>
                      <a:pt x="38" y="290"/>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5" name="Freeform 46"/>
              <p:cNvSpPr/>
              <p:nvPr/>
            </p:nvSpPr>
            <p:spPr bwMode="auto">
              <a:xfrm>
                <a:off x="2987675" y="134938"/>
                <a:ext cx="368300" cy="376238"/>
              </a:xfrm>
              <a:custGeom>
                <a:avLst/>
                <a:gdLst>
                  <a:gd name="T0" fmla="*/ 927368877 w 140"/>
                  <a:gd name="T1" fmla="*/ 955284068 h 143"/>
                  <a:gd name="T2" fmla="*/ 948130474 w 140"/>
                  <a:gd name="T3" fmla="*/ 789147365 h 143"/>
                  <a:gd name="T4" fmla="*/ 657462853 w 140"/>
                  <a:gd name="T5" fmla="*/ 76144783 h 143"/>
                  <a:gd name="T6" fmla="*/ 532890639 w 140"/>
                  <a:gd name="T7" fmla="*/ 48455771 h 143"/>
                  <a:gd name="T8" fmla="*/ 48444604 w 140"/>
                  <a:gd name="T9" fmla="*/ 498410109 h 143"/>
                  <a:gd name="T10" fmla="*/ 62284791 w 140"/>
                  <a:gd name="T11" fmla="*/ 629932915 h 143"/>
                  <a:gd name="T12" fmla="*/ 754352060 w 140"/>
                  <a:gd name="T13" fmla="*/ 962206321 h 143"/>
                  <a:gd name="T14" fmla="*/ 927368877 w 140"/>
                  <a:gd name="T15" fmla="*/ 955284068 h 1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3">
                    <a:moveTo>
                      <a:pt x="134" y="138"/>
                    </a:moveTo>
                    <a:cubicBezTo>
                      <a:pt x="139" y="133"/>
                      <a:pt x="140" y="122"/>
                      <a:pt x="137" y="114"/>
                    </a:cubicBezTo>
                    <a:cubicBezTo>
                      <a:pt x="95" y="11"/>
                      <a:pt x="95" y="11"/>
                      <a:pt x="95" y="11"/>
                    </a:cubicBezTo>
                    <a:cubicBezTo>
                      <a:pt x="92" y="2"/>
                      <a:pt x="84" y="0"/>
                      <a:pt x="77" y="7"/>
                    </a:cubicBezTo>
                    <a:cubicBezTo>
                      <a:pt x="7" y="72"/>
                      <a:pt x="7" y="72"/>
                      <a:pt x="7" y="72"/>
                    </a:cubicBezTo>
                    <a:cubicBezTo>
                      <a:pt x="0" y="78"/>
                      <a:pt x="1" y="87"/>
                      <a:pt x="9" y="91"/>
                    </a:cubicBezTo>
                    <a:cubicBezTo>
                      <a:pt x="109" y="139"/>
                      <a:pt x="109" y="139"/>
                      <a:pt x="109" y="139"/>
                    </a:cubicBezTo>
                    <a:cubicBezTo>
                      <a:pt x="117" y="143"/>
                      <a:pt x="128" y="143"/>
                      <a:pt x="134" y="138"/>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6" name="Freeform 47"/>
              <p:cNvSpPr/>
              <p:nvPr/>
            </p:nvSpPr>
            <p:spPr bwMode="auto">
              <a:xfrm>
                <a:off x="3451225" y="622300"/>
                <a:ext cx="369887" cy="374650"/>
              </a:xfrm>
              <a:custGeom>
                <a:avLst/>
                <a:gdLst>
                  <a:gd name="T0" fmla="*/ 48862073 w 140"/>
                  <a:gd name="T1" fmla="*/ 34805513 h 142"/>
                  <a:gd name="T2" fmla="*/ 216394463 w 140"/>
                  <a:gd name="T3" fmla="*/ 20882780 h 142"/>
                  <a:gd name="T4" fmla="*/ 914437283 w 140"/>
                  <a:gd name="T5" fmla="*/ 361975221 h 142"/>
                  <a:gd name="T6" fmla="*/ 935378172 w 140"/>
                  <a:gd name="T7" fmla="*/ 494234586 h 142"/>
                  <a:gd name="T8" fmla="*/ 439766580 w 140"/>
                  <a:gd name="T9" fmla="*/ 946703613 h 142"/>
                  <a:gd name="T10" fmla="*/ 314118609 w 140"/>
                  <a:gd name="T11" fmla="*/ 918858147 h 142"/>
                  <a:gd name="T12" fmla="*/ 20940888 w 140"/>
                  <a:gd name="T13" fmla="*/ 201870390 h 142"/>
                  <a:gd name="T14" fmla="*/ 48862073 w 140"/>
                  <a:gd name="T15" fmla="*/ 34805513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0" h="142">
                    <a:moveTo>
                      <a:pt x="7" y="5"/>
                    </a:moveTo>
                    <a:cubicBezTo>
                      <a:pt x="12" y="0"/>
                      <a:pt x="23" y="0"/>
                      <a:pt x="31" y="3"/>
                    </a:cubicBezTo>
                    <a:cubicBezTo>
                      <a:pt x="131" y="52"/>
                      <a:pt x="131" y="52"/>
                      <a:pt x="131" y="52"/>
                    </a:cubicBezTo>
                    <a:cubicBezTo>
                      <a:pt x="139" y="56"/>
                      <a:pt x="140" y="64"/>
                      <a:pt x="134" y="71"/>
                    </a:cubicBezTo>
                    <a:cubicBezTo>
                      <a:pt x="63" y="136"/>
                      <a:pt x="63" y="136"/>
                      <a:pt x="63" y="136"/>
                    </a:cubicBezTo>
                    <a:cubicBezTo>
                      <a:pt x="57" y="142"/>
                      <a:pt x="49" y="141"/>
                      <a:pt x="45" y="132"/>
                    </a:cubicBezTo>
                    <a:cubicBezTo>
                      <a:pt x="3" y="29"/>
                      <a:pt x="3" y="29"/>
                      <a:pt x="3" y="29"/>
                    </a:cubicBezTo>
                    <a:cubicBezTo>
                      <a:pt x="0" y="21"/>
                      <a:pt x="1" y="10"/>
                      <a:pt x="7" y="5"/>
                    </a:cubicBezTo>
                    <a:close/>
                  </a:path>
                </a:pathLst>
              </a:custGeom>
              <a:solidFill>
                <a:srgbClr val="D741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7" name="Freeform 48"/>
              <p:cNvSpPr/>
              <p:nvPr/>
            </p:nvSpPr>
            <p:spPr bwMode="auto">
              <a:xfrm>
                <a:off x="3200400" y="358775"/>
                <a:ext cx="414337" cy="423863"/>
              </a:xfrm>
              <a:custGeom>
                <a:avLst/>
                <a:gdLst>
                  <a:gd name="T0" fmla="*/ 905423991 w 157"/>
                  <a:gd name="T1" fmla="*/ 935692052 h 161"/>
                  <a:gd name="T2" fmla="*/ 201980051 w 157"/>
                  <a:gd name="T3" fmla="*/ 880244980 h 161"/>
                  <a:gd name="T4" fmla="*/ 188048299 w 157"/>
                  <a:gd name="T5" fmla="*/ 180207592 h 161"/>
                  <a:gd name="T6" fmla="*/ 891492240 w 157"/>
                  <a:gd name="T7" fmla="*/ 235654665 h 161"/>
                  <a:gd name="T8" fmla="*/ 905423991 w 157"/>
                  <a:gd name="T9" fmla="*/ 935692052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7" h="161">
                    <a:moveTo>
                      <a:pt x="130" y="135"/>
                    </a:moveTo>
                    <a:cubicBezTo>
                      <a:pt x="102" y="161"/>
                      <a:pt x="57" y="157"/>
                      <a:pt x="29" y="127"/>
                    </a:cubicBezTo>
                    <a:cubicBezTo>
                      <a:pt x="1" y="96"/>
                      <a:pt x="0" y="51"/>
                      <a:pt x="27" y="26"/>
                    </a:cubicBezTo>
                    <a:cubicBezTo>
                      <a:pt x="55" y="0"/>
                      <a:pt x="100" y="4"/>
                      <a:pt x="128" y="34"/>
                    </a:cubicBezTo>
                    <a:cubicBezTo>
                      <a:pt x="156" y="64"/>
                      <a:pt x="157" y="110"/>
                      <a:pt x="130" y="135"/>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8" name="Freeform 49"/>
              <p:cNvSpPr/>
              <p:nvPr/>
            </p:nvSpPr>
            <p:spPr bwMode="auto">
              <a:xfrm>
                <a:off x="2244725" y="347663"/>
                <a:ext cx="1539875" cy="1316038"/>
              </a:xfrm>
              <a:custGeom>
                <a:avLst/>
                <a:gdLst>
                  <a:gd name="T0" fmla="*/ 1411371904 w 584"/>
                  <a:gd name="T1" fmla="*/ 2147483646 h 499"/>
                  <a:gd name="T2" fmla="*/ 2147483646 w 584"/>
                  <a:gd name="T3" fmla="*/ 2147483646 h 499"/>
                  <a:gd name="T4" fmla="*/ 2147483646 w 584"/>
                  <a:gd name="T5" fmla="*/ 2147483646 h 499"/>
                  <a:gd name="T6" fmla="*/ 2147483646 w 584"/>
                  <a:gd name="T7" fmla="*/ 2147483646 h 499"/>
                  <a:gd name="T8" fmla="*/ 2147483646 w 584"/>
                  <a:gd name="T9" fmla="*/ 1815417718 h 499"/>
                  <a:gd name="T10" fmla="*/ 2147483646 w 584"/>
                  <a:gd name="T11" fmla="*/ 1724993512 h 499"/>
                  <a:gd name="T12" fmla="*/ 2078818066 w 584"/>
                  <a:gd name="T13" fmla="*/ 187800469 h 499"/>
                  <a:gd name="T14" fmla="*/ 180766559 w 584"/>
                  <a:gd name="T15" fmla="*/ 1411990093 h 499"/>
                  <a:gd name="T16" fmla="*/ 1411371904 w 584"/>
                  <a:gd name="T17" fmla="*/ 2147483646 h 4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84" h="499">
                    <a:moveTo>
                      <a:pt x="203" y="476"/>
                    </a:moveTo>
                    <a:cubicBezTo>
                      <a:pt x="310" y="499"/>
                      <a:pt x="415" y="443"/>
                      <a:pt x="459" y="348"/>
                    </a:cubicBezTo>
                    <a:cubicBezTo>
                      <a:pt x="517" y="361"/>
                      <a:pt x="517" y="361"/>
                      <a:pt x="517" y="361"/>
                    </a:cubicBezTo>
                    <a:cubicBezTo>
                      <a:pt x="545" y="367"/>
                      <a:pt x="572" y="349"/>
                      <a:pt x="578" y="321"/>
                    </a:cubicBezTo>
                    <a:cubicBezTo>
                      <a:pt x="584" y="294"/>
                      <a:pt x="566" y="267"/>
                      <a:pt x="539" y="261"/>
                    </a:cubicBezTo>
                    <a:cubicBezTo>
                      <a:pt x="480" y="248"/>
                      <a:pt x="480" y="248"/>
                      <a:pt x="480" y="248"/>
                    </a:cubicBezTo>
                    <a:cubicBezTo>
                      <a:pt x="479" y="144"/>
                      <a:pt x="406" y="50"/>
                      <a:pt x="299" y="27"/>
                    </a:cubicBezTo>
                    <a:cubicBezTo>
                      <a:pt x="175" y="0"/>
                      <a:pt x="53" y="79"/>
                      <a:pt x="26" y="203"/>
                    </a:cubicBezTo>
                    <a:cubicBezTo>
                      <a:pt x="0" y="327"/>
                      <a:pt x="79" y="449"/>
                      <a:pt x="203" y="476"/>
                    </a:cubicBezTo>
                    <a:close/>
                  </a:path>
                </a:pathLst>
              </a:custGeom>
              <a:solidFill>
                <a:srgbClr val="CFC5A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9" name="Freeform 50"/>
              <p:cNvSpPr/>
              <p:nvPr/>
            </p:nvSpPr>
            <p:spPr bwMode="auto">
              <a:xfrm>
                <a:off x="2416175" y="522288"/>
                <a:ext cx="979487" cy="977900"/>
              </a:xfrm>
              <a:custGeom>
                <a:avLst/>
                <a:gdLst>
                  <a:gd name="T0" fmla="*/ 138657970 w 372"/>
                  <a:gd name="T1" fmla="*/ 1042154092 h 371"/>
                  <a:gd name="T2" fmla="*/ 1539092674 w 372"/>
                  <a:gd name="T3" fmla="*/ 132005957 h 371"/>
                  <a:gd name="T4" fmla="*/ 2147483646 w 372"/>
                  <a:gd name="T5" fmla="*/ 1535442700 h 371"/>
                  <a:gd name="T6" fmla="*/ 1039925561 w 372"/>
                  <a:gd name="T7" fmla="*/ 2147483646 h 371"/>
                  <a:gd name="T8" fmla="*/ 138657970 w 372"/>
                  <a:gd name="T9" fmla="*/ 1042154092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 h="371">
                    <a:moveTo>
                      <a:pt x="20" y="150"/>
                    </a:moveTo>
                    <a:cubicBezTo>
                      <a:pt x="39" y="58"/>
                      <a:pt x="130" y="0"/>
                      <a:pt x="222" y="19"/>
                    </a:cubicBezTo>
                    <a:cubicBezTo>
                      <a:pt x="313" y="39"/>
                      <a:pt x="372" y="129"/>
                      <a:pt x="352" y="221"/>
                    </a:cubicBezTo>
                    <a:cubicBezTo>
                      <a:pt x="332" y="313"/>
                      <a:pt x="242" y="371"/>
                      <a:pt x="150" y="352"/>
                    </a:cubicBezTo>
                    <a:cubicBezTo>
                      <a:pt x="58" y="332"/>
                      <a:pt x="0" y="242"/>
                      <a:pt x="20" y="150"/>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00" name="Freeform 51"/>
              <p:cNvSpPr>
                <a:spLocks noEditPoints="1"/>
              </p:cNvSpPr>
              <p:nvPr/>
            </p:nvSpPr>
            <p:spPr bwMode="auto">
              <a:xfrm>
                <a:off x="2416175" y="561975"/>
                <a:ext cx="979487" cy="896938"/>
              </a:xfrm>
              <a:custGeom>
                <a:avLst/>
                <a:gdLst>
                  <a:gd name="T0" fmla="*/ 1289510434 w 372"/>
                  <a:gd name="T1" fmla="*/ 0 h 340"/>
                  <a:gd name="T2" fmla="*/ 1289510434 w 372"/>
                  <a:gd name="T3" fmla="*/ 132227128 h 340"/>
                  <a:gd name="T4" fmla="*/ 1511358973 w 372"/>
                  <a:gd name="T5" fmla="*/ 153104679 h 340"/>
                  <a:gd name="T6" fmla="*/ 2147483646 w 372"/>
                  <a:gd name="T7" fmla="*/ 612421352 h 340"/>
                  <a:gd name="T8" fmla="*/ 2147483646 w 372"/>
                  <a:gd name="T9" fmla="*/ 1405784118 h 340"/>
                  <a:gd name="T10" fmla="*/ 1948128551 w 372"/>
                  <a:gd name="T11" fmla="*/ 2011243648 h 340"/>
                  <a:gd name="T12" fmla="*/ 1289510434 w 372"/>
                  <a:gd name="T13" fmla="*/ 2147483646 h 340"/>
                  <a:gd name="T14" fmla="*/ 1067659261 w 372"/>
                  <a:gd name="T15" fmla="*/ 2147483646 h 340"/>
                  <a:gd name="T16" fmla="*/ 263447774 w 372"/>
                  <a:gd name="T17" fmla="*/ 967344995 h 340"/>
                  <a:gd name="T18" fmla="*/ 630889683 w 372"/>
                  <a:gd name="T19" fmla="*/ 361885464 h 340"/>
                  <a:gd name="T20" fmla="*/ 1289510434 w 372"/>
                  <a:gd name="T21" fmla="*/ 132227128 h 340"/>
                  <a:gd name="T22" fmla="*/ 1289510434 w 372"/>
                  <a:gd name="T23" fmla="*/ 0 h 340"/>
                  <a:gd name="T24" fmla="*/ 1289510434 w 372"/>
                  <a:gd name="T25" fmla="*/ 0 h 340"/>
                  <a:gd name="T26" fmla="*/ 138657970 w 372"/>
                  <a:gd name="T27" fmla="*/ 939508260 h 340"/>
                  <a:gd name="T28" fmla="*/ 1039925561 w 372"/>
                  <a:gd name="T29" fmla="*/ 2147483646 h 340"/>
                  <a:gd name="T30" fmla="*/ 1289510434 w 372"/>
                  <a:gd name="T31" fmla="*/ 2147483646 h 340"/>
                  <a:gd name="T32" fmla="*/ 2147483646 w 372"/>
                  <a:gd name="T33" fmla="*/ 1433620852 h 340"/>
                  <a:gd name="T34" fmla="*/ 1539092674 w 372"/>
                  <a:gd name="T35" fmla="*/ 27836735 h 340"/>
                  <a:gd name="T36" fmla="*/ 1289510434 w 372"/>
                  <a:gd name="T37" fmla="*/ 0 h 3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2" h="340">
                    <a:moveTo>
                      <a:pt x="186" y="0"/>
                    </a:moveTo>
                    <a:cubicBezTo>
                      <a:pt x="186" y="19"/>
                      <a:pt x="186" y="19"/>
                      <a:pt x="186" y="19"/>
                    </a:cubicBezTo>
                    <a:cubicBezTo>
                      <a:pt x="196" y="19"/>
                      <a:pt x="207" y="20"/>
                      <a:pt x="218" y="22"/>
                    </a:cubicBezTo>
                    <a:cubicBezTo>
                      <a:pt x="257" y="31"/>
                      <a:pt x="291" y="54"/>
                      <a:pt x="313" y="88"/>
                    </a:cubicBezTo>
                    <a:cubicBezTo>
                      <a:pt x="335" y="122"/>
                      <a:pt x="343" y="163"/>
                      <a:pt x="334" y="202"/>
                    </a:cubicBezTo>
                    <a:cubicBezTo>
                      <a:pt x="327" y="236"/>
                      <a:pt x="308" y="267"/>
                      <a:pt x="281" y="289"/>
                    </a:cubicBezTo>
                    <a:cubicBezTo>
                      <a:pt x="254" y="310"/>
                      <a:pt x="220" y="322"/>
                      <a:pt x="186" y="322"/>
                    </a:cubicBezTo>
                    <a:cubicBezTo>
                      <a:pt x="175" y="322"/>
                      <a:pt x="165" y="321"/>
                      <a:pt x="154" y="319"/>
                    </a:cubicBezTo>
                    <a:cubicBezTo>
                      <a:pt x="72" y="301"/>
                      <a:pt x="20" y="220"/>
                      <a:pt x="38" y="139"/>
                    </a:cubicBezTo>
                    <a:cubicBezTo>
                      <a:pt x="45" y="105"/>
                      <a:pt x="64" y="74"/>
                      <a:pt x="91" y="52"/>
                    </a:cubicBezTo>
                    <a:cubicBezTo>
                      <a:pt x="118" y="31"/>
                      <a:pt x="152" y="19"/>
                      <a:pt x="186" y="19"/>
                    </a:cubicBezTo>
                    <a:cubicBezTo>
                      <a:pt x="186" y="0"/>
                      <a:pt x="186" y="0"/>
                      <a:pt x="186" y="0"/>
                    </a:cubicBezTo>
                    <a:moveTo>
                      <a:pt x="186" y="0"/>
                    </a:moveTo>
                    <a:cubicBezTo>
                      <a:pt x="107" y="0"/>
                      <a:pt x="37" y="55"/>
                      <a:pt x="20" y="135"/>
                    </a:cubicBezTo>
                    <a:cubicBezTo>
                      <a:pt x="0" y="227"/>
                      <a:pt x="58" y="317"/>
                      <a:pt x="150" y="337"/>
                    </a:cubicBezTo>
                    <a:cubicBezTo>
                      <a:pt x="162" y="339"/>
                      <a:pt x="174" y="340"/>
                      <a:pt x="186" y="340"/>
                    </a:cubicBezTo>
                    <a:cubicBezTo>
                      <a:pt x="264" y="340"/>
                      <a:pt x="335" y="286"/>
                      <a:pt x="352" y="206"/>
                    </a:cubicBezTo>
                    <a:cubicBezTo>
                      <a:pt x="372" y="114"/>
                      <a:pt x="313" y="24"/>
                      <a:pt x="222" y="4"/>
                    </a:cubicBezTo>
                    <a:cubicBezTo>
                      <a:pt x="210" y="2"/>
                      <a:pt x="198" y="0"/>
                      <a:pt x="186" y="0"/>
                    </a:cubicBezTo>
                    <a:close/>
                  </a:path>
                </a:pathLst>
              </a:custGeom>
              <a:solidFill>
                <a:srgbClr val="00233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157" name="组合 123"/>
            <p:cNvGrpSpPr/>
            <p:nvPr/>
          </p:nvGrpSpPr>
          <p:grpSpPr bwMode="auto">
            <a:xfrm>
              <a:off x="6065696" y="211846"/>
              <a:ext cx="2430463" cy="2266950"/>
              <a:chOff x="6581633" y="488070"/>
              <a:chExt cx="2430463" cy="2266950"/>
            </a:xfrm>
          </p:grpSpPr>
          <p:sp>
            <p:nvSpPr>
              <p:cNvPr id="3172" name="Freeform 5"/>
              <p:cNvSpPr/>
              <p:nvPr/>
            </p:nvSpPr>
            <p:spPr bwMode="auto">
              <a:xfrm>
                <a:off x="7472221" y="2196220"/>
                <a:ext cx="406400" cy="401638"/>
              </a:xfrm>
              <a:custGeom>
                <a:avLst/>
                <a:gdLst>
                  <a:gd name="T0" fmla="*/ 97496416 w 154"/>
                  <a:gd name="T1" fmla="*/ 614418942 h 152"/>
                  <a:gd name="T2" fmla="*/ 90532197 w 154"/>
                  <a:gd name="T3" fmla="*/ 963521635 h 152"/>
                  <a:gd name="T4" fmla="*/ 431776249 w 154"/>
                  <a:gd name="T5" fmla="*/ 963521635 h 152"/>
                  <a:gd name="T6" fmla="*/ 974977351 w 154"/>
                  <a:gd name="T7" fmla="*/ 439867596 h 152"/>
                  <a:gd name="T8" fmla="*/ 981941569 w 154"/>
                  <a:gd name="T9" fmla="*/ 97748648 h 152"/>
                  <a:gd name="T10" fmla="*/ 640697517 w 154"/>
                  <a:gd name="T11" fmla="*/ 90767546 h 152"/>
                  <a:gd name="T12" fmla="*/ 97496416 w 154"/>
                  <a:gd name="T13" fmla="*/ 614418942 h 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4" h="152">
                    <a:moveTo>
                      <a:pt x="14" y="88"/>
                    </a:moveTo>
                    <a:cubicBezTo>
                      <a:pt x="0" y="102"/>
                      <a:pt x="0" y="124"/>
                      <a:pt x="13" y="138"/>
                    </a:cubicBezTo>
                    <a:cubicBezTo>
                      <a:pt x="26" y="151"/>
                      <a:pt x="48" y="152"/>
                      <a:pt x="62" y="138"/>
                    </a:cubicBezTo>
                    <a:cubicBezTo>
                      <a:pt x="140" y="63"/>
                      <a:pt x="140" y="63"/>
                      <a:pt x="140" y="63"/>
                    </a:cubicBezTo>
                    <a:cubicBezTo>
                      <a:pt x="154" y="50"/>
                      <a:pt x="154" y="28"/>
                      <a:pt x="141" y="14"/>
                    </a:cubicBezTo>
                    <a:cubicBezTo>
                      <a:pt x="128" y="1"/>
                      <a:pt x="106" y="0"/>
                      <a:pt x="92" y="13"/>
                    </a:cubicBezTo>
                    <a:lnTo>
                      <a:pt x="14" y="88"/>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6"/>
              <p:cNvSpPr/>
              <p:nvPr/>
            </p:nvSpPr>
            <p:spPr bwMode="auto">
              <a:xfrm>
                <a:off x="7603983" y="1262770"/>
                <a:ext cx="1244600" cy="1204913"/>
              </a:xfrm>
              <a:custGeom>
                <a:avLst/>
                <a:gdLst>
                  <a:gd name="T0" fmla="*/ 1771670638 w 784"/>
                  <a:gd name="T1" fmla="*/ 0 h 759"/>
                  <a:gd name="T2" fmla="*/ 1975802500 w 784"/>
                  <a:gd name="T3" fmla="*/ 209173849 h 759"/>
                  <a:gd name="T4" fmla="*/ 206652813 w 784"/>
                  <a:gd name="T5" fmla="*/ 1912800181 h 759"/>
                  <a:gd name="T6" fmla="*/ 0 w 784"/>
                  <a:gd name="T7" fmla="*/ 1703626332 h 759"/>
                  <a:gd name="T8" fmla="*/ 1771670638 w 784"/>
                  <a:gd name="T9" fmla="*/ 0 h 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4" h="759">
                    <a:moveTo>
                      <a:pt x="703" y="0"/>
                    </a:moveTo>
                    <a:lnTo>
                      <a:pt x="784" y="83"/>
                    </a:lnTo>
                    <a:lnTo>
                      <a:pt x="82" y="759"/>
                    </a:lnTo>
                    <a:lnTo>
                      <a:pt x="0" y="676"/>
                    </a:lnTo>
                    <a:lnTo>
                      <a:pt x="703"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Freeform 7"/>
              <p:cNvSpPr/>
              <p:nvPr/>
            </p:nvSpPr>
            <p:spPr bwMode="auto">
              <a:xfrm>
                <a:off x="8719996" y="1165933"/>
                <a:ext cx="234950" cy="228600"/>
              </a:xfrm>
              <a:custGeom>
                <a:avLst/>
                <a:gdLst>
                  <a:gd name="T0" fmla="*/ 0 w 148"/>
                  <a:gd name="T1" fmla="*/ 153730325 h 144"/>
                  <a:gd name="T2" fmla="*/ 204133450 w 148"/>
                  <a:gd name="T3" fmla="*/ 362902500 h 144"/>
                  <a:gd name="T4" fmla="*/ 372983125 w 148"/>
                  <a:gd name="T5" fmla="*/ 75604688 h 144"/>
                  <a:gd name="T6" fmla="*/ 297378438 w 148"/>
                  <a:gd name="T7" fmla="*/ 0 h 144"/>
                  <a:gd name="T8" fmla="*/ 0 w 148"/>
                  <a:gd name="T9" fmla="*/ 153730325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 h="144">
                    <a:moveTo>
                      <a:pt x="0" y="61"/>
                    </a:moveTo>
                    <a:lnTo>
                      <a:pt x="81" y="144"/>
                    </a:lnTo>
                    <a:lnTo>
                      <a:pt x="148" y="30"/>
                    </a:lnTo>
                    <a:lnTo>
                      <a:pt x="118" y="0"/>
                    </a:lnTo>
                    <a:lnTo>
                      <a:pt x="0" y="61"/>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8"/>
              <p:cNvSpPr/>
              <p:nvPr/>
            </p:nvSpPr>
            <p:spPr bwMode="auto">
              <a:xfrm>
                <a:off x="8907321" y="1110370"/>
                <a:ext cx="104775" cy="103188"/>
              </a:xfrm>
              <a:custGeom>
                <a:avLst/>
                <a:gdLst>
                  <a:gd name="T0" fmla="*/ 0 w 66"/>
                  <a:gd name="T1" fmla="*/ 88206690 h 65"/>
                  <a:gd name="T2" fmla="*/ 75604688 w 66"/>
                  <a:gd name="T3" fmla="*/ 163811744 h 65"/>
                  <a:gd name="T4" fmla="*/ 166330313 w 66"/>
                  <a:gd name="T5" fmla="*/ 0 h 65"/>
                  <a:gd name="T6" fmla="*/ 0 w 66"/>
                  <a:gd name="T7" fmla="*/ 88206690 h 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 h="65">
                    <a:moveTo>
                      <a:pt x="0" y="35"/>
                    </a:moveTo>
                    <a:lnTo>
                      <a:pt x="30" y="65"/>
                    </a:lnTo>
                    <a:lnTo>
                      <a:pt x="66" y="0"/>
                    </a:lnTo>
                    <a:lnTo>
                      <a:pt x="0" y="35"/>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Freeform 9"/>
              <p:cNvSpPr/>
              <p:nvPr/>
            </p:nvSpPr>
            <p:spPr bwMode="auto">
              <a:xfrm>
                <a:off x="7603983" y="2272420"/>
                <a:ext cx="193675" cy="195263"/>
              </a:xfrm>
              <a:custGeom>
                <a:avLst/>
                <a:gdLst>
                  <a:gd name="T0" fmla="*/ 105846563 w 122"/>
                  <a:gd name="T1" fmla="*/ 0 h 123"/>
                  <a:gd name="T2" fmla="*/ 307459063 w 122"/>
                  <a:gd name="T3" fmla="*/ 214214624 h 123"/>
                  <a:gd name="T4" fmla="*/ 206652813 w 122"/>
                  <a:gd name="T5" fmla="*/ 309980806 h 123"/>
                  <a:gd name="T6" fmla="*/ 0 w 122"/>
                  <a:gd name="T7" fmla="*/ 100806508 h 123"/>
                  <a:gd name="T8" fmla="*/ 105846563 w 122"/>
                  <a:gd name="T9" fmla="*/ 0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23">
                    <a:moveTo>
                      <a:pt x="42" y="0"/>
                    </a:moveTo>
                    <a:lnTo>
                      <a:pt x="122" y="85"/>
                    </a:lnTo>
                    <a:lnTo>
                      <a:pt x="82" y="123"/>
                    </a:lnTo>
                    <a:lnTo>
                      <a:pt x="0" y="40"/>
                    </a:lnTo>
                    <a:lnTo>
                      <a:pt x="42" y="0"/>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7" name="Freeform 22"/>
              <p:cNvSpPr>
                <a:spLocks noEditPoints="1"/>
              </p:cNvSpPr>
              <p:nvPr/>
            </p:nvSpPr>
            <p:spPr bwMode="auto">
              <a:xfrm>
                <a:off x="6581633" y="488070"/>
                <a:ext cx="1604962" cy="2266950"/>
              </a:xfrm>
              <a:custGeom>
                <a:avLst/>
                <a:gdLst>
                  <a:gd name="T0" fmla="*/ 2147483646 w 1011"/>
                  <a:gd name="T1" fmla="*/ 0 h 1428"/>
                  <a:gd name="T2" fmla="*/ 476308589 w 1011"/>
                  <a:gd name="T3" fmla="*/ 2147483646 h 1428"/>
                  <a:gd name="T4" fmla="*/ 0 w 1011"/>
                  <a:gd name="T5" fmla="*/ 380544388 h 1428"/>
                  <a:gd name="T6" fmla="*/ 2147483646 w 1011"/>
                  <a:gd name="T7" fmla="*/ 0 h 1428"/>
                  <a:gd name="T8" fmla="*/ 753525690 w 1011"/>
                  <a:gd name="T9" fmla="*/ 2147483646 h 1428"/>
                  <a:gd name="T10" fmla="*/ 1633060741 w 1011"/>
                  <a:gd name="T11" fmla="*/ 627519700 h 1428"/>
                  <a:gd name="T12" fmla="*/ 546872942 w 1011"/>
                  <a:gd name="T13" fmla="*/ 786288750 h 1428"/>
                  <a:gd name="T14" fmla="*/ 753525690 w 1011"/>
                  <a:gd name="T15" fmla="*/ 2147483646 h 14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1" h="1428">
                    <a:moveTo>
                      <a:pt x="1011" y="0"/>
                    </a:moveTo>
                    <a:lnTo>
                      <a:pt x="189" y="1428"/>
                    </a:lnTo>
                    <a:lnTo>
                      <a:pt x="0" y="151"/>
                    </a:lnTo>
                    <a:lnTo>
                      <a:pt x="1011" y="0"/>
                    </a:lnTo>
                    <a:close/>
                    <a:moveTo>
                      <a:pt x="299" y="855"/>
                    </a:moveTo>
                    <a:lnTo>
                      <a:pt x="648" y="249"/>
                    </a:lnTo>
                    <a:lnTo>
                      <a:pt x="217" y="312"/>
                    </a:lnTo>
                    <a:lnTo>
                      <a:pt x="299" y="855"/>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8" name="Freeform 23"/>
              <p:cNvSpPr/>
              <p:nvPr/>
            </p:nvSpPr>
            <p:spPr bwMode="auto">
              <a:xfrm>
                <a:off x="6597508" y="815095"/>
                <a:ext cx="187325" cy="60325"/>
              </a:xfrm>
              <a:custGeom>
                <a:avLst/>
                <a:gdLst>
                  <a:gd name="T0" fmla="*/ 287297813 w 118"/>
                  <a:gd name="T1" fmla="*/ 0 h 38"/>
                  <a:gd name="T2" fmla="*/ 297378438 w 118"/>
                  <a:gd name="T3" fmla="*/ 55443438 h 38"/>
                  <a:gd name="T4" fmla="*/ 7561263 w 118"/>
                  <a:gd name="T5" fmla="*/ 95765938 h 38"/>
                  <a:gd name="T6" fmla="*/ 0 w 118"/>
                  <a:gd name="T7" fmla="*/ 42843450 h 38"/>
                  <a:gd name="T8" fmla="*/ 28729781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4" y="0"/>
                    </a:moveTo>
                    <a:lnTo>
                      <a:pt x="118" y="22"/>
                    </a:lnTo>
                    <a:lnTo>
                      <a:pt x="3" y="38"/>
                    </a:lnTo>
                    <a:lnTo>
                      <a:pt x="0" y="17"/>
                    </a:lnTo>
                    <a:lnTo>
                      <a:pt x="114"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9" name="Freeform 24"/>
              <p:cNvSpPr/>
              <p:nvPr/>
            </p:nvSpPr>
            <p:spPr bwMode="auto">
              <a:xfrm>
                <a:off x="6610208" y="919870"/>
                <a:ext cx="100012" cy="50800"/>
              </a:xfrm>
              <a:custGeom>
                <a:avLst/>
                <a:gdLst>
                  <a:gd name="T0" fmla="*/ 151208619 w 63"/>
                  <a:gd name="T1" fmla="*/ 0 h 32"/>
                  <a:gd name="T2" fmla="*/ 158768256 w 63"/>
                  <a:gd name="T3" fmla="*/ 60483750 h 32"/>
                  <a:gd name="T4" fmla="*/ 7559637 w 63"/>
                  <a:gd name="T5" fmla="*/ 80645000 h 32"/>
                  <a:gd name="T6" fmla="*/ 0 w 63"/>
                  <a:gd name="T7" fmla="*/ 25201563 h 32"/>
                  <a:gd name="T8" fmla="*/ 151208619 w 63"/>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2">
                    <a:moveTo>
                      <a:pt x="60" y="0"/>
                    </a:moveTo>
                    <a:lnTo>
                      <a:pt x="63" y="24"/>
                    </a:lnTo>
                    <a:lnTo>
                      <a:pt x="3" y="32"/>
                    </a:lnTo>
                    <a:lnTo>
                      <a:pt x="0" y="10"/>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0" name="Freeform 25"/>
              <p:cNvSpPr/>
              <p:nvPr/>
            </p:nvSpPr>
            <p:spPr bwMode="auto">
              <a:xfrm>
                <a:off x="6626083" y="1023058"/>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1" name="Freeform 26"/>
              <p:cNvSpPr/>
              <p:nvPr/>
            </p:nvSpPr>
            <p:spPr bwMode="auto">
              <a:xfrm>
                <a:off x="6641958" y="1126245"/>
                <a:ext cx="98425" cy="47625"/>
              </a:xfrm>
              <a:custGeom>
                <a:avLst/>
                <a:gdLst>
                  <a:gd name="T0" fmla="*/ 146169063 w 62"/>
                  <a:gd name="T1" fmla="*/ 0 h 30"/>
                  <a:gd name="T2" fmla="*/ 156249688 w 62"/>
                  <a:gd name="T3" fmla="*/ 55443438 h 30"/>
                  <a:gd name="T4" fmla="*/ 7561263 w 62"/>
                  <a:gd name="T5" fmla="*/ 75604688 h 30"/>
                  <a:gd name="T6" fmla="*/ 0 w 62"/>
                  <a:gd name="T7" fmla="*/ 20161250 h 30"/>
                  <a:gd name="T8" fmla="*/ 14616906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8" y="0"/>
                    </a:moveTo>
                    <a:lnTo>
                      <a:pt x="62" y="22"/>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2" name="Freeform 27"/>
              <p:cNvSpPr/>
              <p:nvPr/>
            </p:nvSpPr>
            <p:spPr bwMode="auto">
              <a:xfrm>
                <a:off x="6657833" y="1213558"/>
                <a:ext cx="187325" cy="63500"/>
              </a:xfrm>
              <a:custGeom>
                <a:avLst/>
                <a:gdLst>
                  <a:gd name="T0" fmla="*/ 289818763 w 118"/>
                  <a:gd name="T1" fmla="*/ 0 h 40"/>
                  <a:gd name="T2" fmla="*/ 297378438 w 118"/>
                  <a:gd name="T3" fmla="*/ 52924075 h 40"/>
                  <a:gd name="T4" fmla="*/ 7561263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1"/>
                    </a:lnTo>
                    <a:lnTo>
                      <a:pt x="3"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3" name="Freeform 28"/>
              <p:cNvSpPr/>
              <p:nvPr/>
            </p:nvSpPr>
            <p:spPr bwMode="auto">
              <a:xfrm>
                <a:off x="6670533" y="1329445"/>
                <a:ext cx="100012" cy="47625"/>
              </a:xfrm>
              <a:custGeom>
                <a:avLst/>
                <a:gdLst>
                  <a:gd name="T0" fmla="*/ 151208619 w 63"/>
                  <a:gd name="T1" fmla="*/ 0 h 30"/>
                  <a:gd name="T2" fmla="*/ 158768256 w 63"/>
                  <a:gd name="T3" fmla="*/ 52924075 h 30"/>
                  <a:gd name="T4" fmla="*/ 10080575 w 63"/>
                  <a:gd name="T5" fmla="*/ 75604688 h 30"/>
                  <a:gd name="T6" fmla="*/ 0 w 63"/>
                  <a:gd name="T7" fmla="*/ 20161250 h 30"/>
                  <a:gd name="T8" fmla="*/ 151208619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60" y="0"/>
                    </a:moveTo>
                    <a:lnTo>
                      <a:pt x="63" y="21"/>
                    </a:lnTo>
                    <a:lnTo>
                      <a:pt x="4"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4" name="Freeform 29"/>
              <p:cNvSpPr/>
              <p:nvPr/>
            </p:nvSpPr>
            <p:spPr bwMode="auto">
              <a:xfrm>
                <a:off x="6686408" y="1432633"/>
                <a:ext cx="98425" cy="46038"/>
              </a:xfrm>
              <a:custGeom>
                <a:avLst/>
                <a:gdLst>
                  <a:gd name="T0" fmla="*/ 146169063 w 62"/>
                  <a:gd name="T1" fmla="*/ 0 h 29"/>
                  <a:gd name="T2" fmla="*/ 156249688 w 62"/>
                  <a:gd name="T3" fmla="*/ 52924650 h 29"/>
                  <a:gd name="T4" fmla="*/ 10080625 w 62"/>
                  <a:gd name="T5" fmla="*/ 73086119 h 29"/>
                  <a:gd name="T6" fmla="*/ 0 w 62"/>
                  <a:gd name="T7" fmla="*/ 20161469 h 29"/>
                  <a:gd name="T8" fmla="*/ 146169063 w 62"/>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29">
                    <a:moveTo>
                      <a:pt x="58" y="0"/>
                    </a:moveTo>
                    <a:lnTo>
                      <a:pt x="62" y="21"/>
                    </a:lnTo>
                    <a:lnTo>
                      <a:pt x="4" y="29"/>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5" name="Freeform 30"/>
              <p:cNvSpPr/>
              <p:nvPr/>
            </p:nvSpPr>
            <p:spPr bwMode="auto">
              <a:xfrm>
                <a:off x="6702283" y="1532645"/>
                <a:ext cx="98425" cy="49213"/>
              </a:xfrm>
              <a:custGeom>
                <a:avLst/>
                <a:gdLst>
                  <a:gd name="T0" fmla="*/ 146169063 w 62"/>
                  <a:gd name="T1" fmla="*/ 0 h 31"/>
                  <a:gd name="T2" fmla="*/ 156249688 w 62"/>
                  <a:gd name="T3" fmla="*/ 52924613 h 31"/>
                  <a:gd name="T4" fmla="*/ 10080625 w 62"/>
                  <a:gd name="T5" fmla="*/ 78126431 h 31"/>
                  <a:gd name="T6" fmla="*/ 0 w 62"/>
                  <a:gd name="T7" fmla="*/ 20161455 h 31"/>
                  <a:gd name="T8" fmla="*/ 146169063 w 62"/>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1">
                    <a:moveTo>
                      <a:pt x="58" y="0"/>
                    </a:moveTo>
                    <a:lnTo>
                      <a:pt x="62" y="21"/>
                    </a:lnTo>
                    <a:lnTo>
                      <a:pt x="4" y="31"/>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6" name="Freeform 31"/>
              <p:cNvSpPr/>
              <p:nvPr/>
            </p:nvSpPr>
            <p:spPr bwMode="auto">
              <a:xfrm>
                <a:off x="6718158" y="1621545"/>
                <a:ext cx="187325" cy="60325"/>
              </a:xfrm>
              <a:custGeom>
                <a:avLst/>
                <a:gdLst>
                  <a:gd name="T0" fmla="*/ 289818763 w 118"/>
                  <a:gd name="T1" fmla="*/ 0 h 38"/>
                  <a:gd name="T2" fmla="*/ 297378438 w 118"/>
                  <a:gd name="T3" fmla="*/ 55443438 h 38"/>
                  <a:gd name="T4" fmla="*/ 10080625 w 118"/>
                  <a:gd name="T5" fmla="*/ 95765938 h 38"/>
                  <a:gd name="T6" fmla="*/ 0 w 118"/>
                  <a:gd name="T7" fmla="*/ 42843450 h 38"/>
                  <a:gd name="T8" fmla="*/ 289818763 w 118"/>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38">
                    <a:moveTo>
                      <a:pt x="115" y="0"/>
                    </a:moveTo>
                    <a:lnTo>
                      <a:pt x="118" y="22"/>
                    </a:lnTo>
                    <a:lnTo>
                      <a:pt x="4" y="38"/>
                    </a:lnTo>
                    <a:lnTo>
                      <a:pt x="0" y="17"/>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7" name="Freeform 32"/>
              <p:cNvSpPr/>
              <p:nvPr/>
            </p:nvSpPr>
            <p:spPr bwMode="auto">
              <a:xfrm>
                <a:off x="6732446" y="1737433"/>
                <a:ext cx="100012" cy="47625"/>
              </a:xfrm>
              <a:custGeom>
                <a:avLst/>
                <a:gdLst>
                  <a:gd name="T0" fmla="*/ 148687682 w 63"/>
                  <a:gd name="T1" fmla="*/ 0 h 30"/>
                  <a:gd name="T2" fmla="*/ 158768256 w 63"/>
                  <a:gd name="T3" fmla="*/ 55443438 h 30"/>
                  <a:gd name="T4" fmla="*/ 7559637 w 63"/>
                  <a:gd name="T5" fmla="*/ 75604688 h 30"/>
                  <a:gd name="T6" fmla="*/ 0 w 63"/>
                  <a:gd name="T7" fmla="*/ 22682200 h 30"/>
                  <a:gd name="T8" fmla="*/ 148687682 w 63"/>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30">
                    <a:moveTo>
                      <a:pt x="59" y="0"/>
                    </a:moveTo>
                    <a:lnTo>
                      <a:pt x="63" y="22"/>
                    </a:lnTo>
                    <a:lnTo>
                      <a:pt x="3" y="30"/>
                    </a:lnTo>
                    <a:lnTo>
                      <a:pt x="0" y="9"/>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8" name="Freeform 33"/>
              <p:cNvSpPr/>
              <p:nvPr/>
            </p:nvSpPr>
            <p:spPr bwMode="auto">
              <a:xfrm>
                <a:off x="6748321" y="1837445"/>
                <a:ext cx="96837" cy="50800"/>
              </a:xfrm>
              <a:custGeom>
                <a:avLst/>
                <a:gdLst>
                  <a:gd name="T0" fmla="*/ 146168308 w 61"/>
                  <a:gd name="T1" fmla="*/ 0 h 32"/>
                  <a:gd name="T2" fmla="*/ 153727944 w 61"/>
                  <a:gd name="T3" fmla="*/ 55443438 h 32"/>
                  <a:gd name="T4" fmla="*/ 7559636 w 61"/>
                  <a:gd name="T5" fmla="*/ 80645000 h 32"/>
                  <a:gd name="T6" fmla="*/ 0 w 61"/>
                  <a:gd name="T7" fmla="*/ 22682200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2"/>
                    </a:lnTo>
                    <a:lnTo>
                      <a:pt x="3" y="32"/>
                    </a:lnTo>
                    <a:lnTo>
                      <a:pt x="0" y="9"/>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89" name="Freeform 34"/>
              <p:cNvSpPr/>
              <p:nvPr/>
            </p:nvSpPr>
            <p:spPr bwMode="auto">
              <a:xfrm>
                <a:off x="6762608" y="1940633"/>
                <a:ext cx="98425" cy="47625"/>
              </a:xfrm>
              <a:custGeom>
                <a:avLst/>
                <a:gdLst>
                  <a:gd name="T0" fmla="*/ 148690013 w 62"/>
                  <a:gd name="T1" fmla="*/ 0 h 30"/>
                  <a:gd name="T2" fmla="*/ 156249688 w 62"/>
                  <a:gd name="T3" fmla="*/ 55443438 h 30"/>
                  <a:gd name="T4" fmla="*/ 10080625 w 62"/>
                  <a:gd name="T5" fmla="*/ 75604688 h 30"/>
                  <a:gd name="T6" fmla="*/ 0 w 62"/>
                  <a:gd name="T7" fmla="*/ 20161250 h 30"/>
                  <a:gd name="T8" fmla="*/ 148690013 w 62"/>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0">
                    <a:moveTo>
                      <a:pt x="59" y="0"/>
                    </a:moveTo>
                    <a:lnTo>
                      <a:pt x="62" y="22"/>
                    </a:lnTo>
                    <a:lnTo>
                      <a:pt x="4" y="30"/>
                    </a:lnTo>
                    <a:lnTo>
                      <a:pt x="0" y="8"/>
                    </a:lnTo>
                    <a:lnTo>
                      <a:pt x="59"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0" name="Freeform 35"/>
              <p:cNvSpPr/>
              <p:nvPr/>
            </p:nvSpPr>
            <p:spPr bwMode="auto">
              <a:xfrm>
                <a:off x="6778483" y="2027945"/>
                <a:ext cx="187325" cy="63500"/>
              </a:xfrm>
              <a:custGeom>
                <a:avLst/>
                <a:gdLst>
                  <a:gd name="T0" fmla="*/ 289818763 w 118"/>
                  <a:gd name="T1" fmla="*/ 0 h 40"/>
                  <a:gd name="T2" fmla="*/ 297378438 w 118"/>
                  <a:gd name="T3" fmla="*/ 57964388 h 40"/>
                  <a:gd name="T4" fmla="*/ 10080625 w 118"/>
                  <a:gd name="T5" fmla="*/ 100806250 h 40"/>
                  <a:gd name="T6" fmla="*/ 0 w 118"/>
                  <a:gd name="T7" fmla="*/ 45362813 h 40"/>
                  <a:gd name="T8" fmla="*/ 289818763 w 118"/>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40">
                    <a:moveTo>
                      <a:pt x="115" y="0"/>
                    </a:moveTo>
                    <a:lnTo>
                      <a:pt x="118" y="23"/>
                    </a:lnTo>
                    <a:lnTo>
                      <a:pt x="4" y="40"/>
                    </a:lnTo>
                    <a:lnTo>
                      <a:pt x="0" y="18"/>
                    </a:lnTo>
                    <a:lnTo>
                      <a:pt x="115"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1" name="Freeform 36"/>
              <p:cNvSpPr/>
              <p:nvPr/>
            </p:nvSpPr>
            <p:spPr bwMode="auto">
              <a:xfrm>
                <a:off x="6792771" y="2143833"/>
                <a:ext cx="96837" cy="47625"/>
              </a:xfrm>
              <a:custGeom>
                <a:avLst/>
                <a:gdLst>
                  <a:gd name="T0" fmla="*/ 151208594 w 61"/>
                  <a:gd name="T1" fmla="*/ 0 h 30"/>
                  <a:gd name="T2" fmla="*/ 153727944 w 61"/>
                  <a:gd name="T3" fmla="*/ 55443438 h 30"/>
                  <a:gd name="T4" fmla="*/ 7559636 w 61"/>
                  <a:gd name="T5" fmla="*/ 75604688 h 30"/>
                  <a:gd name="T6" fmla="*/ 0 w 61"/>
                  <a:gd name="T7" fmla="*/ 20161250 h 30"/>
                  <a:gd name="T8" fmla="*/ 151208594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60" y="0"/>
                    </a:moveTo>
                    <a:lnTo>
                      <a:pt x="61" y="22"/>
                    </a:lnTo>
                    <a:lnTo>
                      <a:pt x="3" y="30"/>
                    </a:lnTo>
                    <a:lnTo>
                      <a:pt x="0" y="8"/>
                    </a:lnTo>
                    <a:lnTo>
                      <a:pt x="60"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2" name="Freeform 37"/>
              <p:cNvSpPr/>
              <p:nvPr/>
            </p:nvSpPr>
            <p:spPr bwMode="auto">
              <a:xfrm>
                <a:off x="6808646" y="2247020"/>
                <a:ext cx="96837" cy="47625"/>
              </a:xfrm>
              <a:custGeom>
                <a:avLst/>
                <a:gdLst>
                  <a:gd name="T0" fmla="*/ 146168308 w 61"/>
                  <a:gd name="T1" fmla="*/ 0 h 30"/>
                  <a:gd name="T2" fmla="*/ 153727944 w 61"/>
                  <a:gd name="T3" fmla="*/ 52924075 h 30"/>
                  <a:gd name="T4" fmla="*/ 7559636 w 61"/>
                  <a:gd name="T5" fmla="*/ 75604688 h 30"/>
                  <a:gd name="T6" fmla="*/ 0 w 61"/>
                  <a:gd name="T7" fmla="*/ 20161250 h 30"/>
                  <a:gd name="T8" fmla="*/ 146168308 w 61"/>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0">
                    <a:moveTo>
                      <a:pt x="58" y="0"/>
                    </a:moveTo>
                    <a:lnTo>
                      <a:pt x="61" y="21"/>
                    </a:lnTo>
                    <a:lnTo>
                      <a:pt x="3" y="30"/>
                    </a:lnTo>
                    <a:lnTo>
                      <a:pt x="0" y="8"/>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93" name="Freeform 38"/>
              <p:cNvSpPr/>
              <p:nvPr/>
            </p:nvSpPr>
            <p:spPr bwMode="auto">
              <a:xfrm>
                <a:off x="6824521" y="2347033"/>
                <a:ext cx="96837" cy="50800"/>
              </a:xfrm>
              <a:custGeom>
                <a:avLst/>
                <a:gdLst>
                  <a:gd name="T0" fmla="*/ 146168308 w 61"/>
                  <a:gd name="T1" fmla="*/ 0 h 32"/>
                  <a:gd name="T2" fmla="*/ 153727944 w 61"/>
                  <a:gd name="T3" fmla="*/ 57964388 h 32"/>
                  <a:gd name="T4" fmla="*/ 7559636 w 61"/>
                  <a:gd name="T5" fmla="*/ 80645000 h 32"/>
                  <a:gd name="T6" fmla="*/ 0 w 61"/>
                  <a:gd name="T7" fmla="*/ 25201563 h 32"/>
                  <a:gd name="T8" fmla="*/ 146168308 w 61"/>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32">
                    <a:moveTo>
                      <a:pt x="58" y="0"/>
                    </a:moveTo>
                    <a:lnTo>
                      <a:pt x="61" y="23"/>
                    </a:lnTo>
                    <a:lnTo>
                      <a:pt x="3" y="32"/>
                    </a:lnTo>
                    <a:lnTo>
                      <a:pt x="0" y="10"/>
                    </a:lnTo>
                    <a:lnTo>
                      <a:pt x="58" y="0"/>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58" name="Freeform 39"/>
            <p:cNvSpPr/>
            <p:nvPr/>
          </p:nvSpPr>
          <p:spPr bwMode="auto">
            <a:xfrm>
              <a:off x="9331183" y="1748545"/>
              <a:ext cx="434975" cy="487363"/>
            </a:xfrm>
            <a:custGeom>
              <a:avLst/>
              <a:gdLst>
                <a:gd name="T0" fmla="*/ 486473404 w 165"/>
                <a:gd name="T1" fmla="*/ 34700246 h 185"/>
                <a:gd name="T2" fmla="*/ 243235384 w 165"/>
                <a:gd name="T3" fmla="*/ 159620603 h 185"/>
                <a:gd name="T4" fmla="*/ 34747912 w 165"/>
                <a:gd name="T5" fmla="*/ 832803260 h 185"/>
                <a:gd name="T6" fmla="*/ 159841450 w 165"/>
                <a:gd name="T7" fmla="*/ 1075704979 h 185"/>
                <a:gd name="T8" fmla="*/ 827003468 w 165"/>
                <a:gd name="T9" fmla="*/ 1283906453 h 185"/>
                <a:gd name="T10" fmla="*/ 1146686367 w 165"/>
                <a:gd name="T11" fmla="*/ 235960089 h 185"/>
                <a:gd name="T12" fmla="*/ 486473404 w 165"/>
                <a:gd name="T13" fmla="*/ 34700246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5" h="185">
                  <a:moveTo>
                    <a:pt x="70" y="5"/>
                  </a:moveTo>
                  <a:cubicBezTo>
                    <a:pt x="55" y="0"/>
                    <a:pt x="39" y="9"/>
                    <a:pt x="35" y="23"/>
                  </a:cubicBezTo>
                  <a:cubicBezTo>
                    <a:pt x="5" y="120"/>
                    <a:pt x="5" y="120"/>
                    <a:pt x="5" y="120"/>
                  </a:cubicBezTo>
                  <a:cubicBezTo>
                    <a:pt x="0" y="135"/>
                    <a:pt x="8" y="151"/>
                    <a:pt x="23" y="155"/>
                  </a:cubicBezTo>
                  <a:cubicBezTo>
                    <a:pt x="119" y="185"/>
                    <a:pt x="119" y="185"/>
                    <a:pt x="119" y="185"/>
                  </a:cubicBezTo>
                  <a:cubicBezTo>
                    <a:pt x="165" y="34"/>
                    <a:pt x="165" y="34"/>
                    <a:pt x="165" y="34"/>
                  </a:cubicBezTo>
                  <a:lnTo>
                    <a:pt x="70" y="5"/>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40"/>
            <p:cNvSpPr/>
            <p:nvPr/>
          </p:nvSpPr>
          <p:spPr bwMode="auto">
            <a:xfrm>
              <a:off x="9645508" y="1837445"/>
              <a:ext cx="431800" cy="488950"/>
            </a:xfrm>
            <a:custGeom>
              <a:avLst/>
              <a:gdLst>
                <a:gd name="T0" fmla="*/ 970523159 w 164"/>
                <a:gd name="T1" fmla="*/ 209558684 h 185"/>
                <a:gd name="T2" fmla="*/ 318886933 w 164"/>
                <a:gd name="T3" fmla="*/ 0 h 185"/>
                <a:gd name="T4" fmla="*/ 0 w 164"/>
                <a:gd name="T5" fmla="*/ 1054781441 h 185"/>
                <a:gd name="T6" fmla="*/ 651636226 w 164"/>
                <a:gd name="T7" fmla="*/ 1257354747 h 185"/>
                <a:gd name="T8" fmla="*/ 894268332 w 164"/>
                <a:gd name="T9" fmla="*/ 1131620594 h 185"/>
                <a:gd name="T10" fmla="*/ 1102235323 w 164"/>
                <a:gd name="T11" fmla="*/ 454044256 h 185"/>
                <a:gd name="T12" fmla="*/ 970523159 w 164"/>
                <a:gd name="T13" fmla="*/ 209558684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85">
                  <a:moveTo>
                    <a:pt x="140" y="30"/>
                  </a:moveTo>
                  <a:cubicBezTo>
                    <a:pt x="46" y="0"/>
                    <a:pt x="46" y="0"/>
                    <a:pt x="46" y="0"/>
                  </a:cubicBezTo>
                  <a:cubicBezTo>
                    <a:pt x="0" y="151"/>
                    <a:pt x="0" y="151"/>
                    <a:pt x="0" y="151"/>
                  </a:cubicBezTo>
                  <a:cubicBezTo>
                    <a:pt x="94" y="180"/>
                    <a:pt x="94" y="180"/>
                    <a:pt x="94" y="180"/>
                  </a:cubicBezTo>
                  <a:cubicBezTo>
                    <a:pt x="109" y="185"/>
                    <a:pt x="124" y="176"/>
                    <a:pt x="129" y="162"/>
                  </a:cubicBezTo>
                  <a:cubicBezTo>
                    <a:pt x="159" y="65"/>
                    <a:pt x="159" y="65"/>
                    <a:pt x="159" y="65"/>
                  </a:cubicBezTo>
                  <a:cubicBezTo>
                    <a:pt x="164" y="50"/>
                    <a:pt x="155" y="34"/>
                    <a:pt x="140" y="3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44"/>
            <p:cNvSpPr/>
            <p:nvPr/>
          </p:nvSpPr>
          <p:spPr bwMode="auto">
            <a:xfrm>
              <a:off x="9135921" y="1167520"/>
              <a:ext cx="471487" cy="465138"/>
            </a:xfrm>
            <a:custGeom>
              <a:avLst/>
              <a:gdLst>
                <a:gd name="T0" fmla="*/ 1158643743 w 179"/>
                <a:gd name="T1" fmla="*/ 572732876 h 176"/>
                <a:gd name="T2" fmla="*/ 1221085480 w 179"/>
                <a:gd name="T3" fmla="*/ 453995831 h 176"/>
                <a:gd name="T4" fmla="*/ 1241899392 w 179"/>
                <a:gd name="T5" fmla="*/ 321288788 h 176"/>
                <a:gd name="T6" fmla="*/ 1207209538 w 179"/>
                <a:gd name="T7" fmla="*/ 195566744 h 176"/>
                <a:gd name="T8" fmla="*/ 1123953890 w 179"/>
                <a:gd name="T9" fmla="*/ 83814696 h 176"/>
                <a:gd name="T10" fmla="*/ 1006008388 w 179"/>
                <a:gd name="T11" fmla="*/ 20952353 h 176"/>
                <a:gd name="T12" fmla="*/ 895000856 w 179"/>
                <a:gd name="T13" fmla="*/ 0 h 176"/>
                <a:gd name="T14" fmla="*/ 874186944 w 179"/>
                <a:gd name="T15" fmla="*/ 0 h 176"/>
                <a:gd name="T16" fmla="*/ 742365501 w 179"/>
                <a:gd name="T17" fmla="*/ 34922350 h 176"/>
                <a:gd name="T18" fmla="*/ 638295940 w 179"/>
                <a:gd name="T19" fmla="*/ 118737046 h 176"/>
                <a:gd name="T20" fmla="*/ 69379707 w 179"/>
                <a:gd name="T21" fmla="*/ 782269617 h 176"/>
                <a:gd name="T22" fmla="*/ 0 w 179"/>
                <a:gd name="T23" fmla="*/ 977836361 h 176"/>
                <a:gd name="T24" fmla="*/ 90193619 w 179"/>
                <a:gd name="T25" fmla="*/ 1159435750 h 176"/>
                <a:gd name="T26" fmla="*/ 277518829 w 179"/>
                <a:gd name="T27" fmla="*/ 1222295451 h 176"/>
                <a:gd name="T28" fmla="*/ 464844038 w 179"/>
                <a:gd name="T29" fmla="*/ 1131495756 h 176"/>
                <a:gd name="T30" fmla="*/ 797869266 w 179"/>
                <a:gd name="T31" fmla="*/ 740362269 h 176"/>
                <a:gd name="T32" fmla="*/ 853373032 w 179"/>
                <a:gd name="T33" fmla="*/ 600670228 h 176"/>
                <a:gd name="T34" fmla="*/ 659109852 w 179"/>
                <a:gd name="T35" fmla="*/ 426058480 h 176"/>
                <a:gd name="T36" fmla="*/ 520347804 w 179"/>
                <a:gd name="T37" fmla="*/ 502888177 h 176"/>
                <a:gd name="T38" fmla="*/ 395464331 w 179"/>
                <a:gd name="T39" fmla="*/ 649562574 h 176"/>
                <a:gd name="T40" fmla="*/ 478719979 w 179"/>
                <a:gd name="T41" fmla="*/ 719407273 h 176"/>
                <a:gd name="T42" fmla="*/ 603603452 w 179"/>
                <a:gd name="T43" fmla="*/ 572732876 h 176"/>
                <a:gd name="T44" fmla="*/ 666047823 w 179"/>
                <a:gd name="T45" fmla="*/ 537810527 h 176"/>
                <a:gd name="T46" fmla="*/ 735427530 w 179"/>
                <a:gd name="T47" fmla="*/ 579717875 h 176"/>
                <a:gd name="T48" fmla="*/ 721551588 w 179"/>
                <a:gd name="T49" fmla="*/ 670517570 h 176"/>
                <a:gd name="T50" fmla="*/ 381588389 w 179"/>
                <a:gd name="T51" fmla="*/ 1068636055 h 176"/>
                <a:gd name="T52" fmla="*/ 277518829 w 179"/>
                <a:gd name="T53" fmla="*/ 1117528402 h 176"/>
                <a:gd name="T54" fmla="*/ 166511297 w 179"/>
                <a:gd name="T55" fmla="*/ 1089588408 h 176"/>
                <a:gd name="T56" fmla="*/ 159573326 w 179"/>
                <a:gd name="T57" fmla="*/ 1082606052 h 176"/>
                <a:gd name="T58" fmla="*/ 111007531 w 179"/>
                <a:gd name="T59" fmla="*/ 970851362 h 176"/>
                <a:gd name="T60" fmla="*/ 145697385 w 179"/>
                <a:gd name="T61" fmla="*/ 859099315 h 176"/>
                <a:gd name="T62" fmla="*/ 721551588 w 179"/>
                <a:gd name="T63" fmla="*/ 181599389 h 176"/>
                <a:gd name="T64" fmla="*/ 881124915 w 179"/>
                <a:gd name="T65" fmla="*/ 104767049 h 176"/>
                <a:gd name="T66" fmla="*/ 1054574183 w 179"/>
                <a:gd name="T67" fmla="*/ 167629392 h 176"/>
                <a:gd name="T68" fmla="*/ 1137829831 w 179"/>
                <a:gd name="T69" fmla="*/ 328273786 h 176"/>
                <a:gd name="T70" fmla="*/ 1075388095 w 179"/>
                <a:gd name="T71" fmla="*/ 502888177 h 176"/>
                <a:gd name="T72" fmla="*/ 721551588 w 179"/>
                <a:gd name="T73" fmla="*/ 921961658 h 176"/>
                <a:gd name="T74" fmla="*/ 797869266 w 179"/>
                <a:gd name="T75" fmla="*/ 991806357 h 176"/>
                <a:gd name="T76" fmla="*/ 1158643743 w 179"/>
                <a:gd name="T77" fmla="*/ 572732876 h 1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9" h="176">
                  <a:moveTo>
                    <a:pt x="167" y="82"/>
                  </a:moveTo>
                  <a:cubicBezTo>
                    <a:pt x="171" y="77"/>
                    <a:pt x="174" y="71"/>
                    <a:pt x="176" y="65"/>
                  </a:cubicBezTo>
                  <a:cubicBezTo>
                    <a:pt x="178" y="59"/>
                    <a:pt x="179" y="53"/>
                    <a:pt x="179" y="46"/>
                  </a:cubicBezTo>
                  <a:cubicBezTo>
                    <a:pt x="178" y="40"/>
                    <a:pt x="177" y="34"/>
                    <a:pt x="174" y="28"/>
                  </a:cubicBezTo>
                  <a:cubicBezTo>
                    <a:pt x="171" y="22"/>
                    <a:pt x="167" y="17"/>
                    <a:pt x="162" y="12"/>
                  </a:cubicBezTo>
                  <a:cubicBezTo>
                    <a:pt x="157" y="8"/>
                    <a:pt x="151" y="5"/>
                    <a:pt x="145" y="3"/>
                  </a:cubicBezTo>
                  <a:cubicBezTo>
                    <a:pt x="140" y="1"/>
                    <a:pt x="134" y="0"/>
                    <a:pt x="129" y="0"/>
                  </a:cubicBezTo>
                  <a:cubicBezTo>
                    <a:pt x="128" y="0"/>
                    <a:pt x="127" y="0"/>
                    <a:pt x="126" y="0"/>
                  </a:cubicBezTo>
                  <a:cubicBezTo>
                    <a:pt x="119" y="1"/>
                    <a:pt x="113" y="2"/>
                    <a:pt x="107" y="5"/>
                  </a:cubicBezTo>
                  <a:cubicBezTo>
                    <a:pt x="102" y="8"/>
                    <a:pt x="96" y="12"/>
                    <a:pt x="92" y="17"/>
                  </a:cubicBezTo>
                  <a:cubicBezTo>
                    <a:pt x="10" y="112"/>
                    <a:pt x="10" y="112"/>
                    <a:pt x="10" y="112"/>
                  </a:cubicBezTo>
                  <a:cubicBezTo>
                    <a:pt x="3" y="120"/>
                    <a:pt x="0" y="130"/>
                    <a:pt x="0" y="140"/>
                  </a:cubicBezTo>
                  <a:cubicBezTo>
                    <a:pt x="1" y="150"/>
                    <a:pt x="6" y="160"/>
                    <a:pt x="13" y="166"/>
                  </a:cubicBezTo>
                  <a:cubicBezTo>
                    <a:pt x="20" y="172"/>
                    <a:pt x="30" y="176"/>
                    <a:pt x="40" y="175"/>
                  </a:cubicBezTo>
                  <a:cubicBezTo>
                    <a:pt x="51" y="174"/>
                    <a:pt x="60" y="169"/>
                    <a:pt x="67" y="162"/>
                  </a:cubicBezTo>
                  <a:cubicBezTo>
                    <a:pt x="115" y="106"/>
                    <a:pt x="115" y="106"/>
                    <a:pt x="115" y="106"/>
                  </a:cubicBezTo>
                  <a:cubicBezTo>
                    <a:pt x="120" y="100"/>
                    <a:pt x="123" y="94"/>
                    <a:pt x="123" y="86"/>
                  </a:cubicBezTo>
                  <a:cubicBezTo>
                    <a:pt x="122" y="70"/>
                    <a:pt x="108" y="61"/>
                    <a:pt x="95" y="61"/>
                  </a:cubicBezTo>
                  <a:cubicBezTo>
                    <a:pt x="88" y="62"/>
                    <a:pt x="81" y="66"/>
                    <a:pt x="75" y="72"/>
                  </a:cubicBezTo>
                  <a:cubicBezTo>
                    <a:pt x="57" y="93"/>
                    <a:pt x="57" y="93"/>
                    <a:pt x="57" y="93"/>
                  </a:cubicBezTo>
                  <a:cubicBezTo>
                    <a:pt x="69" y="103"/>
                    <a:pt x="69" y="103"/>
                    <a:pt x="69" y="103"/>
                  </a:cubicBezTo>
                  <a:cubicBezTo>
                    <a:pt x="73" y="98"/>
                    <a:pt x="87" y="82"/>
                    <a:pt x="87" y="82"/>
                  </a:cubicBezTo>
                  <a:cubicBezTo>
                    <a:pt x="89" y="79"/>
                    <a:pt x="93" y="77"/>
                    <a:pt x="96" y="77"/>
                  </a:cubicBezTo>
                  <a:cubicBezTo>
                    <a:pt x="100" y="77"/>
                    <a:pt x="104" y="80"/>
                    <a:pt x="106" y="83"/>
                  </a:cubicBezTo>
                  <a:cubicBezTo>
                    <a:pt x="108" y="88"/>
                    <a:pt x="107" y="92"/>
                    <a:pt x="104" y="96"/>
                  </a:cubicBezTo>
                  <a:cubicBezTo>
                    <a:pt x="55" y="153"/>
                    <a:pt x="55" y="153"/>
                    <a:pt x="55" y="153"/>
                  </a:cubicBezTo>
                  <a:cubicBezTo>
                    <a:pt x="51" y="157"/>
                    <a:pt x="46" y="159"/>
                    <a:pt x="40" y="160"/>
                  </a:cubicBezTo>
                  <a:cubicBezTo>
                    <a:pt x="34" y="161"/>
                    <a:pt x="28" y="159"/>
                    <a:pt x="24" y="156"/>
                  </a:cubicBezTo>
                  <a:cubicBezTo>
                    <a:pt x="23" y="155"/>
                    <a:pt x="23" y="155"/>
                    <a:pt x="23" y="155"/>
                  </a:cubicBezTo>
                  <a:cubicBezTo>
                    <a:pt x="19" y="151"/>
                    <a:pt x="16" y="145"/>
                    <a:pt x="16" y="139"/>
                  </a:cubicBezTo>
                  <a:cubicBezTo>
                    <a:pt x="15" y="133"/>
                    <a:pt x="17" y="127"/>
                    <a:pt x="21" y="123"/>
                  </a:cubicBezTo>
                  <a:cubicBezTo>
                    <a:pt x="104" y="26"/>
                    <a:pt x="104" y="26"/>
                    <a:pt x="104" y="26"/>
                  </a:cubicBezTo>
                  <a:cubicBezTo>
                    <a:pt x="110" y="20"/>
                    <a:pt x="118" y="16"/>
                    <a:pt x="127" y="15"/>
                  </a:cubicBezTo>
                  <a:cubicBezTo>
                    <a:pt x="137" y="15"/>
                    <a:pt x="145" y="18"/>
                    <a:pt x="152" y="24"/>
                  </a:cubicBezTo>
                  <a:cubicBezTo>
                    <a:pt x="159" y="30"/>
                    <a:pt x="163" y="38"/>
                    <a:pt x="164" y="47"/>
                  </a:cubicBezTo>
                  <a:cubicBezTo>
                    <a:pt x="164" y="56"/>
                    <a:pt x="161" y="65"/>
                    <a:pt x="155" y="72"/>
                  </a:cubicBezTo>
                  <a:cubicBezTo>
                    <a:pt x="104" y="132"/>
                    <a:pt x="104" y="132"/>
                    <a:pt x="104" y="132"/>
                  </a:cubicBezTo>
                  <a:cubicBezTo>
                    <a:pt x="115" y="142"/>
                    <a:pt x="115" y="142"/>
                    <a:pt x="115" y="142"/>
                  </a:cubicBezTo>
                  <a:lnTo>
                    <a:pt x="167" y="82"/>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8573946" y="492833"/>
              <a:ext cx="2212975" cy="769938"/>
            </a:xfrm>
            <a:custGeom>
              <a:avLst/>
              <a:gdLst>
                <a:gd name="T0" fmla="*/ 2147483646 w 839"/>
                <a:gd name="T1" fmla="*/ 1710332890 h 292"/>
                <a:gd name="T2" fmla="*/ 2073219958 w 839"/>
                <a:gd name="T3" fmla="*/ 83430165 h 292"/>
                <a:gd name="T4" fmla="*/ 340898380 w 839"/>
                <a:gd name="T5" fmla="*/ 13906346 h 292"/>
                <a:gd name="T6" fmla="*/ 160014710 w 839"/>
                <a:gd name="T7" fmla="*/ 410202927 h 292"/>
                <a:gd name="T8" fmla="*/ 1648835184 w 839"/>
                <a:gd name="T9" fmla="*/ 333723298 h 292"/>
                <a:gd name="T10" fmla="*/ 2147483646 w 839"/>
                <a:gd name="T11" fmla="*/ 618779658 h 292"/>
                <a:gd name="T12" fmla="*/ 2147483646 w 839"/>
                <a:gd name="T13" fmla="*/ 2030152479 h 292"/>
                <a:gd name="T14" fmla="*/ 2147483646 w 839"/>
                <a:gd name="T15" fmla="*/ 1710332890 h 2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9" h="292">
                  <a:moveTo>
                    <a:pt x="839" y="246"/>
                  </a:moveTo>
                  <a:cubicBezTo>
                    <a:pt x="826" y="248"/>
                    <a:pt x="323" y="12"/>
                    <a:pt x="298" y="12"/>
                  </a:cubicBezTo>
                  <a:cubicBezTo>
                    <a:pt x="272" y="12"/>
                    <a:pt x="69" y="0"/>
                    <a:pt x="49" y="2"/>
                  </a:cubicBezTo>
                  <a:cubicBezTo>
                    <a:pt x="29" y="4"/>
                    <a:pt x="0" y="58"/>
                    <a:pt x="23" y="59"/>
                  </a:cubicBezTo>
                  <a:cubicBezTo>
                    <a:pt x="46" y="60"/>
                    <a:pt x="192" y="50"/>
                    <a:pt x="237" y="48"/>
                  </a:cubicBezTo>
                  <a:cubicBezTo>
                    <a:pt x="283" y="46"/>
                    <a:pt x="378" y="73"/>
                    <a:pt x="417" y="89"/>
                  </a:cubicBezTo>
                  <a:cubicBezTo>
                    <a:pt x="456" y="104"/>
                    <a:pt x="810" y="292"/>
                    <a:pt x="810" y="292"/>
                  </a:cubicBezTo>
                  <a:cubicBezTo>
                    <a:pt x="839" y="246"/>
                    <a:pt x="839" y="246"/>
                    <a:pt x="839" y="246"/>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8835883" y="173745"/>
              <a:ext cx="1812925" cy="1511300"/>
            </a:xfrm>
            <a:custGeom>
              <a:avLst/>
              <a:gdLst>
                <a:gd name="T0" fmla="*/ 187476999 w 688"/>
                <a:gd name="T1" fmla="*/ 0 h 573"/>
                <a:gd name="T2" fmla="*/ 2147483646 w 688"/>
                <a:gd name="T3" fmla="*/ 2107825671 h 573"/>
                <a:gd name="T4" fmla="*/ 2147483646 w 688"/>
                <a:gd name="T5" fmla="*/ 2147483646 h 573"/>
                <a:gd name="T6" fmla="*/ 2147483646 w 688"/>
                <a:gd name="T7" fmla="*/ 2147483646 h 573"/>
                <a:gd name="T8" fmla="*/ 2147483646 w 688"/>
                <a:gd name="T9" fmla="*/ 2147483646 h 573"/>
                <a:gd name="T10" fmla="*/ 2147483646 w 688"/>
                <a:gd name="T11" fmla="*/ 1739129134 h 573"/>
                <a:gd name="T12" fmla="*/ 0 w 688"/>
                <a:gd name="T13" fmla="*/ 313042189 h 573"/>
                <a:gd name="T14" fmla="*/ 187476999 w 688"/>
                <a:gd name="T15" fmla="*/ 0 h 5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8" h="573">
                  <a:moveTo>
                    <a:pt x="27" y="0"/>
                  </a:moveTo>
                  <a:cubicBezTo>
                    <a:pt x="34" y="11"/>
                    <a:pt x="512" y="282"/>
                    <a:pt x="527" y="303"/>
                  </a:cubicBezTo>
                  <a:cubicBezTo>
                    <a:pt x="542" y="324"/>
                    <a:pt x="657" y="473"/>
                    <a:pt x="672" y="498"/>
                  </a:cubicBezTo>
                  <a:cubicBezTo>
                    <a:pt x="688" y="522"/>
                    <a:pt x="660" y="573"/>
                    <a:pt x="646" y="555"/>
                  </a:cubicBezTo>
                  <a:cubicBezTo>
                    <a:pt x="632" y="537"/>
                    <a:pt x="561" y="414"/>
                    <a:pt x="536" y="375"/>
                  </a:cubicBezTo>
                  <a:cubicBezTo>
                    <a:pt x="512" y="337"/>
                    <a:pt x="430" y="272"/>
                    <a:pt x="395" y="250"/>
                  </a:cubicBezTo>
                  <a:cubicBezTo>
                    <a:pt x="360" y="227"/>
                    <a:pt x="0" y="45"/>
                    <a:pt x="0" y="45"/>
                  </a:cubicBezTo>
                  <a:cubicBezTo>
                    <a:pt x="27" y="0"/>
                    <a:pt x="27" y="0"/>
                    <a:pt x="27" y="0"/>
                  </a:cubicBezTo>
                </a:path>
              </a:pathLst>
            </a:custGeom>
            <a:solidFill>
              <a:srgbClr val="00182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a:spLocks noEditPoints="1"/>
            </p:cNvSpPr>
            <p:nvPr/>
          </p:nvSpPr>
          <p:spPr bwMode="auto">
            <a:xfrm>
              <a:off x="8721583" y="124532"/>
              <a:ext cx="2101850" cy="1489075"/>
            </a:xfrm>
            <a:custGeom>
              <a:avLst/>
              <a:gdLst>
                <a:gd name="T0" fmla="*/ 2147483646 w 797"/>
                <a:gd name="T1" fmla="*/ 1687883643 h 565"/>
                <a:gd name="T2" fmla="*/ 2147483646 w 797"/>
                <a:gd name="T3" fmla="*/ 1667044500 h 565"/>
                <a:gd name="T4" fmla="*/ 2147483646 w 797"/>
                <a:gd name="T5" fmla="*/ 1514233779 h 565"/>
                <a:gd name="T6" fmla="*/ 2147483646 w 797"/>
                <a:gd name="T7" fmla="*/ 1041904460 h 565"/>
                <a:gd name="T8" fmla="*/ 493792341 w 797"/>
                <a:gd name="T9" fmla="*/ 62514795 h 565"/>
                <a:gd name="T10" fmla="*/ 250373321 w 797"/>
                <a:gd name="T11" fmla="*/ 507060346 h 565"/>
                <a:gd name="T12" fmla="*/ 347741457 w 797"/>
                <a:gd name="T13" fmla="*/ 576519765 h 565"/>
                <a:gd name="T14" fmla="*/ 674620008 w 797"/>
                <a:gd name="T15" fmla="*/ 2000454981 h 565"/>
                <a:gd name="T16" fmla="*/ 2147483646 w 797"/>
                <a:gd name="T17" fmla="*/ 1764290322 h 565"/>
                <a:gd name="T18" fmla="*/ 2147483646 w 797"/>
                <a:gd name="T19" fmla="*/ 1819857857 h 565"/>
                <a:gd name="T20" fmla="*/ 2147483646 w 797"/>
                <a:gd name="T21" fmla="*/ 1875425392 h 565"/>
                <a:gd name="T22" fmla="*/ 2147483646 w 797"/>
                <a:gd name="T23" fmla="*/ 2147483646 h 565"/>
                <a:gd name="T24" fmla="*/ 2147483646 w 797"/>
                <a:gd name="T25" fmla="*/ 2147483646 h 565"/>
                <a:gd name="T26" fmla="*/ 2147483646 w 797"/>
                <a:gd name="T27" fmla="*/ 2147483646 h 565"/>
                <a:gd name="T28" fmla="*/ 2147483646 w 797"/>
                <a:gd name="T29" fmla="*/ 2147483646 h 565"/>
                <a:gd name="T30" fmla="*/ 2147483646 w 797"/>
                <a:gd name="T31" fmla="*/ 1687883643 h 565"/>
                <a:gd name="T32" fmla="*/ 973676079 w 797"/>
                <a:gd name="T33" fmla="*/ 1986563098 h 565"/>
                <a:gd name="T34" fmla="*/ 521612185 w 797"/>
                <a:gd name="T35" fmla="*/ 750169630 h 565"/>
                <a:gd name="T36" fmla="*/ 1613521941 w 797"/>
                <a:gd name="T37" fmla="*/ 847415452 h 565"/>
                <a:gd name="T38" fmla="*/ 2147483646 w 797"/>
                <a:gd name="T39" fmla="*/ 1507286519 h 565"/>
                <a:gd name="T40" fmla="*/ 973676079 w 797"/>
                <a:gd name="T41" fmla="*/ 1986563098 h 565"/>
                <a:gd name="T42" fmla="*/ 2147483646 w 797"/>
                <a:gd name="T43" fmla="*/ 2147483646 h 565"/>
                <a:gd name="T44" fmla="*/ 2147483646 w 797"/>
                <a:gd name="T45" fmla="*/ 1868480768 h 565"/>
                <a:gd name="T46" fmla="*/ 2147483646 w 797"/>
                <a:gd name="T47" fmla="*/ 2147483646 h 565"/>
                <a:gd name="T48" fmla="*/ 2147483646 w 797"/>
                <a:gd name="T49" fmla="*/ 2147483646 h 565"/>
                <a:gd name="T50" fmla="*/ 2147483646 w 797"/>
                <a:gd name="T51" fmla="*/ 2147483646 h 56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97" h="565">
                  <a:moveTo>
                    <a:pt x="514" y="243"/>
                  </a:moveTo>
                  <a:cubicBezTo>
                    <a:pt x="487" y="229"/>
                    <a:pt x="429" y="240"/>
                    <a:pt x="429" y="240"/>
                  </a:cubicBezTo>
                  <a:cubicBezTo>
                    <a:pt x="388" y="218"/>
                    <a:pt x="388" y="218"/>
                    <a:pt x="388" y="218"/>
                  </a:cubicBezTo>
                  <a:cubicBezTo>
                    <a:pt x="388" y="218"/>
                    <a:pt x="363" y="163"/>
                    <a:pt x="338" y="150"/>
                  </a:cubicBezTo>
                  <a:cubicBezTo>
                    <a:pt x="315" y="138"/>
                    <a:pt x="89" y="18"/>
                    <a:pt x="71" y="9"/>
                  </a:cubicBezTo>
                  <a:cubicBezTo>
                    <a:pt x="53" y="0"/>
                    <a:pt x="24" y="67"/>
                    <a:pt x="36" y="73"/>
                  </a:cubicBezTo>
                  <a:cubicBezTo>
                    <a:pt x="48" y="79"/>
                    <a:pt x="50" y="83"/>
                    <a:pt x="50" y="83"/>
                  </a:cubicBezTo>
                  <a:cubicBezTo>
                    <a:pt x="50" y="83"/>
                    <a:pt x="0" y="219"/>
                    <a:pt x="97" y="288"/>
                  </a:cubicBezTo>
                  <a:cubicBezTo>
                    <a:pt x="236" y="388"/>
                    <a:pt x="331" y="277"/>
                    <a:pt x="376" y="254"/>
                  </a:cubicBezTo>
                  <a:cubicBezTo>
                    <a:pt x="392" y="262"/>
                    <a:pt x="392" y="262"/>
                    <a:pt x="392" y="262"/>
                  </a:cubicBezTo>
                  <a:cubicBezTo>
                    <a:pt x="407" y="270"/>
                    <a:pt x="407" y="270"/>
                    <a:pt x="407" y="270"/>
                  </a:cubicBezTo>
                  <a:cubicBezTo>
                    <a:pt x="412" y="315"/>
                    <a:pt x="390" y="466"/>
                    <a:pt x="542" y="523"/>
                  </a:cubicBezTo>
                  <a:cubicBezTo>
                    <a:pt x="651" y="565"/>
                    <a:pt x="733" y="441"/>
                    <a:pt x="733" y="441"/>
                  </a:cubicBezTo>
                  <a:cubicBezTo>
                    <a:pt x="733" y="441"/>
                    <a:pt x="723" y="438"/>
                    <a:pt x="744" y="449"/>
                  </a:cubicBezTo>
                  <a:cubicBezTo>
                    <a:pt x="764" y="460"/>
                    <a:pt x="797" y="394"/>
                    <a:pt x="781" y="385"/>
                  </a:cubicBezTo>
                  <a:cubicBezTo>
                    <a:pt x="765" y="377"/>
                    <a:pt x="537" y="255"/>
                    <a:pt x="514" y="243"/>
                  </a:cubicBezTo>
                  <a:moveTo>
                    <a:pt x="140" y="286"/>
                  </a:moveTo>
                  <a:cubicBezTo>
                    <a:pt x="44" y="234"/>
                    <a:pt x="53" y="139"/>
                    <a:pt x="75" y="108"/>
                  </a:cubicBezTo>
                  <a:cubicBezTo>
                    <a:pt x="97" y="76"/>
                    <a:pt x="134" y="74"/>
                    <a:pt x="232" y="122"/>
                  </a:cubicBezTo>
                  <a:cubicBezTo>
                    <a:pt x="330" y="171"/>
                    <a:pt x="348" y="179"/>
                    <a:pt x="352" y="217"/>
                  </a:cubicBezTo>
                  <a:cubicBezTo>
                    <a:pt x="354" y="248"/>
                    <a:pt x="224" y="332"/>
                    <a:pt x="140" y="286"/>
                  </a:cubicBezTo>
                  <a:moveTo>
                    <a:pt x="513" y="484"/>
                  </a:moveTo>
                  <a:cubicBezTo>
                    <a:pt x="428" y="439"/>
                    <a:pt x="423" y="285"/>
                    <a:pt x="451" y="269"/>
                  </a:cubicBezTo>
                  <a:cubicBezTo>
                    <a:pt x="484" y="251"/>
                    <a:pt x="501" y="262"/>
                    <a:pt x="596" y="315"/>
                  </a:cubicBezTo>
                  <a:cubicBezTo>
                    <a:pt x="692" y="368"/>
                    <a:pt x="711" y="401"/>
                    <a:pt x="697" y="437"/>
                  </a:cubicBezTo>
                  <a:cubicBezTo>
                    <a:pt x="683" y="473"/>
                    <a:pt x="610" y="534"/>
                    <a:pt x="513" y="48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a:spLocks noEditPoints="1"/>
            </p:cNvSpPr>
            <p:nvPr/>
          </p:nvSpPr>
          <p:spPr bwMode="auto">
            <a:xfrm>
              <a:off x="8885096" y="361070"/>
              <a:ext cx="760412" cy="554038"/>
            </a:xfrm>
            <a:custGeom>
              <a:avLst/>
              <a:gdLst>
                <a:gd name="T0" fmla="*/ 864440586 w 288"/>
                <a:gd name="T1" fmla="*/ 682128947 h 210"/>
                <a:gd name="T2" fmla="*/ 829583089 w 288"/>
                <a:gd name="T3" fmla="*/ 682128947 h 210"/>
                <a:gd name="T4" fmla="*/ 13943527 w 288"/>
                <a:gd name="T5" fmla="*/ 730852632 h 210"/>
                <a:gd name="T6" fmla="*/ 543760588 w 288"/>
                <a:gd name="T7" fmla="*/ 1364257895 h 210"/>
                <a:gd name="T8" fmla="*/ 543760588 w 288"/>
                <a:gd name="T9" fmla="*/ 1364257895 h 210"/>
                <a:gd name="T10" fmla="*/ 543760588 w 288"/>
                <a:gd name="T11" fmla="*/ 1364257895 h 210"/>
                <a:gd name="T12" fmla="*/ 934152940 w 288"/>
                <a:gd name="T13" fmla="*/ 1461705264 h 210"/>
                <a:gd name="T14" fmla="*/ 934152940 w 288"/>
                <a:gd name="T15" fmla="*/ 1461705264 h 210"/>
                <a:gd name="T16" fmla="*/ 934152940 w 288"/>
                <a:gd name="T17" fmla="*/ 1461705264 h 210"/>
                <a:gd name="T18" fmla="*/ 2007730589 w 288"/>
                <a:gd name="T19" fmla="*/ 939666916 h 210"/>
                <a:gd name="T20" fmla="*/ 864440586 w 288"/>
                <a:gd name="T21" fmla="*/ 682128947 h 210"/>
                <a:gd name="T22" fmla="*/ 1645222651 w 288"/>
                <a:gd name="T23" fmla="*/ 459392480 h 210"/>
                <a:gd name="T24" fmla="*/ 1798590886 w 288"/>
                <a:gd name="T25" fmla="*/ 549880077 h 210"/>
                <a:gd name="T26" fmla="*/ 1645222651 w 288"/>
                <a:gd name="T27" fmla="*/ 459392480 h 210"/>
                <a:gd name="T28" fmla="*/ 230053674 w 288"/>
                <a:gd name="T29" fmla="*/ 0 h 210"/>
                <a:gd name="T30" fmla="*/ 90626325 w 288"/>
                <a:gd name="T31" fmla="*/ 125289098 h 210"/>
                <a:gd name="T32" fmla="*/ 0 w 288"/>
                <a:gd name="T33" fmla="*/ 368907521 h 210"/>
                <a:gd name="T34" fmla="*/ 1059636762 w 288"/>
                <a:gd name="T35" fmla="*/ 424590979 h 210"/>
                <a:gd name="T36" fmla="*/ 230053674 w 288"/>
                <a:gd name="T37" fmla="*/ 0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8" h="210">
                  <a:moveTo>
                    <a:pt x="124" y="98"/>
                  </a:moveTo>
                  <a:cubicBezTo>
                    <a:pt x="123" y="98"/>
                    <a:pt x="121" y="98"/>
                    <a:pt x="119" y="98"/>
                  </a:cubicBezTo>
                  <a:cubicBezTo>
                    <a:pt x="96" y="99"/>
                    <a:pt x="48" y="102"/>
                    <a:pt x="2" y="105"/>
                  </a:cubicBezTo>
                  <a:cubicBezTo>
                    <a:pt x="10" y="137"/>
                    <a:pt x="32" y="172"/>
                    <a:pt x="78" y="196"/>
                  </a:cubicBezTo>
                  <a:cubicBezTo>
                    <a:pt x="78" y="196"/>
                    <a:pt x="78" y="196"/>
                    <a:pt x="78" y="196"/>
                  </a:cubicBezTo>
                  <a:cubicBezTo>
                    <a:pt x="78" y="196"/>
                    <a:pt x="78" y="196"/>
                    <a:pt x="78" y="196"/>
                  </a:cubicBezTo>
                  <a:cubicBezTo>
                    <a:pt x="95" y="206"/>
                    <a:pt x="115" y="210"/>
                    <a:pt x="134" y="210"/>
                  </a:cubicBezTo>
                  <a:cubicBezTo>
                    <a:pt x="134" y="210"/>
                    <a:pt x="134" y="210"/>
                    <a:pt x="134" y="210"/>
                  </a:cubicBezTo>
                  <a:cubicBezTo>
                    <a:pt x="134" y="210"/>
                    <a:pt x="134" y="210"/>
                    <a:pt x="134" y="210"/>
                  </a:cubicBezTo>
                  <a:cubicBezTo>
                    <a:pt x="204" y="210"/>
                    <a:pt x="277" y="162"/>
                    <a:pt x="288" y="135"/>
                  </a:cubicBezTo>
                  <a:cubicBezTo>
                    <a:pt x="247" y="119"/>
                    <a:pt x="168" y="98"/>
                    <a:pt x="124" y="98"/>
                  </a:cubicBezTo>
                  <a:moveTo>
                    <a:pt x="236" y="66"/>
                  </a:moveTo>
                  <a:cubicBezTo>
                    <a:pt x="243" y="70"/>
                    <a:pt x="251" y="75"/>
                    <a:pt x="258" y="79"/>
                  </a:cubicBezTo>
                  <a:cubicBezTo>
                    <a:pt x="252" y="75"/>
                    <a:pt x="245" y="71"/>
                    <a:pt x="236" y="66"/>
                  </a:cubicBezTo>
                  <a:moveTo>
                    <a:pt x="33" y="0"/>
                  </a:moveTo>
                  <a:cubicBezTo>
                    <a:pt x="25" y="4"/>
                    <a:pt x="18" y="10"/>
                    <a:pt x="13" y="18"/>
                  </a:cubicBezTo>
                  <a:cubicBezTo>
                    <a:pt x="7" y="26"/>
                    <a:pt x="2" y="38"/>
                    <a:pt x="0" y="53"/>
                  </a:cubicBezTo>
                  <a:cubicBezTo>
                    <a:pt x="50" y="56"/>
                    <a:pt x="115" y="59"/>
                    <a:pt x="152" y="61"/>
                  </a:cubicBezTo>
                  <a:cubicBezTo>
                    <a:pt x="107" y="38"/>
                    <a:pt x="64" y="16"/>
                    <a:pt x="3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8880333" y="500770"/>
              <a:ext cx="766762" cy="215900"/>
            </a:xfrm>
            <a:custGeom>
              <a:avLst/>
              <a:gdLst>
                <a:gd name="T0" fmla="*/ 13886033 w 291"/>
                <a:gd name="T1" fmla="*/ 0 h 82"/>
                <a:gd name="T2" fmla="*/ 0 w 291"/>
                <a:gd name="T3" fmla="*/ 138647294 h 82"/>
                <a:gd name="T4" fmla="*/ 27772067 w 291"/>
                <a:gd name="T5" fmla="*/ 360479278 h 82"/>
                <a:gd name="T6" fmla="*/ 840078676 w 291"/>
                <a:gd name="T7" fmla="*/ 311954437 h 82"/>
                <a:gd name="T8" fmla="*/ 874793759 w 291"/>
                <a:gd name="T9" fmla="*/ 311954437 h 82"/>
                <a:gd name="T10" fmla="*/ 2013414250 w 291"/>
                <a:gd name="T11" fmla="*/ 568448902 h 82"/>
                <a:gd name="T12" fmla="*/ 2020357267 w 291"/>
                <a:gd name="T13" fmla="*/ 547651413 h 82"/>
                <a:gd name="T14" fmla="*/ 1069192958 w 291"/>
                <a:gd name="T15" fmla="*/ 55457338 h 82"/>
                <a:gd name="T16" fmla="*/ 13886033 w 291"/>
                <a:gd name="T17" fmla="*/ 0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1" h="82">
                  <a:moveTo>
                    <a:pt x="2" y="0"/>
                  </a:moveTo>
                  <a:cubicBezTo>
                    <a:pt x="1" y="7"/>
                    <a:pt x="0" y="13"/>
                    <a:pt x="0" y="20"/>
                  </a:cubicBezTo>
                  <a:cubicBezTo>
                    <a:pt x="0" y="30"/>
                    <a:pt x="1" y="41"/>
                    <a:pt x="4" y="52"/>
                  </a:cubicBezTo>
                  <a:cubicBezTo>
                    <a:pt x="50" y="49"/>
                    <a:pt x="98" y="46"/>
                    <a:pt x="121" y="45"/>
                  </a:cubicBezTo>
                  <a:cubicBezTo>
                    <a:pt x="123" y="45"/>
                    <a:pt x="125" y="45"/>
                    <a:pt x="126" y="45"/>
                  </a:cubicBezTo>
                  <a:cubicBezTo>
                    <a:pt x="170" y="45"/>
                    <a:pt x="249" y="66"/>
                    <a:pt x="290" y="82"/>
                  </a:cubicBezTo>
                  <a:cubicBezTo>
                    <a:pt x="291" y="81"/>
                    <a:pt x="291" y="80"/>
                    <a:pt x="291" y="79"/>
                  </a:cubicBezTo>
                  <a:cubicBezTo>
                    <a:pt x="251" y="57"/>
                    <a:pt x="201" y="32"/>
                    <a:pt x="154" y="8"/>
                  </a:cubicBezTo>
                  <a:cubicBezTo>
                    <a:pt x="117" y="6"/>
                    <a:pt x="52" y="3"/>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8972408" y="348370"/>
              <a:ext cx="677862" cy="360363"/>
            </a:xfrm>
            <a:custGeom>
              <a:avLst/>
              <a:gdLst>
                <a:gd name="T0" fmla="*/ 173923036 w 257"/>
                <a:gd name="T1" fmla="*/ 0 h 137"/>
                <a:gd name="T2" fmla="*/ 173923036 w 257"/>
                <a:gd name="T3" fmla="*/ 0 h 137"/>
                <a:gd name="T4" fmla="*/ 0 w 257"/>
                <a:gd name="T5" fmla="*/ 34594848 h 137"/>
                <a:gd name="T6" fmla="*/ 827872597 w 257"/>
                <a:gd name="T7" fmla="*/ 456650941 h 137"/>
                <a:gd name="T8" fmla="*/ 1780967670 w 257"/>
                <a:gd name="T9" fmla="*/ 947894101 h 137"/>
                <a:gd name="T10" fmla="*/ 1787925646 w 257"/>
                <a:gd name="T11" fmla="*/ 920217170 h 137"/>
                <a:gd name="T12" fmla="*/ 1787925646 w 257"/>
                <a:gd name="T13" fmla="*/ 913299253 h 137"/>
                <a:gd name="T14" fmla="*/ 1787925646 w 257"/>
                <a:gd name="T15" fmla="*/ 913299253 h 137"/>
                <a:gd name="T16" fmla="*/ 1565304687 w 257"/>
                <a:gd name="T17" fmla="*/ 581189238 h 137"/>
                <a:gd name="T18" fmla="*/ 1412252943 w 257"/>
                <a:gd name="T19" fmla="*/ 491243159 h 137"/>
                <a:gd name="T20" fmla="*/ 953097710 w 257"/>
                <a:gd name="T21" fmla="*/ 255999771 h 137"/>
                <a:gd name="T22" fmla="*/ 953097710 w 257"/>
                <a:gd name="T23" fmla="*/ 255999771 h 137"/>
                <a:gd name="T24" fmla="*/ 946139734 w 257"/>
                <a:gd name="T25" fmla="*/ 255999771 h 137"/>
                <a:gd name="T26" fmla="*/ 939181757 w 257"/>
                <a:gd name="T27" fmla="*/ 249081853 h 137"/>
                <a:gd name="T28" fmla="*/ 939181757 w 257"/>
                <a:gd name="T29" fmla="*/ 249081853 h 137"/>
                <a:gd name="T30" fmla="*/ 939181757 w 257"/>
                <a:gd name="T31" fmla="*/ 249081853 h 137"/>
                <a:gd name="T32" fmla="*/ 932226419 w 257"/>
                <a:gd name="T33" fmla="*/ 249081853 h 137"/>
                <a:gd name="T34" fmla="*/ 932226419 w 257"/>
                <a:gd name="T35" fmla="*/ 249081853 h 137"/>
                <a:gd name="T36" fmla="*/ 173923036 w 257"/>
                <a:gd name="T37" fmla="*/ 0 h 137"/>
                <a:gd name="T38" fmla="*/ 173923036 w 257"/>
                <a:gd name="T39" fmla="*/ 0 h 1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7" h="137">
                  <a:moveTo>
                    <a:pt x="25" y="0"/>
                  </a:moveTo>
                  <a:cubicBezTo>
                    <a:pt x="25" y="0"/>
                    <a:pt x="25" y="0"/>
                    <a:pt x="25" y="0"/>
                  </a:cubicBezTo>
                  <a:cubicBezTo>
                    <a:pt x="15" y="0"/>
                    <a:pt x="7" y="2"/>
                    <a:pt x="0" y="5"/>
                  </a:cubicBezTo>
                  <a:cubicBezTo>
                    <a:pt x="31" y="21"/>
                    <a:pt x="74" y="43"/>
                    <a:pt x="119" y="66"/>
                  </a:cubicBezTo>
                  <a:cubicBezTo>
                    <a:pt x="166" y="90"/>
                    <a:pt x="216" y="115"/>
                    <a:pt x="256" y="137"/>
                  </a:cubicBezTo>
                  <a:cubicBezTo>
                    <a:pt x="257" y="135"/>
                    <a:pt x="257" y="134"/>
                    <a:pt x="257" y="133"/>
                  </a:cubicBezTo>
                  <a:cubicBezTo>
                    <a:pt x="257" y="132"/>
                    <a:pt x="257" y="132"/>
                    <a:pt x="257" y="132"/>
                  </a:cubicBezTo>
                  <a:cubicBezTo>
                    <a:pt x="257" y="132"/>
                    <a:pt x="257" y="132"/>
                    <a:pt x="257" y="132"/>
                  </a:cubicBezTo>
                  <a:cubicBezTo>
                    <a:pt x="255" y="111"/>
                    <a:pt x="248" y="99"/>
                    <a:pt x="225" y="84"/>
                  </a:cubicBezTo>
                  <a:cubicBezTo>
                    <a:pt x="218" y="80"/>
                    <a:pt x="210" y="75"/>
                    <a:pt x="203" y="71"/>
                  </a:cubicBezTo>
                  <a:cubicBezTo>
                    <a:pt x="186" y="62"/>
                    <a:pt x="165" y="51"/>
                    <a:pt x="137" y="37"/>
                  </a:cubicBezTo>
                  <a:cubicBezTo>
                    <a:pt x="137" y="37"/>
                    <a:pt x="137" y="37"/>
                    <a:pt x="137" y="37"/>
                  </a:cubicBezTo>
                  <a:cubicBezTo>
                    <a:pt x="137" y="37"/>
                    <a:pt x="136" y="37"/>
                    <a:pt x="136" y="37"/>
                  </a:cubicBezTo>
                  <a:cubicBezTo>
                    <a:pt x="136" y="37"/>
                    <a:pt x="136" y="37"/>
                    <a:pt x="135" y="36"/>
                  </a:cubicBezTo>
                  <a:cubicBezTo>
                    <a:pt x="135" y="36"/>
                    <a:pt x="135" y="36"/>
                    <a:pt x="135" y="36"/>
                  </a:cubicBezTo>
                  <a:cubicBezTo>
                    <a:pt x="135" y="36"/>
                    <a:pt x="135" y="36"/>
                    <a:pt x="135" y="36"/>
                  </a:cubicBezTo>
                  <a:cubicBezTo>
                    <a:pt x="135" y="36"/>
                    <a:pt x="134" y="36"/>
                    <a:pt x="134" y="36"/>
                  </a:cubicBezTo>
                  <a:cubicBezTo>
                    <a:pt x="134" y="36"/>
                    <a:pt x="134" y="36"/>
                    <a:pt x="134" y="36"/>
                  </a:cubicBezTo>
                  <a:cubicBezTo>
                    <a:pt x="83" y="11"/>
                    <a:pt x="49" y="0"/>
                    <a:pt x="25" y="0"/>
                  </a:cubicBezTo>
                  <a:cubicBezTo>
                    <a:pt x="25" y="0"/>
                    <a:pt x="25" y="0"/>
                    <a:pt x="25"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a:spLocks noEditPoints="1"/>
            </p:cNvSpPr>
            <p:nvPr/>
          </p:nvSpPr>
          <p:spPr bwMode="auto">
            <a:xfrm>
              <a:off x="8880333" y="348370"/>
              <a:ext cx="773112" cy="566738"/>
            </a:xfrm>
            <a:custGeom>
              <a:avLst/>
              <a:gdLst>
                <a:gd name="T0" fmla="*/ 946866943 w 293"/>
                <a:gd name="T1" fmla="*/ 1493916096 h 215"/>
                <a:gd name="T2" fmla="*/ 946866943 w 293"/>
                <a:gd name="T3" fmla="*/ 1493916096 h 215"/>
                <a:gd name="T4" fmla="*/ 946866943 w 293"/>
                <a:gd name="T5" fmla="*/ 1493916096 h 215"/>
                <a:gd name="T6" fmla="*/ 946866943 w 293"/>
                <a:gd name="T7" fmla="*/ 1493916096 h 215"/>
                <a:gd name="T8" fmla="*/ 556981020 w 293"/>
                <a:gd name="T9" fmla="*/ 1396637495 h 215"/>
                <a:gd name="T10" fmla="*/ 556981020 w 293"/>
                <a:gd name="T11" fmla="*/ 1396637495 h 215"/>
                <a:gd name="T12" fmla="*/ 556981020 w 293"/>
                <a:gd name="T13" fmla="*/ 1396637495 h 215"/>
                <a:gd name="T14" fmla="*/ 2032975843 w 293"/>
                <a:gd name="T15" fmla="*/ 924144071 h 215"/>
                <a:gd name="T16" fmla="*/ 2026015196 w 293"/>
                <a:gd name="T17" fmla="*/ 951937957 h 215"/>
                <a:gd name="T18" fmla="*/ 2019051911 w 293"/>
                <a:gd name="T19" fmla="*/ 972783371 h 215"/>
                <a:gd name="T20" fmla="*/ 946866943 w 293"/>
                <a:gd name="T21" fmla="*/ 1493916096 h 215"/>
                <a:gd name="T22" fmla="*/ 2032975843 w 293"/>
                <a:gd name="T23" fmla="*/ 924144071 h 215"/>
                <a:gd name="T24" fmla="*/ 1197505632 w 293"/>
                <a:gd name="T25" fmla="*/ 257093445 h 215"/>
                <a:gd name="T26" fmla="*/ 1197505632 w 293"/>
                <a:gd name="T27" fmla="*/ 257093445 h 215"/>
                <a:gd name="T28" fmla="*/ 1657016491 w 293"/>
                <a:gd name="T29" fmla="*/ 493338839 h 215"/>
                <a:gd name="T30" fmla="*/ 1810185018 w 293"/>
                <a:gd name="T31" fmla="*/ 583668968 h 215"/>
                <a:gd name="T32" fmla="*/ 2032975843 w 293"/>
                <a:gd name="T33" fmla="*/ 917195599 h 215"/>
                <a:gd name="T34" fmla="*/ 2032975843 w 293"/>
                <a:gd name="T35" fmla="*/ 917195599 h 215"/>
                <a:gd name="T36" fmla="*/ 2032975843 w 293"/>
                <a:gd name="T37" fmla="*/ 917195599 h 215"/>
                <a:gd name="T38" fmla="*/ 1197505632 w 293"/>
                <a:gd name="T39" fmla="*/ 257093445 h 215"/>
                <a:gd name="T40" fmla="*/ 1197505632 w 293"/>
                <a:gd name="T41" fmla="*/ 257093445 h 215"/>
                <a:gd name="T42" fmla="*/ 1183581700 w 293"/>
                <a:gd name="T43" fmla="*/ 250144973 h 215"/>
                <a:gd name="T44" fmla="*/ 1190544985 w 293"/>
                <a:gd name="T45" fmla="*/ 257093445 h 215"/>
                <a:gd name="T46" fmla="*/ 1183581700 w 293"/>
                <a:gd name="T47" fmla="*/ 250144973 h 215"/>
                <a:gd name="T48" fmla="*/ 1183581700 w 293"/>
                <a:gd name="T49" fmla="*/ 250144973 h 215"/>
                <a:gd name="T50" fmla="*/ 1183581700 w 293"/>
                <a:gd name="T51" fmla="*/ 250144973 h 215"/>
                <a:gd name="T52" fmla="*/ 1183581700 w 293"/>
                <a:gd name="T53" fmla="*/ 250144973 h 215"/>
                <a:gd name="T54" fmla="*/ 1176621053 w 293"/>
                <a:gd name="T55" fmla="*/ 250144973 h 215"/>
                <a:gd name="T56" fmla="*/ 1176621053 w 293"/>
                <a:gd name="T57" fmla="*/ 250144973 h 215"/>
                <a:gd name="T58" fmla="*/ 1176621053 w 293"/>
                <a:gd name="T59" fmla="*/ 250144973 h 215"/>
                <a:gd name="T60" fmla="*/ 417733786 w 293"/>
                <a:gd name="T61" fmla="*/ 0 h 215"/>
                <a:gd name="T62" fmla="*/ 104433447 w 293"/>
                <a:gd name="T63" fmla="*/ 159814844 h 215"/>
                <a:gd name="T64" fmla="*/ 0 w 293"/>
                <a:gd name="T65" fmla="*/ 541978139 h 215"/>
                <a:gd name="T66" fmla="*/ 13923932 w 293"/>
                <a:gd name="T67" fmla="*/ 403008710 h 215"/>
                <a:gd name="T68" fmla="*/ 104433447 w 293"/>
                <a:gd name="T69" fmla="*/ 159814844 h 215"/>
                <a:gd name="T70" fmla="*/ 243678042 w 293"/>
                <a:gd name="T71" fmla="*/ 34742357 h 215"/>
                <a:gd name="T72" fmla="*/ 417733786 w 293"/>
                <a:gd name="T73" fmla="*/ 0 h 215"/>
                <a:gd name="T74" fmla="*/ 417733786 w 293"/>
                <a:gd name="T75" fmla="*/ 0 h 215"/>
                <a:gd name="T76" fmla="*/ 417733786 w 293"/>
                <a:gd name="T77" fmla="*/ 0 h 215"/>
                <a:gd name="T78" fmla="*/ 417733786 w 293"/>
                <a:gd name="T79" fmla="*/ 0 h 215"/>
                <a:gd name="T80" fmla="*/ 417733786 w 293"/>
                <a:gd name="T81" fmla="*/ 0 h 21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93" h="215">
                  <a:moveTo>
                    <a:pt x="136" y="215"/>
                  </a:moveTo>
                  <a:cubicBezTo>
                    <a:pt x="136" y="215"/>
                    <a:pt x="136" y="215"/>
                    <a:pt x="136" y="215"/>
                  </a:cubicBezTo>
                  <a:cubicBezTo>
                    <a:pt x="136" y="215"/>
                    <a:pt x="136" y="215"/>
                    <a:pt x="136" y="215"/>
                  </a:cubicBezTo>
                  <a:cubicBezTo>
                    <a:pt x="136" y="215"/>
                    <a:pt x="136" y="215"/>
                    <a:pt x="136" y="215"/>
                  </a:cubicBezTo>
                  <a:moveTo>
                    <a:pt x="80" y="201"/>
                  </a:moveTo>
                  <a:cubicBezTo>
                    <a:pt x="80" y="201"/>
                    <a:pt x="80" y="201"/>
                    <a:pt x="80" y="201"/>
                  </a:cubicBezTo>
                  <a:cubicBezTo>
                    <a:pt x="80" y="201"/>
                    <a:pt x="80" y="201"/>
                    <a:pt x="80" y="201"/>
                  </a:cubicBezTo>
                  <a:moveTo>
                    <a:pt x="292" y="133"/>
                  </a:moveTo>
                  <a:cubicBezTo>
                    <a:pt x="292" y="134"/>
                    <a:pt x="292" y="135"/>
                    <a:pt x="291" y="137"/>
                  </a:cubicBezTo>
                  <a:cubicBezTo>
                    <a:pt x="291" y="138"/>
                    <a:pt x="291" y="139"/>
                    <a:pt x="290" y="140"/>
                  </a:cubicBezTo>
                  <a:cubicBezTo>
                    <a:pt x="279" y="167"/>
                    <a:pt x="206" y="215"/>
                    <a:pt x="136" y="215"/>
                  </a:cubicBezTo>
                  <a:cubicBezTo>
                    <a:pt x="212" y="215"/>
                    <a:pt x="293" y="157"/>
                    <a:pt x="292" y="133"/>
                  </a:cubicBezTo>
                  <a:moveTo>
                    <a:pt x="172" y="37"/>
                  </a:moveTo>
                  <a:cubicBezTo>
                    <a:pt x="172" y="37"/>
                    <a:pt x="172" y="37"/>
                    <a:pt x="172" y="37"/>
                  </a:cubicBezTo>
                  <a:cubicBezTo>
                    <a:pt x="200" y="51"/>
                    <a:pt x="221" y="62"/>
                    <a:pt x="238" y="71"/>
                  </a:cubicBezTo>
                  <a:cubicBezTo>
                    <a:pt x="247" y="76"/>
                    <a:pt x="254" y="80"/>
                    <a:pt x="260" y="84"/>
                  </a:cubicBezTo>
                  <a:cubicBezTo>
                    <a:pt x="283" y="99"/>
                    <a:pt x="290" y="111"/>
                    <a:pt x="292" y="132"/>
                  </a:cubicBezTo>
                  <a:cubicBezTo>
                    <a:pt x="292" y="132"/>
                    <a:pt x="292" y="132"/>
                    <a:pt x="292" y="132"/>
                  </a:cubicBezTo>
                  <a:cubicBezTo>
                    <a:pt x="292" y="132"/>
                    <a:pt x="292" y="132"/>
                    <a:pt x="292" y="132"/>
                  </a:cubicBezTo>
                  <a:cubicBezTo>
                    <a:pt x="288" y="94"/>
                    <a:pt x="270" y="86"/>
                    <a:pt x="172" y="37"/>
                  </a:cubicBezTo>
                  <a:cubicBezTo>
                    <a:pt x="172" y="37"/>
                    <a:pt x="172" y="37"/>
                    <a:pt x="172" y="37"/>
                  </a:cubicBezTo>
                  <a:moveTo>
                    <a:pt x="170" y="36"/>
                  </a:moveTo>
                  <a:cubicBezTo>
                    <a:pt x="171" y="37"/>
                    <a:pt x="171" y="37"/>
                    <a:pt x="171" y="37"/>
                  </a:cubicBezTo>
                  <a:cubicBezTo>
                    <a:pt x="171" y="37"/>
                    <a:pt x="171" y="37"/>
                    <a:pt x="170" y="36"/>
                  </a:cubicBezTo>
                  <a:moveTo>
                    <a:pt x="170" y="36"/>
                  </a:moveTo>
                  <a:cubicBezTo>
                    <a:pt x="170" y="36"/>
                    <a:pt x="170" y="36"/>
                    <a:pt x="170" y="36"/>
                  </a:cubicBezTo>
                  <a:cubicBezTo>
                    <a:pt x="170" y="36"/>
                    <a:pt x="170" y="36"/>
                    <a:pt x="170" y="36"/>
                  </a:cubicBezTo>
                  <a:moveTo>
                    <a:pt x="169" y="36"/>
                  </a:moveTo>
                  <a:cubicBezTo>
                    <a:pt x="169" y="36"/>
                    <a:pt x="169" y="36"/>
                    <a:pt x="169" y="36"/>
                  </a:cubicBezTo>
                  <a:cubicBezTo>
                    <a:pt x="169" y="36"/>
                    <a:pt x="169" y="36"/>
                    <a:pt x="169" y="36"/>
                  </a:cubicBezTo>
                  <a:moveTo>
                    <a:pt x="60" y="0"/>
                  </a:moveTo>
                  <a:cubicBezTo>
                    <a:pt x="38" y="0"/>
                    <a:pt x="25" y="8"/>
                    <a:pt x="15" y="23"/>
                  </a:cubicBezTo>
                  <a:cubicBezTo>
                    <a:pt x="7" y="34"/>
                    <a:pt x="0" y="55"/>
                    <a:pt x="0" y="78"/>
                  </a:cubicBezTo>
                  <a:cubicBezTo>
                    <a:pt x="0" y="71"/>
                    <a:pt x="1" y="65"/>
                    <a:pt x="2" y="58"/>
                  </a:cubicBezTo>
                  <a:cubicBezTo>
                    <a:pt x="4" y="43"/>
                    <a:pt x="9" y="31"/>
                    <a:pt x="15" y="23"/>
                  </a:cubicBezTo>
                  <a:cubicBezTo>
                    <a:pt x="20" y="15"/>
                    <a:pt x="27" y="9"/>
                    <a:pt x="35" y="5"/>
                  </a:cubicBezTo>
                  <a:cubicBezTo>
                    <a:pt x="42" y="2"/>
                    <a:pt x="50" y="0"/>
                    <a:pt x="60" y="0"/>
                  </a:cubicBezTo>
                  <a:moveTo>
                    <a:pt x="60" y="0"/>
                  </a:moveTo>
                  <a:cubicBezTo>
                    <a:pt x="60" y="0"/>
                    <a:pt x="60" y="0"/>
                    <a:pt x="60" y="0"/>
                  </a:cubicBezTo>
                  <a:cubicBezTo>
                    <a:pt x="60" y="0"/>
                    <a:pt x="60" y="0"/>
                    <a:pt x="60" y="0"/>
                  </a:cubicBezTo>
                  <a:cubicBezTo>
                    <a:pt x="60" y="0"/>
                    <a:pt x="60" y="0"/>
                    <a:pt x="60"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a:spLocks noEditPoints="1"/>
            </p:cNvSpPr>
            <p:nvPr/>
          </p:nvSpPr>
          <p:spPr bwMode="auto">
            <a:xfrm>
              <a:off x="9872521" y="846845"/>
              <a:ext cx="698500" cy="603250"/>
            </a:xfrm>
            <a:custGeom>
              <a:avLst/>
              <a:gdLst>
                <a:gd name="T0" fmla="*/ 1042154092 w 265"/>
                <a:gd name="T1" fmla="*/ 478819809 h 229"/>
                <a:gd name="T2" fmla="*/ 1681342217 w 265"/>
                <a:gd name="T3" fmla="*/ 1325429816 h 229"/>
                <a:gd name="T4" fmla="*/ 1813350809 w 265"/>
                <a:gd name="T5" fmla="*/ 1131127996 h 229"/>
                <a:gd name="T6" fmla="*/ 1841140566 w 265"/>
                <a:gd name="T7" fmla="*/ 992338347 h 229"/>
                <a:gd name="T8" fmla="*/ 1827244370 w 265"/>
                <a:gd name="T9" fmla="*/ 895186120 h 229"/>
                <a:gd name="T10" fmla="*/ 1042154092 w 265"/>
                <a:gd name="T11" fmla="*/ 478819809 h 229"/>
                <a:gd name="T12" fmla="*/ 69475709 w 265"/>
                <a:gd name="T13" fmla="*/ 0 h 229"/>
                <a:gd name="T14" fmla="*/ 0 w 265"/>
                <a:gd name="T15" fmla="*/ 346971487 h 229"/>
                <a:gd name="T16" fmla="*/ 534971925 w 265"/>
                <a:gd name="T17" fmla="*/ 1457280772 h 229"/>
                <a:gd name="T18" fmla="*/ 1042154092 w 265"/>
                <a:gd name="T19" fmla="*/ 1589129094 h 229"/>
                <a:gd name="T20" fmla="*/ 1403436743 w 265"/>
                <a:gd name="T21" fmla="*/ 1512795578 h 229"/>
                <a:gd name="T22" fmla="*/ 993520042 w 265"/>
                <a:gd name="T23" fmla="*/ 832732622 h 229"/>
                <a:gd name="T24" fmla="*/ 69475709 w 265"/>
                <a:gd name="T25" fmla="*/ 0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5" h="229">
                  <a:moveTo>
                    <a:pt x="150" y="69"/>
                  </a:moveTo>
                  <a:cubicBezTo>
                    <a:pt x="172" y="99"/>
                    <a:pt x="212" y="151"/>
                    <a:pt x="242" y="191"/>
                  </a:cubicBezTo>
                  <a:cubicBezTo>
                    <a:pt x="251" y="181"/>
                    <a:pt x="258" y="171"/>
                    <a:pt x="261" y="163"/>
                  </a:cubicBezTo>
                  <a:cubicBezTo>
                    <a:pt x="264" y="156"/>
                    <a:pt x="265" y="149"/>
                    <a:pt x="265" y="143"/>
                  </a:cubicBezTo>
                  <a:cubicBezTo>
                    <a:pt x="265" y="138"/>
                    <a:pt x="264" y="133"/>
                    <a:pt x="263" y="129"/>
                  </a:cubicBezTo>
                  <a:cubicBezTo>
                    <a:pt x="232" y="113"/>
                    <a:pt x="192" y="91"/>
                    <a:pt x="150" y="69"/>
                  </a:cubicBezTo>
                  <a:moveTo>
                    <a:pt x="10" y="0"/>
                  </a:moveTo>
                  <a:cubicBezTo>
                    <a:pt x="3" y="9"/>
                    <a:pt x="0" y="27"/>
                    <a:pt x="0" y="50"/>
                  </a:cubicBezTo>
                  <a:cubicBezTo>
                    <a:pt x="0" y="103"/>
                    <a:pt x="21" y="180"/>
                    <a:pt x="77" y="210"/>
                  </a:cubicBezTo>
                  <a:cubicBezTo>
                    <a:pt x="103" y="223"/>
                    <a:pt x="128" y="229"/>
                    <a:pt x="150" y="229"/>
                  </a:cubicBezTo>
                  <a:cubicBezTo>
                    <a:pt x="169" y="229"/>
                    <a:pt x="187" y="224"/>
                    <a:pt x="202" y="218"/>
                  </a:cubicBezTo>
                  <a:cubicBezTo>
                    <a:pt x="179" y="180"/>
                    <a:pt x="156" y="139"/>
                    <a:pt x="143" y="120"/>
                  </a:cubicBezTo>
                  <a:cubicBezTo>
                    <a:pt x="120" y="84"/>
                    <a:pt x="48" y="26"/>
                    <a:pt x="1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9977296" y="811920"/>
              <a:ext cx="587375" cy="374650"/>
            </a:xfrm>
            <a:custGeom>
              <a:avLst/>
              <a:gdLst>
                <a:gd name="T0" fmla="*/ 13875747 w 223"/>
                <a:gd name="T1" fmla="*/ 0 h 142"/>
                <a:gd name="T2" fmla="*/ 0 w 223"/>
                <a:gd name="T3" fmla="*/ 0 h 142"/>
                <a:gd name="T4" fmla="*/ 652152190 w 223"/>
                <a:gd name="T5" fmla="*/ 424623561 h 142"/>
                <a:gd name="T6" fmla="*/ 763158163 w 223"/>
                <a:gd name="T7" fmla="*/ 570805659 h 142"/>
                <a:gd name="T8" fmla="*/ 1547127312 w 223"/>
                <a:gd name="T9" fmla="*/ 988469173 h 142"/>
                <a:gd name="T10" fmla="*/ 1547127312 w 223"/>
                <a:gd name="T11" fmla="*/ 988469173 h 142"/>
                <a:gd name="T12" fmla="*/ 832534262 w 223"/>
                <a:gd name="T13" fmla="*/ 375897954 h 142"/>
                <a:gd name="T14" fmla="*/ 13875747 w 223"/>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3" h="142">
                  <a:moveTo>
                    <a:pt x="2" y="0"/>
                  </a:moveTo>
                  <a:cubicBezTo>
                    <a:pt x="2" y="0"/>
                    <a:pt x="1" y="0"/>
                    <a:pt x="0" y="0"/>
                  </a:cubicBezTo>
                  <a:cubicBezTo>
                    <a:pt x="52" y="32"/>
                    <a:pt x="90" y="55"/>
                    <a:pt x="94" y="61"/>
                  </a:cubicBezTo>
                  <a:cubicBezTo>
                    <a:pt x="96" y="65"/>
                    <a:pt x="102" y="72"/>
                    <a:pt x="110" y="82"/>
                  </a:cubicBezTo>
                  <a:cubicBezTo>
                    <a:pt x="152" y="104"/>
                    <a:pt x="192" y="126"/>
                    <a:pt x="223" y="142"/>
                  </a:cubicBezTo>
                  <a:cubicBezTo>
                    <a:pt x="223" y="142"/>
                    <a:pt x="223" y="142"/>
                    <a:pt x="223" y="142"/>
                  </a:cubicBezTo>
                  <a:cubicBezTo>
                    <a:pt x="215" y="117"/>
                    <a:pt x="185" y="90"/>
                    <a:pt x="120" y="54"/>
                  </a:cubicBezTo>
                  <a:cubicBezTo>
                    <a:pt x="53" y="16"/>
                    <a:pt x="25" y="0"/>
                    <a:pt x="2"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9897921" y="811920"/>
              <a:ext cx="611187" cy="609600"/>
            </a:xfrm>
            <a:custGeom>
              <a:avLst/>
              <a:gdLst>
                <a:gd name="T0" fmla="*/ 208206647 w 232"/>
                <a:gd name="T1" fmla="*/ 0 h 231"/>
                <a:gd name="T2" fmla="*/ 34700669 w 232"/>
                <a:gd name="T3" fmla="*/ 55713745 h 231"/>
                <a:gd name="T4" fmla="*/ 0 w 232"/>
                <a:gd name="T5" fmla="*/ 90532197 h 231"/>
                <a:gd name="T6" fmla="*/ 0 w 232"/>
                <a:gd name="T7" fmla="*/ 90532197 h 231"/>
                <a:gd name="T8" fmla="*/ 923047801 w 232"/>
                <a:gd name="T9" fmla="*/ 926227823 h 231"/>
                <a:gd name="T10" fmla="*/ 1332519381 w 232"/>
                <a:gd name="T11" fmla="*/ 1608710649 h 231"/>
                <a:gd name="T12" fmla="*/ 1610127366 w 232"/>
                <a:gd name="T13" fmla="*/ 1420679397 h 231"/>
                <a:gd name="T14" fmla="*/ 971629264 w 232"/>
                <a:gd name="T15" fmla="*/ 571057974 h 231"/>
                <a:gd name="T16" fmla="*/ 860585544 w 232"/>
                <a:gd name="T17" fmla="*/ 424812031 h 231"/>
                <a:gd name="T18" fmla="*/ 208206647 w 232"/>
                <a:gd name="T19" fmla="*/ 0 h 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2" h="231">
                  <a:moveTo>
                    <a:pt x="30" y="0"/>
                  </a:moveTo>
                  <a:cubicBezTo>
                    <a:pt x="21" y="1"/>
                    <a:pt x="14" y="4"/>
                    <a:pt x="5" y="8"/>
                  </a:cubicBezTo>
                  <a:cubicBezTo>
                    <a:pt x="3" y="9"/>
                    <a:pt x="1" y="11"/>
                    <a:pt x="0" y="13"/>
                  </a:cubicBezTo>
                  <a:cubicBezTo>
                    <a:pt x="0" y="13"/>
                    <a:pt x="0" y="13"/>
                    <a:pt x="0" y="13"/>
                  </a:cubicBezTo>
                  <a:cubicBezTo>
                    <a:pt x="38" y="39"/>
                    <a:pt x="110" y="97"/>
                    <a:pt x="133" y="133"/>
                  </a:cubicBezTo>
                  <a:cubicBezTo>
                    <a:pt x="146" y="152"/>
                    <a:pt x="169" y="193"/>
                    <a:pt x="192" y="231"/>
                  </a:cubicBezTo>
                  <a:cubicBezTo>
                    <a:pt x="208" y="223"/>
                    <a:pt x="222" y="214"/>
                    <a:pt x="232" y="204"/>
                  </a:cubicBezTo>
                  <a:cubicBezTo>
                    <a:pt x="202" y="164"/>
                    <a:pt x="162" y="112"/>
                    <a:pt x="140" y="82"/>
                  </a:cubicBezTo>
                  <a:cubicBezTo>
                    <a:pt x="132" y="72"/>
                    <a:pt x="126" y="65"/>
                    <a:pt x="124" y="61"/>
                  </a:cubicBezTo>
                  <a:cubicBezTo>
                    <a:pt x="120" y="55"/>
                    <a:pt x="82" y="32"/>
                    <a:pt x="30" y="0"/>
                  </a:cubicBezTo>
                </a:path>
              </a:pathLst>
            </a:custGeom>
            <a:solidFill>
              <a:srgbClr val="263A4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9872521" y="811920"/>
              <a:ext cx="698500" cy="411163"/>
            </a:xfrm>
            <a:custGeom>
              <a:avLst/>
              <a:gdLst>
                <a:gd name="T0" fmla="*/ 291804306 w 265"/>
                <a:gd name="T1" fmla="*/ 0 h 156"/>
                <a:gd name="T2" fmla="*/ 104216200 w 265"/>
                <a:gd name="T3" fmla="*/ 55572897 h 156"/>
                <a:gd name="T4" fmla="*/ 0 w 265"/>
                <a:gd name="T5" fmla="*/ 437643479 h 156"/>
                <a:gd name="T6" fmla="*/ 69475709 w 265"/>
                <a:gd name="T7" fmla="*/ 90308263 h 156"/>
                <a:gd name="T8" fmla="*/ 104216200 w 265"/>
                <a:gd name="T9" fmla="*/ 55572897 h 156"/>
                <a:gd name="T10" fmla="*/ 277908109 w 265"/>
                <a:gd name="T11" fmla="*/ 0 h 156"/>
                <a:gd name="T12" fmla="*/ 291804306 w 265"/>
                <a:gd name="T13" fmla="*/ 0 h 156"/>
                <a:gd name="T14" fmla="*/ 1111632438 w 265"/>
                <a:gd name="T15" fmla="*/ 375122982 h 156"/>
                <a:gd name="T16" fmla="*/ 1827244370 w 265"/>
                <a:gd name="T17" fmla="*/ 986432750 h 156"/>
                <a:gd name="T18" fmla="*/ 1841140566 w 265"/>
                <a:gd name="T19" fmla="*/ 1083685978 h 156"/>
                <a:gd name="T20" fmla="*/ 1111632438 w 265"/>
                <a:gd name="T21" fmla="*/ 375122982 h 156"/>
                <a:gd name="T22" fmla="*/ 291804306 w 265"/>
                <a:gd name="T23" fmla="*/ 0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5" h="156">
                  <a:moveTo>
                    <a:pt x="42" y="0"/>
                  </a:moveTo>
                  <a:cubicBezTo>
                    <a:pt x="33" y="0"/>
                    <a:pt x="24" y="3"/>
                    <a:pt x="15" y="8"/>
                  </a:cubicBezTo>
                  <a:cubicBezTo>
                    <a:pt x="5" y="14"/>
                    <a:pt x="0" y="35"/>
                    <a:pt x="0" y="63"/>
                  </a:cubicBezTo>
                  <a:cubicBezTo>
                    <a:pt x="0" y="40"/>
                    <a:pt x="3" y="22"/>
                    <a:pt x="10" y="13"/>
                  </a:cubicBezTo>
                  <a:cubicBezTo>
                    <a:pt x="11" y="11"/>
                    <a:pt x="13" y="9"/>
                    <a:pt x="15" y="8"/>
                  </a:cubicBezTo>
                  <a:cubicBezTo>
                    <a:pt x="24" y="4"/>
                    <a:pt x="31" y="1"/>
                    <a:pt x="40" y="0"/>
                  </a:cubicBezTo>
                  <a:cubicBezTo>
                    <a:pt x="41" y="0"/>
                    <a:pt x="42" y="0"/>
                    <a:pt x="42" y="0"/>
                  </a:cubicBezTo>
                  <a:cubicBezTo>
                    <a:pt x="65" y="0"/>
                    <a:pt x="93" y="16"/>
                    <a:pt x="160" y="54"/>
                  </a:cubicBezTo>
                  <a:cubicBezTo>
                    <a:pt x="225" y="90"/>
                    <a:pt x="255" y="117"/>
                    <a:pt x="263" y="142"/>
                  </a:cubicBezTo>
                  <a:cubicBezTo>
                    <a:pt x="264" y="146"/>
                    <a:pt x="265" y="151"/>
                    <a:pt x="265" y="156"/>
                  </a:cubicBezTo>
                  <a:cubicBezTo>
                    <a:pt x="265" y="127"/>
                    <a:pt x="238" y="97"/>
                    <a:pt x="160" y="54"/>
                  </a:cubicBezTo>
                  <a:cubicBezTo>
                    <a:pt x="93" y="16"/>
                    <a:pt x="65" y="0"/>
                    <a:pt x="42" y="0"/>
                  </a:cubicBezTo>
                </a:path>
              </a:pathLst>
            </a:custGeom>
            <a:solidFill>
              <a:srgbClr val="264C5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7" name="组合 129"/>
          <p:cNvGrpSpPr/>
          <p:nvPr/>
        </p:nvGrpSpPr>
        <p:grpSpPr bwMode="auto">
          <a:xfrm>
            <a:off x="3776663" y="5426075"/>
            <a:ext cx="1149350" cy="2078038"/>
            <a:chOff x="3230563" y="5426075"/>
            <a:chExt cx="1695450" cy="3067051"/>
          </a:xfrm>
        </p:grpSpPr>
        <p:sp>
          <p:nvSpPr>
            <p:cNvPr id="3123" name="Freeform 52"/>
            <p:cNvSpPr/>
            <p:nvPr/>
          </p:nvSpPr>
          <p:spPr bwMode="auto">
            <a:xfrm>
              <a:off x="3230563" y="5426075"/>
              <a:ext cx="1695450" cy="1314450"/>
            </a:xfrm>
            <a:custGeom>
              <a:avLst/>
              <a:gdLst>
                <a:gd name="T0" fmla="*/ 2147483646 w 643"/>
                <a:gd name="T1" fmla="*/ 2147483646 h 498"/>
                <a:gd name="T2" fmla="*/ 2147483646 w 643"/>
                <a:gd name="T3" fmla="*/ 2147483646 h 498"/>
                <a:gd name="T4" fmla="*/ 465824228 w 643"/>
                <a:gd name="T5" fmla="*/ 2147483646 h 498"/>
                <a:gd name="T6" fmla="*/ 146003822 w 643"/>
                <a:gd name="T7" fmla="*/ 2147483646 h 498"/>
                <a:gd name="T8" fmla="*/ 6953191 w 643"/>
                <a:gd name="T9" fmla="*/ 522504433 h 498"/>
                <a:gd name="T10" fmla="*/ 298963471 w 643"/>
                <a:gd name="T11" fmla="*/ 202034660 h 498"/>
                <a:gd name="T12" fmla="*/ 2147483646 w 643"/>
                <a:gd name="T13" fmla="*/ 13933698 h 498"/>
                <a:gd name="T14" fmla="*/ 2147483646 w 643"/>
                <a:gd name="T15" fmla="*/ 299570545 h 498"/>
                <a:gd name="T16" fmla="*/ 2147483646 w 643"/>
                <a:gd name="T17" fmla="*/ 2147483646 h 4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3" h="498">
                  <a:moveTo>
                    <a:pt x="642" y="424"/>
                  </a:moveTo>
                  <a:cubicBezTo>
                    <a:pt x="643" y="448"/>
                    <a:pt x="625" y="468"/>
                    <a:pt x="601" y="470"/>
                  </a:cubicBezTo>
                  <a:cubicBezTo>
                    <a:pt x="67" y="497"/>
                    <a:pt x="67" y="497"/>
                    <a:pt x="67" y="497"/>
                  </a:cubicBezTo>
                  <a:cubicBezTo>
                    <a:pt x="43" y="498"/>
                    <a:pt x="22" y="480"/>
                    <a:pt x="21" y="455"/>
                  </a:cubicBezTo>
                  <a:cubicBezTo>
                    <a:pt x="1" y="75"/>
                    <a:pt x="1" y="75"/>
                    <a:pt x="1" y="75"/>
                  </a:cubicBezTo>
                  <a:cubicBezTo>
                    <a:pt x="0" y="51"/>
                    <a:pt x="19" y="30"/>
                    <a:pt x="43" y="29"/>
                  </a:cubicBezTo>
                  <a:cubicBezTo>
                    <a:pt x="577" y="2"/>
                    <a:pt x="577" y="2"/>
                    <a:pt x="577" y="2"/>
                  </a:cubicBezTo>
                  <a:cubicBezTo>
                    <a:pt x="601" y="0"/>
                    <a:pt x="621" y="19"/>
                    <a:pt x="623" y="43"/>
                  </a:cubicBezTo>
                  <a:lnTo>
                    <a:pt x="642" y="424"/>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53"/>
            <p:cNvSpPr/>
            <p:nvPr/>
          </p:nvSpPr>
          <p:spPr bwMode="auto">
            <a:xfrm>
              <a:off x="3371850" y="5532438"/>
              <a:ext cx="1376362" cy="295275"/>
            </a:xfrm>
            <a:custGeom>
              <a:avLst/>
              <a:gdLst>
                <a:gd name="T0" fmla="*/ 2147483646 w 522"/>
                <a:gd name="T1" fmla="*/ 486536745 h 112"/>
                <a:gd name="T2" fmla="*/ 2147483646 w 522"/>
                <a:gd name="T3" fmla="*/ 597744692 h 112"/>
                <a:gd name="T4" fmla="*/ 139044203 w 522"/>
                <a:gd name="T5" fmla="*/ 771508756 h 112"/>
                <a:gd name="T6" fmla="*/ 20856367 w 522"/>
                <a:gd name="T7" fmla="*/ 674199826 h 112"/>
                <a:gd name="T8" fmla="*/ 6953001 w 522"/>
                <a:gd name="T9" fmla="*/ 284972012 h 112"/>
                <a:gd name="T10" fmla="*/ 104284470 w 522"/>
                <a:gd name="T11" fmla="*/ 173764065 h 112"/>
                <a:gd name="T12" fmla="*/ 2147483646 w 522"/>
                <a:gd name="T13" fmla="*/ 0 h 112"/>
                <a:gd name="T14" fmla="*/ 2147483646 w 522"/>
                <a:gd name="T15" fmla="*/ 104258439 h 112"/>
                <a:gd name="T16" fmla="*/ 2147483646 w 522"/>
                <a:gd name="T17" fmla="*/ 486536745 h 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2" h="112">
                  <a:moveTo>
                    <a:pt x="522" y="70"/>
                  </a:moveTo>
                  <a:cubicBezTo>
                    <a:pt x="522" y="79"/>
                    <a:pt x="516" y="86"/>
                    <a:pt x="507" y="86"/>
                  </a:cubicBezTo>
                  <a:cubicBezTo>
                    <a:pt x="20" y="111"/>
                    <a:pt x="20" y="111"/>
                    <a:pt x="20" y="111"/>
                  </a:cubicBezTo>
                  <a:cubicBezTo>
                    <a:pt x="11" y="112"/>
                    <a:pt x="4" y="105"/>
                    <a:pt x="3" y="97"/>
                  </a:cubicBezTo>
                  <a:cubicBezTo>
                    <a:pt x="1" y="41"/>
                    <a:pt x="1" y="41"/>
                    <a:pt x="1" y="41"/>
                  </a:cubicBezTo>
                  <a:cubicBezTo>
                    <a:pt x="0" y="33"/>
                    <a:pt x="7" y="26"/>
                    <a:pt x="15" y="25"/>
                  </a:cubicBezTo>
                  <a:cubicBezTo>
                    <a:pt x="503" y="0"/>
                    <a:pt x="503" y="0"/>
                    <a:pt x="503" y="0"/>
                  </a:cubicBezTo>
                  <a:cubicBezTo>
                    <a:pt x="512" y="0"/>
                    <a:pt x="519" y="6"/>
                    <a:pt x="519" y="15"/>
                  </a:cubicBezTo>
                  <a:lnTo>
                    <a:pt x="522" y="7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54"/>
            <p:cNvSpPr/>
            <p:nvPr/>
          </p:nvSpPr>
          <p:spPr bwMode="auto">
            <a:xfrm>
              <a:off x="3379788" y="5703888"/>
              <a:ext cx="1368425" cy="123825"/>
            </a:xfrm>
            <a:custGeom>
              <a:avLst/>
              <a:gdLst>
                <a:gd name="T0" fmla="*/ 2147483646 w 519"/>
                <a:gd name="T1" fmla="*/ 111055218 h 47"/>
                <a:gd name="T2" fmla="*/ 111232650 w 519"/>
                <a:gd name="T3" fmla="*/ 284581465 h 47"/>
                <a:gd name="T4" fmla="*/ 0 w 519"/>
                <a:gd name="T5" fmla="*/ 180465716 h 47"/>
                <a:gd name="T6" fmla="*/ 0 w 519"/>
                <a:gd name="T7" fmla="*/ 222110435 h 47"/>
                <a:gd name="T8" fmla="*/ 118182878 w 519"/>
                <a:gd name="T9" fmla="*/ 319284080 h 47"/>
                <a:gd name="T10" fmla="*/ 2147483646 w 519"/>
                <a:gd name="T11" fmla="*/ 145760467 h 47"/>
                <a:gd name="T12" fmla="*/ 2147483646 w 519"/>
                <a:gd name="T13" fmla="*/ 34705249 h 47"/>
                <a:gd name="T14" fmla="*/ 2147483646 w 519"/>
                <a:gd name="T15" fmla="*/ 0 h 47"/>
                <a:gd name="T16" fmla="*/ 2147483646 w 519"/>
                <a:gd name="T17" fmla="*/ 111055218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9" h="47">
                  <a:moveTo>
                    <a:pt x="504" y="16"/>
                  </a:moveTo>
                  <a:cubicBezTo>
                    <a:pt x="16" y="41"/>
                    <a:pt x="16" y="41"/>
                    <a:pt x="16" y="41"/>
                  </a:cubicBezTo>
                  <a:cubicBezTo>
                    <a:pt x="8" y="41"/>
                    <a:pt x="1" y="35"/>
                    <a:pt x="0" y="26"/>
                  </a:cubicBezTo>
                  <a:cubicBezTo>
                    <a:pt x="0" y="32"/>
                    <a:pt x="0" y="32"/>
                    <a:pt x="0" y="32"/>
                  </a:cubicBezTo>
                  <a:cubicBezTo>
                    <a:pt x="1" y="40"/>
                    <a:pt x="8" y="47"/>
                    <a:pt x="17" y="46"/>
                  </a:cubicBezTo>
                  <a:cubicBezTo>
                    <a:pt x="504" y="21"/>
                    <a:pt x="504" y="21"/>
                    <a:pt x="504" y="21"/>
                  </a:cubicBezTo>
                  <a:cubicBezTo>
                    <a:pt x="513" y="21"/>
                    <a:pt x="519" y="14"/>
                    <a:pt x="519" y="5"/>
                  </a:cubicBezTo>
                  <a:cubicBezTo>
                    <a:pt x="519" y="0"/>
                    <a:pt x="519" y="0"/>
                    <a:pt x="519" y="0"/>
                  </a:cubicBezTo>
                  <a:cubicBezTo>
                    <a:pt x="519" y="8"/>
                    <a:pt x="513" y="15"/>
                    <a:pt x="504" y="16"/>
                  </a:cubicBezTo>
                  <a:close/>
                </a:path>
              </a:pathLst>
            </a:custGeom>
            <a:solidFill>
              <a:srgbClr val="D9CE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55"/>
            <p:cNvSpPr/>
            <p:nvPr/>
          </p:nvSpPr>
          <p:spPr bwMode="auto">
            <a:xfrm>
              <a:off x="3387725" y="5892800"/>
              <a:ext cx="158750" cy="161925"/>
            </a:xfrm>
            <a:custGeom>
              <a:avLst/>
              <a:gdLst>
                <a:gd name="T0" fmla="*/ 420026042 w 60"/>
                <a:gd name="T1" fmla="*/ 373460104 h 61"/>
                <a:gd name="T2" fmla="*/ 392025188 w 60"/>
                <a:gd name="T3" fmla="*/ 408690736 h 61"/>
                <a:gd name="T4" fmla="*/ 49003479 w 60"/>
                <a:gd name="T5" fmla="*/ 422783520 h 61"/>
                <a:gd name="T6" fmla="*/ 14001750 w 60"/>
                <a:gd name="T7" fmla="*/ 394597952 h 61"/>
                <a:gd name="T8" fmla="*/ 0 w 60"/>
                <a:gd name="T9" fmla="*/ 49326071 h 61"/>
                <a:gd name="T10" fmla="*/ 28000854 w 60"/>
                <a:gd name="T11" fmla="*/ 21140503 h 61"/>
                <a:gd name="T12" fmla="*/ 371022563 w 60"/>
                <a:gd name="T13" fmla="*/ 0 h 61"/>
                <a:gd name="T14" fmla="*/ 406024292 w 60"/>
                <a:gd name="T15" fmla="*/ 28185568 h 61"/>
                <a:gd name="T16" fmla="*/ 420026042 w 60"/>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2" y="56"/>
                  </a:cubicBezTo>
                  <a:cubicBezTo>
                    <a:pt x="0" y="7"/>
                    <a:pt x="0" y="7"/>
                    <a:pt x="0" y="7"/>
                  </a:cubicBezTo>
                  <a:cubicBezTo>
                    <a:pt x="0" y="5"/>
                    <a:pt x="2" y="3"/>
                    <a:pt x="4" y="3"/>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56"/>
            <p:cNvSpPr/>
            <p:nvPr/>
          </p:nvSpPr>
          <p:spPr bwMode="auto">
            <a:xfrm>
              <a:off x="3590925" y="58832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34543639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9"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57"/>
            <p:cNvSpPr/>
            <p:nvPr/>
          </p:nvSpPr>
          <p:spPr bwMode="auto">
            <a:xfrm>
              <a:off x="3794125" y="5872163"/>
              <a:ext cx="160337" cy="160338"/>
            </a:xfrm>
            <a:custGeom>
              <a:avLst/>
              <a:gdLst>
                <a:gd name="T0" fmla="*/ 421441862 w 61"/>
                <a:gd name="T1" fmla="*/ 366175193 h 61"/>
                <a:gd name="T2" fmla="*/ 386898438 w 61"/>
                <a:gd name="T3" fmla="*/ 400721461 h 61"/>
                <a:gd name="T4" fmla="*/ 55271581 w 61"/>
                <a:gd name="T5" fmla="*/ 421447119 h 61"/>
                <a:gd name="T6" fmla="*/ 20725529 w 61"/>
                <a:gd name="T7" fmla="*/ 386903479 h 61"/>
                <a:gd name="T8" fmla="*/ 0 w 61"/>
                <a:gd name="T9" fmla="*/ 55271926 h 61"/>
                <a:gd name="T10" fmla="*/ 34543424 w 61"/>
                <a:gd name="T11" fmla="*/ 20725658 h 61"/>
                <a:gd name="T12" fmla="*/ 366170281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6" y="58"/>
                  </a:cubicBezTo>
                  <a:cubicBezTo>
                    <a:pt x="8" y="61"/>
                    <a:pt x="8" y="61"/>
                    <a:pt x="8" y="61"/>
                  </a:cubicBezTo>
                  <a:cubicBezTo>
                    <a:pt x="5" y="61"/>
                    <a:pt x="3" y="59"/>
                    <a:pt x="3" y="56"/>
                  </a:cubicBezTo>
                  <a:cubicBezTo>
                    <a:pt x="0" y="8"/>
                    <a:pt x="0" y="8"/>
                    <a:pt x="0" y="8"/>
                  </a:cubicBezTo>
                  <a:cubicBezTo>
                    <a:pt x="0" y="5"/>
                    <a:pt x="2" y="3"/>
                    <a:pt x="5" y="3"/>
                  </a:cubicBezTo>
                  <a:cubicBezTo>
                    <a:pt x="53" y="0"/>
                    <a:pt x="53" y="0"/>
                    <a:pt x="53"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8"/>
            <p:cNvSpPr/>
            <p:nvPr/>
          </p:nvSpPr>
          <p:spPr bwMode="auto">
            <a:xfrm>
              <a:off x="4000500" y="5862638"/>
              <a:ext cx="157162" cy="160338"/>
            </a:xfrm>
            <a:custGeom>
              <a:avLst/>
              <a:gdLst>
                <a:gd name="T0" fmla="*/ 411664904 w 60"/>
                <a:gd name="T1" fmla="*/ 366175193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1081921 w 60"/>
                <a:gd name="T15" fmla="*/ 34543639 h 61"/>
                <a:gd name="T16" fmla="*/ 411664904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1"/>
                    <a:pt x="7" y="61"/>
                    <a:pt x="7" y="61"/>
                  </a:cubicBezTo>
                  <a:cubicBezTo>
                    <a:pt x="4" y="61"/>
                    <a:pt x="2" y="59"/>
                    <a:pt x="2" y="56"/>
                  </a:cubicBezTo>
                  <a:cubicBezTo>
                    <a:pt x="0" y="8"/>
                    <a:pt x="0" y="8"/>
                    <a:pt x="0" y="8"/>
                  </a:cubicBezTo>
                  <a:cubicBezTo>
                    <a:pt x="0" y="5"/>
                    <a:pt x="1" y="3"/>
                    <a:pt x="4" y="3"/>
                  </a:cubicBezTo>
                  <a:cubicBezTo>
                    <a:pt x="53" y="0"/>
                    <a:pt x="53" y="0"/>
                    <a:pt x="53" y="0"/>
                  </a:cubicBezTo>
                  <a:cubicBezTo>
                    <a:pt x="55" y="0"/>
                    <a:pt x="57" y="2"/>
                    <a:pt x="57"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9"/>
            <p:cNvSpPr/>
            <p:nvPr/>
          </p:nvSpPr>
          <p:spPr bwMode="auto">
            <a:xfrm>
              <a:off x="4203700" y="5851525"/>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86903479 h 61"/>
                <a:gd name="T8" fmla="*/ 0 w 60"/>
                <a:gd name="T9" fmla="*/ 55271926 h 61"/>
                <a:gd name="T10" fmla="*/ 27443105 w 60"/>
                <a:gd name="T11" fmla="*/ 20725658 h 61"/>
                <a:gd name="T12" fmla="*/ 363636197 w 60"/>
                <a:gd name="T13" fmla="*/ 0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3" y="59"/>
                    <a:pt x="2" y="56"/>
                  </a:cubicBezTo>
                  <a:cubicBezTo>
                    <a:pt x="0" y="8"/>
                    <a:pt x="0" y="8"/>
                    <a:pt x="0" y="8"/>
                  </a:cubicBezTo>
                  <a:cubicBezTo>
                    <a:pt x="0" y="5"/>
                    <a:pt x="2" y="3"/>
                    <a:pt x="4" y="3"/>
                  </a:cubicBezTo>
                  <a:cubicBezTo>
                    <a:pt x="53" y="0"/>
                    <a:pt x="53" y="0"/>
                    <a:pt x="53" y="0"/>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60"/>
            <p:cNvSpPr/>
            <p:nvPr/>
          </p:nvSpPr>
          <p:spPr bwMode="auto">
            <a:xfrm>
              <a:off x="4405313" y="5840413"/>
              <a:ext cx="158750" cy="161925"/>
            </a:xfrm>
            <a:custGeom>
              <a:avLst/>
              <a:gdLst>
                <a:gd name="T0" fmla="*/ 420026042 w 60"/>
                <a:gd name="T1" fmla="*/ 380505168 h 61"/>
                <a:gd name="T2" fmla="*/ 392025188 w 60"/>
                <a:gd name="T3" fmla="*/ 408690736 h 61"/>
                <a:gd name="T4" fmla="*/ 49003479 w 60"/>
                <a:gd name="T5" fmla="*/ 429831240 h 61"/>
                <a:gd name="T6" fmla="*/ 21002625 w 60"/>
                <a:gd name="T7" fmla="*/ 401645672 h 61"/>
                <a:gd name="T8" fmla="*/ 0 w 60"/>
                <a:gd name="T9" fmla="*/ 56371136 h 61"/>
                <a:gd name="T10" fmla="*/ 28000854 w 60"/>
                <a:gd name="T11" fmla="*/ 21140503 h 61"/>
                <a:gd name="T12" fmla="*/ 371022563 w 60"/>
                <a:gd name="T13" fmla="*/ 7047719 h 61"/>
                <a:gd name="T14" fmla="*/ 406024292 w 60"/>
                <a:gd name="T15" fmla="*/ 35233287 h 61"/>
                <a:gd name="T16" fmla="*/ 420026042 w 60"/>
                <a:gd name="T17" fmla="*/ 38050516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9" y="58"/>
                    <a:pt x="56" y="58"/>
                  </a:cubicBezTo>
                  <a:cubicBezTo>
                    <a:pt x="7" y="61"/>
                    <a:pt x="7" y="61"/>
                    <a:pt x="7" y="61"/>
                  </a:cubicBezTo>
                  <a:cubicBezTo>
                    <a:pt x="5" y="61"/>
                    <a:pt x="3" y="59"/>
                    <a:pt x="3" y="57"/>
                  </a:cubicBezTo>
                  <a:cubicBezTo>
                    <a:pt x="0" y="8"/>
                    <a:pt x="0" y="8"/>
                    <a:pt x="0" y="8"/>
                  </a:cubicBezTo>
                  <a:cubicBezTo>
                    <a:pt x="0" y="5"/>
                    <a:pt x="2" y="3"/>
                    <a:pt x="4" y="3"/>
                  </a:cubicBezTo>
                  <a:cubicBezTo>
                    <a:pt x="53" y="1"/>
                    <a:pt x="53" y="1"/>
                    <a:pt x="53" y="1"/>
                  </a:cubicBezTo>
                  <a:cubicBezTo>
                    <a:pt x="56" y="0"/>
                    <a:pt x="58" y="2"/>
                    <a:pt x="58" y="5"/>
                  </a:cubicBezTo>
                  <a:lnTo>
                    <a:pt x="60" y="54"/>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61"/>
            <p:cNvSpPr/>
            <p:nvPr/>
          </p:nvSpPr>
          <p:spPr bwMode="auto">
            <a:xfrm>
              <a:off x="4608513" y="5830888"/>
              <a:ext cx="161925" cy="160338"/>
            </a:xfrm>
            <a:custGeom>
              <a:avLst/>
              <a:gdLst>
                <a:gd name="T0" fmla="*/ 429831240 w 61"/>
                <a:gd name="T1" fmla="*/ 373085498 h 61"/>
                <a:gd name="T2" fmla="*/ 394597952 w 61"/>
                <a:gd name="T3" fmla="*/ 400721461 h 61"/>
                <a:gd name="T4" fmla="*/ 56371136 w 61"/>
                <a:gd name="T5" fmla="*/ 421447119 h 61"/>
                <a:gd name="T6" fmla="*/ 21140503 w 61"/>
                <a:gd name="T7" fmla="*/ 393811156 h 61"/>
                <a:gd name="T8" fmla="*/ 0 w 61"/>
                <a:gd name="T9" fmla="*/ 55271926 h 61"/>
                <a:gd name="T10" fmla="*/ 35233287 w 61"/>
                <a:gd name="T11" fmla="*/ 20725658 h 61"/>
                <a:gd name="T12" fmla="*/ 380505168 w 61"/>
                <a:gd name="T13" fmla="*/ 6907676 h 61"/>
                <a:gd name="T14" fmla="*/ 408690736 w 61"/>
                <a:gd name="T15" fmla="*/ 34543639 h 61"/>
                <a:gd name="T16" fmla="*/ 429831240 w 61"/>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4"/>
                  </a:moveTo>
                  <a:cubicBezTo>
                    <a:pt x="61" y="56"/>
                    <a:pt x="59" y="58"/>
                    <a:pt x="56" y="58"/>
                  </a:cubicBezTo>
                  <a:cubicBezTo>
                    <a:pt x="8" y="61"/>
                    <a:pt x="8" y="61"/>
                    <a:pt x="8" y="61"/>
                  </a:cubicBezTo>
                  <a:cubicBezTo>
                    <a:pt x="5" y="61"/>
                    <a:pt x="3" y="59"/>
                    <a:pt x="3" y="57"/>
                  </a:cubicBezTo>
                  <a:cubicBezTo>
                    <a:pt x="0" y="8"/>
                    <a:pt x="0" y="8"/>
                    <a:pt x="0" y="8"/>
                  </a:cubicBezTo>
                  <a:cubicBezTo>
                    <a:pt x="0" y="5"/>
                    <a:pt x="2" y="3"/>
                    <a:pt x="5" y="3"/>
                  </a:cubicBezTo>
                  <a:cubicBezTo>
                    <a:pt x="54" y="1"/>
                    <a:pt x="54" y="1"/>
                    <a:pt x="54" y="1"/>
                  </a:cubicBezTo>
                  <a:cubicBezTo>
                    <a:pt x="56" y="0"/>
                    <a:pt x="58" y="2"/>
                    <a:pt x="58" y="5"/>
                  </a:cubicBezTo>
                  <a:lnTo>
                    <a:pt x="61" y="54"/>
                  </a:ln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62"/>
            <p:cNvSpPr/>
            <p:nvPr/>
          </p:nvSpPr>
          <p:spPr bwMode="auto">
            <a:xfrm>
              <a:off x="3395663" y="6083300"/>
              <a:ext cx="161925" cy="158750"/>
            </a:xfrm>
            <a:custGeom>
              <a:avLst/>
              <a:gdLst>
                <a:gd name="T0" fmla="*/ 429831240 w 61"/>
                <a:gd name="T1" fmla="*/ 371022563 h 60"/>
                <a:gd name="T2" fmla="*/ 401645672 w 61"/>
                <a:gd name="T3" fmla="*/ 399026063 h 60"/>
                <a:gd name="T4" fmla="*/ 56371136 w 61"/>
                <a:gd name="T5" fmla="*/ 420026042 h 60"/>
                <a:gd name="T6" fmla="*/ 21140503 w 61"/>
                <a:gd name="T7" fmla="*/ 392025188 h 60"/>
                <a:gd name="T8" fmla="*/ 7047719 w 61"/>
                <a:gd name="T9" fmla="*/ 49003479 h 60"/>
                <a:gd name="T10" fmla="*/ 35233287 w 61"/>
                <a:gd name="T11" fmla="*/ 14001750 h 60"/>
                <a:gd name="T12" fmla="*/ 380505168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7"/>
                  </a:cubicBezTo>
                  <a:cubicBezTo>
                    <a:pt x="8" y="60"/>
                    <a:pt x="8" y="60"/>
                    <a:pt x="8" y="60"/>
                  </a:cubicBezTo>
                  <a:cubicBezTo>
                    <a:pt x="5" y="60"/>
                    <a:pt x="3" y="58"/>
                    <a:pt x="3" y="56"/>
                  </a:cubicBezTo>
                  <a:cubicBezTo>
                    <a:pt x="1" y="7"/>
                    <a:pt x="1" y="7"/>
                    <a:pt x="1" y="7"/>
                  </a:cubicBezTo>
                  <a:cubicBezTo>
                    <a:pt x="0" y="4"/>
                    <a:pt x="2" y="2"/>
                    <a:pt x="5" y="2"/>
                  </a:cubicBezTo>
                  <a:cubicBezTo>
                    <a:pt x="54" y="0"/>
                    <a:pt x="54" y="0"/>
                    <a:pt x="54"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63"/>
            <p:cNvSpPr/>
            <p:nvPr/>
          </p:nvSpPr>
          <p:spPr bwMode="auto">
            <a:xfrm>
              <a:off x="3602038" y="6072188"/>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399026063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2" y="58"/>
                    <a:pt x="2" y="56"/>
                  </a:cubicBezTo>
                  <a:cubicBezTo>
                    <a:pt x="0" y="7"/>
                    <a:pt x="0" y="7"/>
                    <a:pt x="0" y="7"/>
                  </a:cubicBezTo>
                  <a:cubicBezTo>
                    <a:pt x="0" y="4"/>
                    <a:pt x="2" y="2"/>
                    <a:pt x="4" y="2"/>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64"/>
            <p:cNvSpPr/>
            <p:nvPr/>
          </p:nvSpPr>
          <p:spPr bwMode="auto">
            <a:xfrm>
              <a:off x="3805238" y="6062663"/>
              <a:ext cx="157162" cy="157163"/>
            </a:xfrm>
            <a:custGeom>
              <a:avLst/>
              <a:gdLst>
                <a:gd name="T0" fmla="*/ 411664904 w 60"/>
                <a:gd name="T1" fmla="*/ 363641130 h 60"/>
                <a:gd name="T2" fmla="*/ 384221800 w 60"/>
                <a:gd name="T3" fmla="*/ 391087029 h 60"/>
                <a:gd name="T4" fmla="*/ 48028707 w 60"/>
                <a:gd name="T5" fmla="*/ 411670143 h 60"/>
                <a:gd name="T6" fmla="*/ 20582983 w 60"/>
                <a:gd name="T7" fmla="*/ 384224244 h 60"/>
                <a:gd name="T8" fmla="*/ 0 w 60"/>
                <a:gd name="T9" fmla="*/ 48029013 h 60"/>
                <a:gd name="T10" fmla="*/ 27443105 w 60"/>
                <a:gd name="T11" fmla="*/ 13722949 h 60"/>
                <a:gd name="T12" fmla="*/ 363636197 w 60"/>
                <a:gd name="T13" fmla="*/ 0 h 60"/>
                <a:gd name="T14" fmla="*/ 397942042 w 60"/>
                <a:gd name="T15" fmla="*/ 27445899 h 60"/>
                <a:gd name="T16" fmla="*/ 411664904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65"/>
            <p:cNvSpPr/>
            <p:nvPr/>
          </p:nvSpPr>
          <p:spPr bwMode="auto">
            <a:xfrm>
              <a:off x="4008438" y="6051550"/>
              <a:ext cx="160337" cy="158750"/>
            </a:xfrm>
            <a:custGeom>
              <a:avLst/>
              <a:gdLst>
                <a:gd name="T0" fmla="*/ 414534228 w 61"/>
                <a:gd name="T1" fmla="*/ 371022563 h 60"/>
                <a:gd name="T2" fmla="*/ 386898438 w 61"/>
                <a:gd name="T3" fmla="*/ 406024292 h 60"/>
                <a:gd name="T4" fmla="*/ 48361319 w 61"/>
                <a:gd name="T5" fmla="*/ 420026042 h 60"/>
                <a:gd name="T6" fmla="*/ 20725529 w 61"/>
                <a:gd name="T7" fmla="*/ 392025188 h 60"/>
                <a:gd name="T8" fmla="*/ 0 w 61"/>
                <a:gd name="T9" fmla="*/ 49003479 h 60"/>
                <a:gd name="T10" fmla="*/ 34543424 w 61"/>
                <a:gd name="T11" fmla="*/ 14001750 h 60"/>
                <a:gd name="T12" fmla="*/ 366170281 w 61"/>
                <a:gd name="T13" fmla="*/ 0 h 60"/>
                <a:gd name="T14" fmla="*/ 400716333 w 61"/>
                <a:gd name="T15" fmla="*/ 28000854 h 60"/>
                <a:gd name="T16" fmla="*/ 414534228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0" y="53"/>
                  </a:moveTo>
                  <a:cubicBezTo>
                    <a:pt x="61" y="55"/>
                    <a:pt x="59" y="57"/>
                    <a:pt x="56" y="58"/>
                  </a:cubicBezTo>
                  <a:cubicBezTo>
                    <a:pt x="7" y="60"/>
                    <a:pt x="7" y="60"/>
                    <a:pt x="7" y="60"/>
                  </a:cubicBezTo>
                  <a:cubicBezTo>
                    <a:pt x="5" y="60"/>
                    <a:pt x="3" y="58"/>
                    <a:pt x="3" y="56"/>
                  </a:cubicBezTo>
                  <a:cubicBezTo>
                    <a:pt x="0" y="7"/>
                    <a:pt x="0" y="7"/>
                    <a:pt x="0" y="7"/>
                  </a:cubicBezTo>
                  <a:cubicBezTo>
                    <a:pt x="0" y="5"/>
                    <a:pt x="2" y="3"/>
                    <a:pt x="5"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66"/>
            <p:cNvSpPr/>
            <p:nvPr/>
          </p:nvSpPr>
          <p:spPr bwMode="auto">
            <a:xfrm>
              <a:off x="4211638" y="6040438"/>
              <a:ext cx="160337" cy="158750"/>
            </a:xfrm>
            <a:custGeom>
              <a:avLst/>
              <a:gdLst>
                <a:gd name="T0" fmla="*/ 421441862 w 61"/>
                <a:gd name="T1" fmla="*/ 371022563 h 60"/>
                <a:gd name="T2" fmla="*/ 393806071 w 61"/>
                <a:gd name="T3" fmla="*/ 406024292 h 60"/>
                <a:gd name="T4" fmla="*/ 55271581 w 61"/>
                <a:gd name="T5" fmla="*/ 420026042 h 60"/>
                <a:gd name="T6" fmla="*/ 20725529 w 61"/>
                <a:gd name="T7" fmla="*/ 392025188 h 60"/>
                <a:gd name="T8" fmla="*/ 6907633 w 61"/>
                <a:gd name="T9" fmla="*/ 49003479 h 60"/>
                <a:gd name="T10" fmla="*/ 34543424 w 61"/>
                <a:gd name="T11" fmla="*/ 14001750 h 60"/>
                <a:gd name="T12" fmla="*/ 373080543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7" y="58"/>
                  </a:cubicBezTo>
                  <a:cubicBezTo>
                    <a:pt x="8" y="60"/>
                    <a:pt x="8" y="60"/>
                    <a:pt x="8" y="60"/>
                  </a:cubicBezTo>
                  <a:cubicBezTo>
                    <a:pt x="5" y="60"/>
                    <a:pt x="3" y="58"/>
                    <a:pt x="3" y="56"/>
                  </a:cubicBezTo>
                  <a:cubicBezTo>
                    <a:pt x="1" y="7"/>
                    <a:pt x="1" y="7"/>
                    <a:pt x="1" y="7"/>
                  </a:cubicBezTo>
                  <a:cubicBezTo>
                    <a:pt x="0" y="5"/>
                    <a:pt x="2" y="3"/>
                    <a:pt x="5" y="2"/>
                  </a:cubicBezTo>
                  <a:cubicBezTo>
                    <a:pt x="54" y="0"/>
                    <a:pt x="54" y="0"/>
                    <a:pt x="54"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67"/>
            <p:cNvSpPr/>
            <p:nvPr/>
          </p:nvSpPr>
          <p:spPr bwMode="auto">
            <a:xfrm>
              <a:off x="4416425" y="6030913"/>
              <a:ext cx="158750" cy="158750"/>
            </a:xfrm>
            <a:custGeom>
              <a:avLst/>
              <a:gdLst>
                <a:gd name="T0" fmla="*/ 420026042 w 60"/>
                <a:gd name="T1" fmla="*/ 371022563 h 60"/>
                <a:gd name="T2" fmla="*/ 392025188 w 60"/>
                <a:gd name="T3" fmla="*/ 406024292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8"/>
                  </a:cubicBezTo>
                  <a:cubicBezTo>
                    <a:pt x="7" y="60"/>
                    <a:pt x="7" y="60"/>
                    <a:pt x="7" y="60"/>
                  </a:cubicBezTo>
                  <a:cubicBezTo>
                    <a:pt x="5" y="60"/>
                    <a:pt x="3" y="58"/>
                    <a:pt x="2" y="56"/>
                  </a:cubicBezTo>
                  <a:cubicBezTo>
                    <a:pt x="0" y="7"/>
                    <a:pt x="0" y="7"/>
                    <a:pt x="0" y="7"/>
                  </a:cubicBezTo>
                  <a:cubicBezTo>
                    <a:pt x="0" y="5"/>
                    <a:pt x="2" y="3"/>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8"/>
            <p:cNvSpPr/>
            <p:nvPr/>
          </p:nvSpPr>
          <p:spPr bwMode="auto">
            <a:xfrm>
              <a:off x="4619625" y="6019800"/>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8"/>
                    <a:pt x="56" y="58"/>
                  </a:cubicBezTo>
                  <a:cubicBezTo>
                    <a:pt x="7" y="60"/>
                    <a:pt x="7" y="60"/>
                    <a:pt x="7" y="60"/>
                  </a:cubicBezTo>
                  <a:cubicBezTo>
                    <a:pt x="5" y="60"/>
                    <a:pt x="3" y="58"/>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9"/>
            <p:cNvSpPr/>
            <p:nvPr/>
          </p:nvSpPr>
          <p:spPr bwMode="auto">
            <a:xfrm>
              <a:off x="3406775" y="6270625"/>
              <a:ext cx="158750" cy="158750"/>
            </a:xfrm>
            <a:custGeom>
              <a:avLst/>
              <a:gdLst>
                <a:gd name="T0" fmla="*/ 420026042 w 60"/>
                <a:gd name="T1" fmla="*/ 371022563 h 60"/>
                <a:gd name="T2" fmla="*/ 392025188 w 60"/>
                <a:gd name="T3" fmla="*/ 406024292 h 60"/>
                <a:gd name="T4" fmla="*/ 49003479 w 60"/>
                <a:gd name="T5" fmla="*/ 420026042 h 60"/>
                <a:gd name="T6" fmla="*/ 21002625 w 60"/>
                <a:gd name="T7" fmla="*/ 392025188 h 60"/>
                <a:gd name="T8" fmla="*/ 0 w 60"/>
                <a:gd name="T9" fmla="*/ 49003479 h 60"/>
                <a:gd name="T10" fmla="*/ 28000854 w 60"/>
                <a:gd name="T11" fmla="*/ 21002625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6"/>
                    <a:pt x="59" y="58"/>
                    <a:pt x="56" y="58"/>
                  </a:cubicBezTo>
                  <a:cubicBezTo>
                    <a:pt x="7" y="60"/>
                    <a:pt x="7" y="60"/>
                    <a:pt x="7" y="60"/>
                  </a:cubicBezTo>
                  <a:cubicBezTo>
                    <a:pt x="5" y="60"/>
                    <a:pt x="3" y="59"/>
                    <a:pt x="3" y="56"/>
                  </a:cubicBezTo>
                  <a:cubicBezTo>
                    <a:pt x="0" y="7"/>
                    <a:pt x="0" y="7"/>
                    <a:pt x="0" y="7"/>
                  </a:cubicBezTo>
                  <a:cubicBezTo>
                    <a:pt x="0" y="5"/>
                    <a:pt x="2" y="3"/>
                    <a:pt x="4" y="3"/>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70"/>
            <p:cNvSpPr/>
            <p:nvPr/>
          </p:nvSpPr>
          <p:spPr bwMode="auto">
            <a:xfrm>
              <a:off x="3609975" y="6259513"/>
              <a:ext cx="160337" cy="158750"/>
            </a:xfrm>
            <a:custGeom>
              <a:avLst/>
              <a:gdLst>
                <a:gd name="T0" fmla="*/ 421441862 w 61"/>
                <a:gd name="T1" fmla="*/ 371022563 h 60"/>
                <a:gd name="T2" fmla="*/ 386898438 w 61"/>
                <a:gd name="T3" fmla="*/ 406024292 h 60"/>
                <a:gd name="T4" fmla="*/ 55271581 w 61"/>
                <a:gd name="T5" fmla="*/ 420026042 h 60"/>
                <a:gd name="T6" fmla="*/ 20725529 w 61"/>
                <a:gd name="T7" fmla="*/ 392025188 h 60"/>
                <a:gd name="T8" fmla="*/ 0 w 61"/>
                <a:gd name="T9" fmla="*/ 49003479 h 60"/>
                <a:gd name="T10" fmla="*/ 34543424 w 61"/>
                <a:gd name="T11" fmla="*/ 21002625 h 60"/>
                <a:gd name="T12" fmla="*/ 366170281 w 61"/>
                <a:gd name="T13" fmla="*/ 0 h 60"/>
                <a:gd name="T14" fmla="*/ 400716333 w 61"/>
                <a:gd name="T15" fmla="*/ 28000854 h 60"/>
                <a:gd name="T16" fmla="*/ 421441862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6"/>
                    <a:pt x="59" y="58"/>
                    <a:pt x="56" y="58"/>
                  </a:cubicBezTo>
                  <a:cubicBezTo>
                    <a:pt x="8" y="60"/>
                    <a:pt x="8" y="60"/>
                    <a:pt x="8" y="60"/>
                  </a:cubicBezTo>
                  <a:cubicBezTo>
                    <a:pt x="5" y="60"/>
                    <a:pt x="3" y="59"/>
                    <a:pt x="3" y="56"/>
                  </a:cubicBezTo>
                  <a:cubicBezTo>
                    <a:pt x="0" y="7"/>
                    <a:pt x="0" y="7"/>
                    <a:pt x="0" y="7"/>
                  </a:cubicBezTo>
                  <a:cubicBezTo>
                    <a:pt x="0" y="5"/>
                    <a:pt x="2" y="3"/>
                    <a:pt x="5" y="3"/>
                  </a:cubicBezTo>
                  <a:cubicBezTo>
                    <a:pt x="53" y="0"/>
                    <a:pt x="53" y="0"/>
                    <a:pt x="53" y="0"/>
                  </a:cubicBezTo>
                  <a:cubicBezTo>
                    <a:pt x="56" y="0"/>
                    <a:pt x="58" y="2"/>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71"/>
            <p:cNvSpPr/>
            <p:nvPr/>
          </p:nvSpPr>
          <p:spPr bwMode="auto">
            <a:xfrm>
              <a:off x="3814763" y="6249988"/>
              <a:ext cx="158750" cy="160338"/>
            </a:xfrm>
            <a:custGeom>
              <a:avLst/>
              <a:gdLst>
                <a:gd name="T0" fmla="*/ 420026042 w 60"/>
                <a:gd name="T1" fmla="*/ 366175193 h 61"/>
                <a:gd name="T2" fmla="*/ 392025188 w 60"/>
                <a:gd name="T3" fmla="*/ 400721461 h 61"/>
                <a:gd name="T4" fmla="*/ 49003479 w 60"/>
                <a:gd name="T5" fmla="*/ 414539442 h 61"/>
                <a:gd name="T6" fmla="*/ 14001750 w 60"/>
                <a:gd name="T7" fmla="*/ 386903479 h 61"/>
                <a:gd name="T8" fmla="*/ 0 w 60"/>
                <a:gd name="T9" fmla="*/ 48361621 h 61"/>
                <a:gd name="T10" fmla="*/ 28000854 w 60"/>
                <a:gd name="T11" fmla="*/ 20725658 h 61"/>
                <a:gd name="T12" fmla="*/ 371022563 w 60"/>
                <a:gd name="T13" fmla="*/ 0 h 61"/>
                <a:gd name="T14" fmla="*/ 399026063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4" y="61"/>
                    <a:pt x="2" y="59"/>
                    <a:pt x="2" y="56"/>
                  </a:cubicBezTo>
                  <a:cubicBezTo>
                    <a:pt x="0" y="7"/>
                    <a:pt x="0" y="7"/>
                    <a:pt x="0" y="7"/>
                  </a:cubicBezTo>
                  <a:cubicBezTo>
                    <a:pt x="0" y="5"/>
                    <a:pt x="1" y="3"/>
                    <a:pt x="4" y="3"/>
                  </a:cubicBezTo>
                  <a:cubicBezTo>
                    <a:pt x="53" y="0"/>
                    <a:pt x="53" y="0"/>
                    <a:pt x="53" y="0"/>
                  </a:cubicBezTo>
                  <a:cubicBezTo>
                    <a:pt x="55" y="0"/>
                    <a:pt x="57" y="2"/>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72"/>
            <p:cNvSpPr/>
            <p:nvPr/>
          </p:nvSpPr>
          <p:spPr bwMode="auto">
            <a:xfrm>
              <a:off x="4017963" y="6238875"/>
              <a:ext cx="158750" cy="160338"/>
            </a:xfrm>
            <a:custGeom>
              <a:avLst/>
              <a:gdLst>
                <a:gd name="T0" fmla="*/ 420026042 w 60"/>
                <a:gd name="T1" fmla="*/ 366175193 h 61"/>
                <a:gd name="T2" fmla="*/ 392025188 w 60"/>
                <a:gd name="T3" fmla="*/ 400721461 h 61"/>
                <a:gd name="T4" fmla="*/ 49003479 w 60"/>
                <a:gd name="T5" fmla="*/ 414539442 h 61"/>
                <a:gd name="T6" fmla="*/ 21002625 w 60"/>
                <a:gd name="T7" fmla="*/ 386903479 h 61"/>
                <a:gd name="T8" fmla="*/ 0 w 60"/>
                <a:gd name="T9" fmla="*/ 48361621 h 61"/>
                <a:gd name="T10" fmla="*/ 28000854 w 60"/>
                <a:gd name="T11" fmla="*/ 20725658 h 61"/>
                <a:gd name="T12" fmla="*/ 371022563 w 60"/>
                <a:gd name="T13" fmla="*/ 0 h 61"/>
                <a:gd name="T14" fmla="*/ 406024292 w 60"/>
                <a:gd name="T15" fmla="*/ 27635963 h 61"/>
                <a:gd name="T16" fmla="*/ 420026042 w 60"/>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3"/>
                  </a:moveTo>
                  <a:cubicBezTo>
                    <a:pt x="60" y="56"/>
                    <a:pt x="58" y="58"/>
                    <a:pt x="56" y="58"/>
                  </a:cubicBezTo>
                  <a:cubicBezTo>
                    <a:pt x="7" y="60"/>
                    <a:pt x="7" y="60"/>
                    <a:pt x="7" y="60"/>
                  </a:cubicBezTo>
                  <a:cubicBezTo>
                    <a:pt x="5" y="61"/>
                    <a:pt x="3" y="59"/>
                    <a:pt x="3" y="56"/>
                  </a:cubicBezTo>
                  <a:cubicBezTo>
                    <a:pt x="0" y="7"/>
                    <a:pt x="0" y="7"/>
                    <a:pt x="0" y="7"/>
                  </a:cubicBezTo>
                  <a:cubicBezTo>
                    <a:pt x="0" y="5"/>
                    <a:pt x="2" y="3"/>
                    <a:pt x="4" y="3"/>
                  </a:cubicBezTo>
                  <a:cubicBezTo>
                    <a:pt x="53" y="0"/>
                    <a:pt x="53" y="0"/>
                    <a:pt x="53" y="0"/>
                  </a:cubicBezTo>
                  <a:cubicBezTo>
                    <a:pt x="55"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73"/>
            <p:cNvSpPr/>
            <p:nvPr/>
          </p:nvSpPr>
          <p:spPr bwMode="auto">
            <a:xfrm>
              <a:off x="4221163" y="6227763"/>
              <a:ext cx="161925" cy="161925"/>
            </a:xfrm>
            <a:custGeom>
              <a:avLst/>
              <a:gdLst>
                <a:gd name="T0" fmla="*/ 422783520 w 61"/>
                <a:gd name="T1" fmla="*/ 373460104 h 61"/>
                <a:gd name="T2" fmla="*/ 394597952 w 61"/>
                <a:gd name="T3" fmla="*/ 408690736 h 61"/>
                <a:gd name="T4" fmla="*/ 49326071 w 61"/>
                <a:gd name="T5" fmla="*/ 429831240 h 61"/>
                <a:gd name="T6" fmla="*/ 21140503 w 61"/>
                <a:gd name="T7" fmla="*/ 394597952 h 61"/>
                <a:gd name="T8" fmla="*/ 0 w 61"/>
                <a:gd name="T9" fmla="*/ 49326071 h 61"/>
                <a:gd name="T10" fmla="*/ 28185568 w 61"/>
                <a:gd name="T11" fmla="*/ 21140503 h 61"/>
                <a:gd name="T12" fmla="*/ 373460104 w 61"/>
                <a:gd name="T13" fmla="*/ 0 h 61"/>
                <a:gd name="T14" fmla="*/ 408690736 w 61"/>
                <a:gd name="T15" fmla="*/ 35233287 h 61"/>
                <a:gd name="T16" fmla="*/ 422783520 w 61"/>
                <a:gd name="T17" fmla="*/ 373460104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0" y="53"/>
                  </a:moveTo>
                  <a:cubicBezTo>
                    <a:pt x="61" y="56"/>
                    <a:pt x="59" y="58"/>
                    <a:pt x="56" y="58"/>
                  </a:cubicBezTo>
                  <a:cubicBezTo>
                    <a:pt x="7" y="61"/>
                    <a:pt x="7" y="61"/>
                    <a:pt x="7" y="61"/>
                  </a:cubicBezTo>
                  <a:cubicBezTo>
                    <a:pt x="5" y="61"/>
                    <a:pt x="3" y="59"/>
                    <a:pt x="3" y="56"/>
                  </a:cubicBezTo>
                  <a:cubicBezTo>
                    <a:pt x="0" y="7"/>
                    <a:pt x="0" y="7"/>
                    <a:pt x="0" y="7"/>
                  </a:cubicBezTo>
                  <a:cubicBezTo>
                    <a:pt x="0" y="5"/>
                    <a:pt x="2" y="3"/>
                    <a:pt x="4" y="3"/>
                  </a:cubicBezTo>
                  <a:cubicBezTo>
                    <a:pt x="53" y="0"/>
                    <a:pt x="53" y="0"/>
                    <a:pt x="53" y="0"/>
                  </a:cubicBezTo>
                  <a:cubicBezTo>
                    <a:pt x="56" y="0"/>
                    <a:pt x="58" y="2"/>
                    <a:pt x="58" y="5"/>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74"/>
            <p:cNvSpPr/>
            <p:nvPr/>
          </p:nvSpPr>
          <p:spPr bwMode="auto">
            <a:xfrm>
              <a:off x="4424363" y="6218238"/>
              <a:ext cx="160337" cy="160338"/>
            </a:xfrm>
            <a:custGeom>
              <a:avLst/>
              <a:gdLst>
                <a:gd name="T0" fmla="*/ 421441862 w 61"/>
                <a:gd name="T1" fmla="*/ 366175193 h 61"/>
                <a:gd name="T2" fmla="*/ 393806071 w 61"/>
                <a:gd name="T3" fmla="*/ 400721461 h 61"/>
                <a:gd name="T4" fmla="*/ 55271581 w 61"/>
                <a:gd name="T5" fmla="*/ 421447119 h 61"/>
                <a:gd name="T6" fmla="*/ 20725529 w 61"/>
                <a:gd name="T7" fmla="*/ 386903479 h 61"/>
                <a:gd name="T8" fmla="*/ 6907633 w 61"/>
                <a:gd name="T9" fmla="*/ 55271926 h 61"/>
                <a:gd name="T10" fmla="*/ 34543424 w 61"/>
                <a:gd name="T11" fmla="*/ 20725658 h 61"/>
                <a:gd name="T12" fmla="*/ 373080543 w 61"/>
                <a:gd name="T13" fmla="*/ 0 h 61"/>
                <a:gd name="T14" fmla="*/ 400716333 w 61"/>
                <a:gd name="T15" fmla="*/ 34543639 h 61"/>
                <a:gd name="T16" fmla="*/ 421441862 w 61"/>
                <a:gd name="T17" fmla="*/ 366175193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1">
                  <a:moveTo>
                    <a:pt x="61" y="53"/>
                  </a:moveTo>
                  <a:cubicBezTo>
                    <a:pt x="61" y="56"/>
                    <a:pt x="59" y="58"/>
                    <a:pt x="57" y="58"/>
                  </a:cubicBezTo>
                  <a:cubicBezTo>
                    <a:pt x="8" y="61"/>
                    <a:pt x="8" y="61"/>
                    <a:pt x="8" y="61"/>
                  </a:cubicBezTo>
                  <a:cubicBezTo>
                    <a:pt x="5" y="61"/>
                    <a:pt x="3" y="59"/>
                    <a:pt x="3" y="56"/>
                  </a:cubicBezTo>
                  <a:cubicBezTo>
                    <a:pt x="1" y="8"/>
                    <a:pt x="1" y="8"/>
                    <a:pt x="1" y="8"/>
                  </a:cubicBezTo>
                  <a:cubicBezTo>
                    <a:pt x="0" y="5"/>
                    <a:pt x="2" y="3"/>
                    <a:pt x="5" y="3"/>
                  </a:cubicBezTo>
                  <a:cubicBezTo>
                    <a:pt x="54" y="0"/>
                    <a:pt x="54" y="0"/>
                    <a:pt x="54" y="0"/>
                  </a:cubicBezTo>
                  <a:cubicBezTo>
                    <a:pt x="56" y="0"/>
                    <a:pt x="58" y="2"/>
                    <a:pt x="58" y="5"/>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75"/>
            <p:cNvSpPr/>
            <p:nvPr/>
          </p:nvSpPr>
          <p:spPr bwMode="auto">
            <a:xfrm>
              <a:off x="3417888" y="6457950"/>
              <a:ext cx="157162" cy="160338"/>
            </a:xfrm>
            <a:custGeom>
              <a:avLst/>
              <a:gdLst>
                <a:gd name="T0" fmla="*/ 411664904 w 60"/>
                <a:gd name="T1" fmla="*/ 373085498 h 61"/>
                <a:gd name="T2" fmla="*/ 384221800 w 60"/>
                <a:gd name="T3" fmla="*/ 400721461 h 61"/>
                <a:gd name="T4" fmla="*/ 48028707 w 60"/>
                <a:gd name="T5" fmla="*/ 421447119 h 61"/>
                <a:gd name="T6" fmla="*/ 13722862 w 60"/>
                <a:gd name="T7" fmla="*/ 393811156 h 61"/>
                <a:gd name="T8" fmla="*/ 0 w 60"/>
                <a:gd name="T9" fmla="*/ 55271926 h 61"/>
                <a:gd name="T10" fmla="*/ 27443105 w 60"/>
                <a:gd name="T11" fmla="*/ 20725658 h 61"/>
                <a:gd name="T12" fmla="*/ 363636197 w 60"/>
                <a:gd name="T13" fmla="*/ 6907676 h 61"/>
                <a:gd name="T14" fmla="*/ 397942042 w 60"/>
                <a:gd name="T15" fmla="*/ 34543639 h 61"/>
                <a:gd name="T16" fmla="*/ 411664904 w 60"/>
                <a:gd name="T17" fmla="*/ 373085498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1">
                  <a:moveTo>
                    <a:pt x="60" y="54"/>
                  </a:moveTo>
                  <a:cubicBezTo>
                    <a:pt x="60" y="56"/>
                    <a:pt x="58" y="58"/>
                    <a:pt x="56" y="58"/>
                  </a:cubicBezTo>
                  <a:cubicBezTo>
                    <a:pt x="7" y="61"/>
                    <a:pt x="7" y="61"/>
                    <a:pt x="7" y="61"/>
                  </a:cubicBezTo>
                  <a:cubicBezTo>
                    <a:pt x="5" y="61"/>
                    <a:pt x="2" y="59"/>
                    <a:pt x="2" y="57"/>
                  </a:cubicBezTo>
                  <a:cubicBezTo>
                    <a:pt x="0" y="8"/>
                    <a:pt x="0" y="8"/>
                    <a:pt x="0" y="8"/>
                  </a:cubicBezTo>
                  <a:cubicBezTo>
                    <a:pt x="0" y="5"/>
                    <a:pt x="2" y="3"/>
                    <a:pt x="4" y="3"/>
                  </a:cubicBezTo>
                  <a:cubicBezTo>
                    <a:pt x="53" y="1"/>
                    <a:pt x="53" y="1"/>
                    <a:pt x="53" y="1"/>
                  </a:cubicBezTo>
                  <a:cubicBezTo>
                    <a:pt x="55" y="0"/>
                    <a:pt x="57" y="2"/>
                    <a:pt x="58" y="5"/>
                  </a:cubicBezTo>
                  <a:lnTo>
                    <a:pt x="60" y="54"/>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76"/>
            <p:cNvSpPr/>
            <p:nvPr/>
          </p:nvSpPr>
          <p:spPr bwMode="auto">
            <a:xfrm>
              <a:off x="3621088" y="6450013"/>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4"/>
                    <a:pt x="2" y="2"/>
                    <a:pt x="4" y="2"/>
                  </a:cubicBezTo>
                  <a:cubicBezTo>
                    <a:pt x="53" y="0"/>
                    <a:pt x="53" y="0"/>
                    <a:pt x="53" y="0"/>
                  </a:cubicBezTo>
                  <a:cubicBezTo>
                    <a:pt x="56" y="0"/>
                    <a:pt x="58" y="1"/>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77"/>
            <p:cNvSpPr/>
            <p:nvPr/>
          </p:nvSpPr>
          <p:spPr bwMode="auto">
            <a:xfrm>
              <a:off x="3822700" y="6438900"/>
              <a:ext cx="161925" cy="158750"/>
            </a:xfrm>
            <a:custGeom>
              <a:avLst/>
              <a:gdLst>
                <a:gd name="T0" fmla="*/ 429831240 w 61"/>
                <a:gd name="T1" fmla="*/ 371022563 h 60"/>
                <a:gd name="T2" fmla="*/ 394597952 w 61"/>
                <a:gd name="T3" fmla="*/ 399026063 h 60"/>
                <a:gd name="T4" fmla="*/ 56371136 w 61"/>
                <a:gd name="T5" fmla="*/ 420026042 h 60"/>
                <a:gd name="T6" fmla="*/ 21140503 w 61"/>
                <a:gd name="T7" fmla="*/ 392025188 h 60"/>
                <a:gd name="T8" fmla="*/ 0 w 61"/>
                <a:gd name="T9" fmla="*/ 49003479 h 60"/>
                <a:gd name="T10" fmla="*/ 35233287 w 61"/>
                <a:gd name="T11" fmla="*/ 14001750 h 60"/>
                <a:gd name="T12" fmla="*/ 373460104 w 61"/>
                <a:gd name="T13" fmla="*/ 0 h 60"/>
                <a:gd name="T14" fmla="*/ 408690736 w 61"/>
                <a:gd name="T15" fmla="*/ 28000854 h 60"/>
                <a:gd name="T16" fmla="*/ 429831240 w 61"/>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60">
                  <a:moveTo>
                    <a:pt x="61" y="53"/>
                  </a:moveTo>
                  <a:cubicBezTo>
                    <a:pt x="61" y="55"/>
                    <a:pt x="59" y="57"/>
                    <a:pt x="56" y="57"/>
                  </a:cubicBezTo>
                  <a:cubicBezTo>
                    <a:pt x="8" y="60"/>
                    <a:pt x="8" y="60"/>
                    <a:pt x="8" y="60"/>
                  </a:cubicBezTo>
                  <a:cubicBezTo>
                    <a:pt x="5" y="60"/>
                    <a:pt x="3" y="58"/>
                    <a:pt x="3" y="56"/>
                  </a:cubicBezTo>
                  <a:cubicBezTo>
                    <a:pt x="0" y="7"/>
                    <a:pt x="0" y="7"/>
                    <a:pt x="0" y="7"/>
                  </a:cubicBezTo>
                  <a:cubicBezTo>
                    <a:pt x="0" y="4"/>
                    <a:pt x="2" y="2"/>
                    <a:pt x="5" y="2"/>
                  </a:cubicBezTo>
                  <a:cubicBezTo>
                    <a:pt x="53" y="0"/>
                    <a:pt x="53" y="0"/>
                    <a:pt x="53" y="0"/>
                  </a:cubicBezTo>
                  <a:cubicBezTo>
                    <a:pt x="56" y="0"/>
                    <a:pt x="58" y="1"/>
                    <a:pt x="58" y="4"/>
                  </a:cubicBezTo>
                  <a:lnTo>
                    <a:pt x="61"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8"/>
            <p:cNvSpPr/>
            <p:nvPr/>
          </p:nvSpPr>
          <p:spPr bwMode="auto">
            <a:xfrm>
              <a:off x="4029075" y="6429375"/>
              <a:ext cx="158750" cy="157163"/>
            </a:xfrm>
            <a:custGeom>
              <a:avLst/>
              <a:gdLst>
                <a:gd name="T0" fmla="*/ 420026042 w 60"/>
                <a:gd name="T1" fmla="*/ 363641130 h 60"/>
                <a:gd name="T2" fmla="*/ 392025188 w 60"/>
                <a:gd name="T3" fmla="*/ 391087029 h 60"/>
                <a:gd name="T4" fmla="*/ 49003479 w 60"/>
                <a:gd name="T5" fmla="*/ 411670143 h 60"/>
                <a:gd name="T6" fmla="*/ 14001750 w 60"/>
                <a:gd name="T7" fmla="*/ 384224244 h 60"/>
                <a:gd name="T8" fmla="*/ 0 w 60"/>
                <a:gd name="T9" fmla="*/ 48029013 h 60"/>
                <a:gd name="T10" fmla="*/ 28000854 w 60"/>
                <a:gd name="T11" fmla="*/ 13722949 h 60"/>
                <a:gd name="T12" fmla="*/ 371022563 w 60"/>
                <a:gd name="T13" fmla="*/ 0 h 60"/>
                <a:gd name="T14" fmla="*/ 399026063 w 60"/>
                <a:gd name="T15" fmla="*/ 27445899 h 60"/>
                <a:gd name="T16" fmla="*/ 420026042 w 60"/>
                <a:gd name="T17" fmla="*/ 3636411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4" y="60"/>
                    <a:pt x="2" y="58"/>
                    <a:pt x="2" y="56"/>
                  </a:cubicBezTo>
                  <a:cubicBezTo>
                    <a:pt x="0" y="7"/>
                    <a:pt x="0" y="7"/>
                    <a:pt x="0" y="7"/>
                  </a:cubicBezTo>
                  <a:cubicBezTo>
                    <a:pt x="0" y="4"/>
                    <a:pt x="1" y="2"/>
                    <a:pt x="4" y="2"/>
                  </a:cubicBezTo>
                  <a:cubicBezTo>
                    <a:pt x="53" y="0"/>
                    <a:pt x="53" y="0"/>
                    <a:pt x="53" y="0"/>
                  </a:cubicBezTo>
                  <a:cubicBezTo>
                    <a:pt x="55" y="0"/>
                    <a:pt x="57" y="1"/>
                    <a:pt x="57"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9"/>
            <p:cNvSpPr/>
            <p:nvPr/>
          </p:nvSpPr>
          <p:spPr bwMode="auto">
            <a:xfrm>
              <a:off x="4232275" y="6418263"/>
              <a:ext cx="158750" cy="158750"/>
            </a:xfrm>
            <a:custGeom>
              <a:avLst/>
              <a:gdLst>
                <a:gd name="T0" fmla="*/ 420026042 w 60"/>
                <a:gd name="T1" fmla="*/ 371022563 h 60"/>
                <a:gd name="T2" fmla="*/ 392025188 w 60"/>
                <a:gd name="T3" fmla="*/ 399026063 h 60"/>
                <a:gd name="T4" fmla="*/ 49003479 w 60"/>
                <a:gd name="T5" fmla="*/ 420026042 h 60"/>
                <a:gd name="T6" fmla="*/ 14001750 w 60"/>
                <a:gd name="T7" fmla="*/ 392025188 h 60"/>
                <a:gd name="T8" fmla="*/ 0 w 60"/>
                <a:gd name="T9" fmla="*/ 49003479 h 60"/>
                <a:gd name="T10" fmla="*/ 28000854 w 60"/>
                <a:gd name="T11" fmla="*/ 14001750 h 60"/>
                <a:gd name="T12" fmla="*/ 371022563 w 60"/>
                <a:gd name="T13" fmla="*/ 0 h 60"/>
                <a:gd name="T14" fmla="*/ 406024292 w 60"/>
                <a:gd name="T15" fmla="*/ 28000854 h 60"/>
                <a:gd name="T16" fmla="*/ 420026042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8" y="57"/>
                    <a:pt x="56" y="57"/>
                  </a:cubicBezTo>
                  <a:cubicBezTo>
                    <a:pt x="7" y="60"/>
                    <a:pt x="7" y="60"/>
                    <a:pt x="7" y="60"/>
                  </a:cubicBezTo>
                  <a:cubicBezTo>
                    <a:pt x="5" y="60"/>
                    <a:pt x="3" y="58"/>
                    <a:pt x="2" y="56"/>
                  </a:cubicBezTo>
                  <a:cubicBezTo>
                    <a:pt x="0" y="7"/>
                    <a:pt x="0" y="7"/>
                    <a:pt x="0" y="7"/>
                  </a:cubicBezTo>
                  <a:cubicBezTo>
                    <a:pt x="0" y="4"/>
                    <a:pt x="2" y="2"/>
                    <a:pt x="4" y="2"/>
                  </a:cubicBezTo>
                  <a:cubicBezTo>
                    <a:pt x="53" y="0"/>
                    <a:pt x="53" y="0"/>
                    <a:pt x="53" y="0"/>
                  </a:cubicBezTo>
                  <a:cubicBezTo>
                    <a:pt x="55" y="0"/>
                    <a:pt x="57"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80"/>
            <p:cNvSpPr/>
            <p:nvPr/>
          </p:nvSpPr>
          <p:spPr bwMode="auto">
            <a:xfrm>
              <a:off x="4435475" y="6407150"/>
              <a:ext cx="157162" cy="158750"/>
            </a:xfrm>
            <a:custGeom>
              <a:avLst/>
              <a:gdLst>
                <a:gd name="T0" fmla="*/ 411664904 w 60"/>
                <a:gd name="T1" fmla="*/ 371022563 h 60"/>
                <a:gd name="T2" fmla="*/ 384221800 w 60"/>
                <a:gd name="T3" fmla="*/ 399026063 h 60"/>
                <a:gd name="T4" fmla="*/ 48028707 w 60"/>
                <a:gd name="T5" fmla="*/ 420026042 h 60"/>
                <a:gd name="T6" fmla="*/ 20582983 w 60"/>
                <a:gd name="T7" fmla="*/ 392025188 h 60"/>
                <a:gd name="T8" fmla="*/ 0 w 60"/>
                <a:gd name="T9" fmla="*/ 49003479 h 60"/>
                <a:gd name="T10" fmla="*/ 27443105 w 60"/>
                <a:gd name="T11" fmla="*/ 14001750 h 60"/>
                <a:gd name="T12" fmla="*/ 363636197 w 60"/>
                <a:gd name="T13" fmla="*/ 0 h 60"/>
                <a:gd name="T14" fmla="*/ 397942042 w 60"/>
                <a:gd name="T15" fmla="*/ 28000854 h 60"/>
                <a:gd name="T16" fmla="*/ 411664904 w 60"/>
                <a:gd name="T17" fmla="*/ 371022563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60">
                  <a:moveTo>
                    <a:pt x="60" y="53"/>
                  </a:moveTo>
                  <a:cubicBezTo>
                    <a:pt x="60" y="55"/>
                    <a:pt x="59" y="57"/>
                    <a:pt x="56" y="57"/>
                  </a:cubicBezTo>
                  <a:cubicBezTo>
                    <a:pt x="7" y="60"/>
                    <a:pt x="7" y="60"/>
                    <a:pt x="7" y="60"/>
                  </a:cubicBezTo>
                  <a:cubicBezTo>
                    <a:pt x="5" y="60"/>
                    <a:pt x="3" y="58"/>
                    <a:pt x="3" y="56"/>
                  </a:cubicBezTo>
                  <a:cubicBezTo>
                    <a:pt x="0" y="7"/>
                    <a:pt x="0" y="7"/>
                    <a:pt x="0" y="7"/>
                  </a:cubicBezTo>
                  <a:cubicBezTo>
                    <a:pt x="0" y="5"/>
                    <a:pt x="2" y="2"/>
                    <a:pt x="4" y="2"/>
                  </a:cubicBezTo>
                  <a:cubicBezTo>
                    <a:pt x="53" y="0"/>
                    <a:pt x="53" y="0"/>
                    <a:pt x="53" y="0"/>
                  </a:cubicBezTo>
                  <a:cubicBezTo>
                    <a:pt x="56" y="0"/>
                    <a:pt x="58" y="2"/>
                    <a:pt x="58" y="4"/>
                  </a:cubicBezTo>
                  <a:lnTo>
                    <a:pt x="60" y="53"/>
                  </a:lnTo>
                  <a:close/>
                </a:path>
              </a:pathLst>
            </a:custGeom>
            <a:solidFill>
              <a:srgbClr val="D5CA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81"/>
            <p:cNvSpPr/>
            <p:nvPr/>
          </p:nvSpPr>
          <p:spPr bwMode="auto">
            <a:xfrm>
              <a:off x="4630738" y="6207125"/>
              <a:ext cx="168275" cy="347663"/>
            </a:xfrm>
            <a:custGeom>
              <a:avLst/>
              <a:gdLst>
                <a:gd name="T0" fmla="*/ 366400407 w 64"/>
                <a:gd name="T1" fmla="*/ 0 h 132"/>
                <a:gd name="T2" fmla="*/ 27652315 w 64"/>
                <a:gd name="T3" fmla="*/ 20809738 h 132"/>
                <a:gd name="T4" fmla="*/ 0 w 64"/>
                <a:gd name="T5" fmla="*/ 55494389 h 132"/>
                <a:gd name="T6" fmla="*/ 13827472 w 64"/>
                <a:gd name="T7" fmla="*/ 332974238 h 132"/>
                <a:gd name="T8" fmla="*/ 13827472 w 64"/>
                <a:gd name="T9" fmla="*/ 388468628 h 132"/>
                <a:gd name="T10" fmla="*/ 41479788 w 64"/>
                <a:gd name="T11" fmla="*/ 887931302 h 132"/>
                <a:gd name="T12" fmla="*/ 76044524 w 64"/>
                <a:gd name="T13" fmla="*/ 915678497 h 132"/>
                <a:gd name="T14" fmla="*/ 407880195 w 64"/>
                <a:gd name="T15" fmla="*/ 901803582 h 132"/>
                <a:gd name="T16" fmla="*/ 442444932 w 64"/>
                <a:gd name="T17" fmla="*/ 867118931 h 132"/>
                <a:gd name="T18" fmla="*/ 414792616 w 64"/>
                <a:gd name="T19" fmla="*/ 367658890 h 132"/>
                <a:gd name="T20" fmla="*/ 414792616 w 64"/>
                <a:gd name="T21" fmla="*/ 312161867 h 132"/>
                <a:gd name="T22" fmla="*/ 394052723 w 64"/>
                <a:gd name="T23" fmla="*/ 34684652 h 132"/>
                <a:gd name="T24" fmla="*/ 366400407 w 64"/>
                <a:gd name="T25" fmla="*/ 0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132">
                  <a:moveTo>
                    <a:pt x="53" y="0"/>
                  </a:moveTo>
                  <a:cubicBezTo>
                    <a:pt x="4" y="3"/>
                    <a:pt x="4" y="3"/>
                    <a:pt x="4" y="3"/>
                  </a:cubicBezTo>
                  <a:cubicBezTo>
                    <a:pt x="2" y="3"/>
                    <a:pt x="0" y="5"/>
                    <a:pt x="0" y="8"/>
                  </a:cubicBezTo>
                  <a:cubicBezTo>
                    <a:pt x="2" y="48"/>
                    <a:pt x="2" y="48"/>
                    <a:pt x="2" y="48"/>
                  </a:cubicBezTo>
                  <a:cubicBezTo>
                    <a:pt x="2" y="56"/>
                    <a:pt x="2" y="56"/>
                    <a:pt x="2" y="56"/>
                  </a:cubicBezTo>
                  <a:cubicBezTo>
                    <a:pt x="6" y="128"/>
                    <a:pt x="6" y="128"/>
                    <a:pt x="6" y="128"/>
                  </a:cubicBezTo>
                  <a:cubicBezTo>
                    <a:pt x="6" y="130"/>
                    <a:pt x="8" y="132"/>
                    <a:pt x="11" y="132"/>
                  </a:cubicBezTo>
                  <a:cubicBezTo>
                    <a:pt x="59" y="130"/>
                    <a:pt x="59" y="130"/>
                    <a:pt x="59" y="130"/>
                  </a:cubicBezTo>
                  <a:cubicBezTo>
                    <a:pt x="62" y="129"/>
                    <a:pt x="64" y="127"/>
                    <a:pt x="64" y="125"/>
                  </a:cubicBezTo>
                  <a:cubicBezTo>
                    <a:pt x="60" y="53"/>
                    <a:pt x="60" y="53"/>
                    <a:pt x="60" y="53"/>
                  </a:cubicBezTo>
                  <a:cubicBezTo>
                    <a:pt x="60" y="45"/>
                    <a:pt x="60" y="45"/>
                    <a:pt x="60" y="45"/>
                  </a:cubicBezTo>
                  <a:cubicBezTo>
                    <a:pt x="57" y="5"/>
                    <a:pt x="57" y="5"/>
                    <a:pt x="57" y="5"/>
                  </a:cubicBezTo>
                  <a:cubicBezTo>
                    <a:pt x="57" y="2"/>
                    <a:pt x="55" y="0"/>
                    <a:pt x="53" y="0"/>
                  </a:cubicBezTo>
                  <a:close/>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93"/>
            <p:cNvSpPr/>
            <p:nvPr/>
          </p:nvSpPr>
          <p:spPr bwMode="auto">
            <a:xfrm>
              <a:off x="3465513" y="6223000"/>
              <a:ext cx="1103312" cy="1519238"/>
            </a:xfrm>
            <a:custGeom>
              <a:avLst/>
              <a:gdLst>
                <a:gd name="T0" fmla="*/ 90139800 w 419"/>
                <a:gd name="T1" fmla="*/ 1794842544 h 576"/>
                <a:gd name="T2" fmla="*/ 1060864770 w 419"/>
                <a:gd name="T3" fmla="*/ 2147483646 h 576"/>
                <a:gd name="T4" fmla="*/ 1220342068 w 419"/>
                <a:gd name="T5" fmla="*/ 2147483646 h 576"/>
                <a:gd name="T6" fmla="*/ 1206472989 w 419"/>
                <a:gd name="T7" fmla="*/ 2147483646 h 576"/>
                <a:gd name="T8" fmla="*/ 1733440079 w 419"/>
                <a:gd name="T9" fmla="*/ 2147483646 h 576"/>
                <a:gd name="T10" fmla="*/ 2147483646 w 419"/>
                <a:gd name="T11" fmla="*/ 2147483646 h 576"/>
                <a:gd name="T12" fmla="*/ 2147483646 w 419"/>
                <a:gd name="T13" fmla="*/ 2147483646 h 576"/>
                <a:gd name="T14" fmla="*/ 2147483646 w 419"/>
                <a:gd name="T15" fmla="*/ 2147483646 h 576"/>
                <a:gd name="T16" fmla="*/ 2147483646 w 419"/>
                <a:gd name="T17" fmla="*/ 2147483646 h 576"/>
                <a:gd name="T18" fmla="*/ 2147483646 w 419"/>
                <a:gd name="T19" fmla="*/ 2147483646 h 576"/>
                <a:gd name="T20" fmla="*/ 2147483646 w 419"/>
                <a:gd name="T21" fmla="*/ 2147483646 h 576"/>
                <a:gd name="T22" fmla="*/ 2147483646 w 419"/>
                <a:gd name="T23" fmla="*/ 1175692395 h 576"/>
                <a:gd name="T24" fmla="*/ 2147483646 w 419"/>
                <a:gd name="T25" fmla="*/ 932205492 h 576"/>
                <a:gd name="T26" fmla="*/ 2147483646 w 419"/>
                <a:gd name="T27" fmla="*/ 1043513413 h 576"/>
                <a:gd name="T28" fmla="*/ 2147483646 w 419"/>
                <a:gd name="T29" fmla="*/ 918292331 h 576"/>
                <a:gd name="T30" fmla="*/ 2052392042 w 419"/>
                <a:gd name="T31" fmla="*/ 1029600253 h 576"/>
                <a:gd name="T32" fmla="*/ 1851312772 w 419"/>
                <a:gd name="T33" fmla="*/ 911334432 h 576"/>
                <a:gd name="T34" fmla="*/ 1677969027 w 419"/>
                <a:gd name="T35" fmla="*/ 980902872 h 576"/>
                <a:gd name="T36" fmla="*/ 1698771330 w 419"/>
                <a:gd name="T37" fmla="*/ 250442164 h 576"/>
                <a:gd name="T38" fmla="*/ 1463023310 w 419"/>
                <a:gd name="T39" fmla="*/ 0 h 576"/>
                <a:gd name="T40" fmla="*/ 1220342068 w 419"/>
                <a:gd name="T41" fmla="*/ 236529004 h 576"/>
                <a:gd name="T42" fmla="*/ 1199539765 w 419"/>
                <a:gd name="T43" fmla="*/ 1140908175 h 576"/>
                <a:gd name="T44" fmla="*/ 1185673319 w 419"/>
                <a:gd name="T45" fmla="*/ 1690492521 h 576"/>
                <a:gd name="T46" fmla="*/ 1171804240 w 419"/>
                <a:gd name="T47" fmla="*/ 2147483646 h 576"/>
                <a:gd name="T48" fmla="*/ 436827290 w 419"/>
                <a:gd name="T49" fmla="*/ 1460918779 h 576"/>
                <a:gd name="T50" fmla="*/ 97073024 w 419"/>
                <a:gd name="T51" fmla="*/ 1453960880 h 576"/>
                <a:gd name="T52" fmla="*/ 90139800 w 419"/>
                <a:gd name="T53" fmla="*/ 1794842544 h 5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9" h="576">
                  <a:moveTo>
                    <a:pt x="13" y="258"/>
                  </a:moveTo>
                  <a:cubicBezTo>
                    <a:pt x="153" y="404"/>
                    <a:pt x="153" y="404"/>
                    <a:pt x="153" y="404"/>
                  </a:cubicBezTo>
                  <a:cubicBezTo>
                    <a:pt x="159" y="412"/>
                    <a:pt x="167" y="418"/>
                    <a:pt x="176" y="423"/>
                  </a:cubicBezTo>
                  <a:cubicBezTo>
                    <a:pt x="174" y="495"/>
                    <a:pt x="174" y="495"/>
                    <a:pt x="174" y="495"/>
                  </a:cubicBezTo>
                  <a:cubicBezTo>
                    <a:pt x="173" y="537"/>
                    <a:pt x="207" y="572"/>
                    <a:pt x="250" y="573"/>
                  </a:cubicBezTo>
                  <a:cubicBezTo>
                    <a:pt x="312" y="575"/>
                    <a:pt x="312" y="575"/>
                    <a:pt x="312" y="575"/>
                  </a:cubicBezTo>
                  <a:cubicBezTo>
                    <a:pt x="355" y="576"/>
                    <a:pt x="390" y="542"/>
                    <a:pt x="391" y="499"/>
                  </a:cubicBezTo>
                  <a:cubicBezTo>
                    <a:pt x="393" y="424"/>
                    <a:pt x="393" y="424"/>
                    <a:pt x="393" y="424"/>
                  </a:cubicBezTo>
                  <a:cubicBezTo>
                    <a:pt x="405" y="416"/>
                    <a:pt x="414" y="402"/>
                    <a:pt x="414" y="386"/>
                  </a:cubicBezTo>
                  <a:cubicBezTo>
                    <a:pt x="414" y="384"/>
                    <a:pt x="414" y="383"/>
                    <a:pt x="414" y="382"/>
                  </a:cubicBezTo>
                  <a:cubicBezTo>
                    <a:pt x="414" y="381"/>
                    <a:pt x="414" y="379"/>
                    <a:pt x="414" y="378"/>
                  </a:cubicBezTo>
                  <a:cubicBezTo>
                    <a:pt x="419" y="169"/>
                    <a:pt x="419" y="169"/>
                    <a:pt x="419" y="169"/>
                  </a:cubicBezTo>
                  <a:cubicBezTo>
                    <a:pt x="419" y="150"/>
                    <a:pt x="404" y="134"/>
                    <a:pt x="385" y="134"/>
                  </a:cubicBezTo>
                  <a:cubicBezTo>
                    <a:pt x="372" y="134"/>
                    <a:pt x="361" y="140"/>
                    <a:pt x="355" y="150"/>
                  </a:cubicBezTo>
                  <a:cubicBezTo>
                    <a:pt x="349" y="140"/>
                    <a:pt x="338" y="133"/>
                    <a:pt x="326" y="132"/>
                  </a:cubicBezTo>
                  <a:cubicBezTo>
                    <a:pt x="314" y="132"/>
                    <a:pt x="302" y="139"/>
                    <a:pt x="296" y="148"/>
                  </a:cubicBezTo>
                  <a:cubicBezTo>
                    <a:pt x="290" y="138"/>
                    <a:pt x="280" y="131"/>
                    <a:pt x="267" y="131"/>
                  </a:cubicBezTo>
                  <a:cubicBezTo>
                    <a:pt x="258" y="131"/>
                    <a:pt x="249" y="135"/>
                    <a:pt x="242" y="141"/>
                  </a:cubicBezTo>
                  <a:cubicBezTo>
                    <a:pt x="245" y="36"/>
                    <a:pt x="245" y="36"/>
                    <a:pt x="245" y="36"/>
                  </a:cubicBezTo>
                  <a:cubicBezTo>
                    <a:pt x="245" y="17"/>
                    <a:pt x="230" y="1"/>
                    <a:pt x="211" y="0"/>
                  </a:cubicBezTo>
                  <a:cubicBezTo>
                    <a:pt x="192" y="0"/>
                    <a:pt x="176" y="15"/>
                    <a:pt x="176" y="34"/>
                  </a:cubicBezTo>
                  <a:cubicBezTo>
                    <a:pt x="173" y="164"/>
                    <a:pt x="173" y="164"/>
                    <a:pt x="173" y="164"/>
                  </a:cubicBezTo>
                  <a:cubicBezTo>
                    <a:pt x="171" y="243"/>
                    <a:pt x="171" y="243"/>
                    <a:pt x="171" y="243"/>
                  </a:cubicBezTo>
                  <a:cubicBezTo>
                    <a:pt x="169" y="321"/>
                    <a:pt x="169" y="321"/>
                    <a:pt x="169" y="321"/>
                  </a:cubicBezTo>
                  <a:cubicBezTo>
                    <a:pt x="63" y="210"/>
                    <a:pt x="63" y="210"/>
                    <a:pt x="63" y="210"/>
                  </a:cubicBezTo>
                  <a:cubicBezTo>
                    <a:pt x="50" y="197"/>
                    <a:pt x="28" y="196"/>
                    <a:pt x="14" y="209"/>
                  </a:cubicBezTo>
                  <a:cubicBezTo>
                    <a:pt x="0" y="223"/>
                    <a:pt x="0" y="244"/>
                    <a:pt x="13" y="258"/>
                  </a:cubicBez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94"/>
            <p:cNvSpPr/>
            <p:nvPr/>
          </p:nvSpPr>
          <p:spPr bwMode="auto">
            <a:xfrm>
              <a:off x="3878263" y="7410450"/>
              <a:ext cx="701675" cy="639763"/>
            </a:xfrm>
            <a:custGeom>
              <a:avLst/>
              <a:gdLst>
                <a:gd name="T0" fmla="*/ 1113909063 w 442"/>
                <a:gd name="T1" fmla="*/ 977821389 h 403"/>
                <a:gd name="T2" fmla="*/ 75604688 w 442"/>
                <a:gd name="T3" fmla="*/ 1015624556 h 403"/>
                <a:gd name="T4" fmla="*/ 0 w 442"/>
                <a:gd name="T5" fmla="*/ 37803167 h 403"/>
                <a:gd name="T6" fmla="*/ 1038304375 w 442"/>
                <a:gd name="T7" fmla="*/ 0 h 403"/>
                <a:gd name="T8" fmla="*/ 1113909063 w 442"/>
                <a:gd name="T9" fmla="*/ 977821389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2" h="403">
                  <a:moveTo>
                    <a:pt x="442" y="388"/>
                  </a:moveTo>
                  <a:lnTo>
                    <a:pt x="30" y="403"/>
                  </a:lnTo>
                  <a:lnTo>
                    <a:pt x="0" y="15"/>
                  </a:lnTo>
                  <a:lnTo>
                    <a:pt x="412" y="0"/>
                  </a:lnTo>
                  <a:lnTo>
                    <a:pt x="442" y="388"/>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95"/>
            <p:cNvSpPr/>
            <p:nvPr/>
          </p:nvSpPr>
          <p:spPr bwMode="auto">
            <a:xfrm>
              <a:off x="3784600" y="7586663"/>
              <a:ext cx="938212" cy="906463"/>
            </a:xfrm>
            <a:custGeom>
              <a:avLst/>
              <a:gdLst>
                <a:gd name="T0" fmla="*/ 1489410756 w 591"/>
                <a:gd name="T1" fmla="*/ 1388607653 h 571"/>
                <a:gd name="T2" fmla="*/ 98285248 w 591"/>
                <a:gd name="T3" fmla="*/ 1439010806 h 571"/>
                <a:gd name="T4" fmla="*/ 0 w 591"/>
                <a:gd name="T5" fmla="*/ 50403153 h 571"/>
                <a:gd name="T6" fmla="*/ 1383564250 w 591"/>
                <a:gd name="T7" fmla="*/ 0 h 571"/>
                <a:gd name="T8" fmla="*/ 1489410756 w 591"/>
                <a:gd name="T9" fmla="*/ 1388607653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1" h="571">
                  <a:moveTo>
                    <a:pt x="591" y="551"/>
                  </a:moveTo>
                  <a:lnTo>
                    <a:pt x="39" y="571"/>
                  </a:lnTo>
                  <a:lnTo>
                    <a:pt x="0" y="20"/>
                  </a:lnTo>
                  <a:lnTo>
                    <a:pt x="549" y="0"/>
                  </a:lnTo>
                  <a:lnTo>
                    <a:pt x="591" y="551"/>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8" name="组合 121"/>
          <p:cNvGrpSpPr/>
          <p:nvPr/>
        </p:nvGrpSpPr>
        <p:grpSpPr bwMode="auto">
          <a:xfrm>
            <a:off x="9101138" y="2673350"/>
            <a:ext cx="3998912" cy="2135188"/>
            <a:chOff x="6116638" y="2541588"/>
            <a:chExt cx="4614862" cy="2463800"/>
          </a:xfrm>
        </p:grpSpPr>
        <p:sp>
          <p:nvSpPr>
            <p:cNvPr id="3105" name="Freeform 96"/>
            <p:cNvSpPr/>
            <p:nvPr/>
          </p:nvSpPr>
          <p:spPr bwMode="auto">
            <a:xfrm>
              <a:off x="8397875" y="3294063"/>
              <a:ext cx="284162" cy="487363"/>
            </a:xfrm>
            <a:custGeom>
              <a:avLst/>
              <a:gdLst>
                <a:gd name="T0" fmla="*/ 263068234 w 108"/>
                <a:gd name="T1" fmla="*/ 27761250 h 185"/>
                <a:gd name="T2" fmla="*/ 609209123 w 108"/>
                <a:gd name="T3" fmla="*/ 270660335 h 185"/>
                <a:gd name="T4" fmla="*/ 719974418 w 108"/>
                <a:gd name="T5" fmla="*/ 909145381 h 185"/>
                <a:gd name="T6" fmla="*/ 477676322 w 108"/>
                <a:gd name="T7" fmla="*/ 1256145203 h 185"/>
                <a:gd name="T8" fmla="*/ 131532801 w 108"/>
                <a:gd name="T9" fmla="*/ 1013246118 h 185"/>
                <a:gd name="T10" fmla="*/ 27692639 w 108"/>
                <a:gd name="T11" fmla="*/ 374761072 h 185"/>
                <a:gd name="T12" fmla="*/ 263068234 w 108"/>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5">
                  <a:moveTo>
                    <a:pt x="38" y="4"/>
                  </a:moveTo>
                  <a:cubicBezTo>
                    <a:pt x="62" y="0"/>
                    <a:pt x="84" y="16"/>
                    <a:pt x="88" y="39"/>
                  </a:cubicBezTo>
                  <a:cubicBezTo>
                    <a:pt x="104" y="131"/>
                    <a:pt x="104" y="131"/>
                    <a:pt x="104" y="131"/>
                  </a:cubicBezTo>
                  <a:cubicBezTo>
                    <a:pt x="108" y="155"/>
                    <a:pt x="92" y="177"/>
                    <a:pt x="69" y="181"/>
                  </a:cubicBezTo>
                  <a:cubicBezTo>
                    <a:pt x="46" y="185"/>
                    <a:pt x="23" y="169"/>
                    <a:pt x="19" y="146"/>
                  </a:cubicBezTo>
                  <a:cubicBezTo>
                    <a:pt x="4" y="54"/>
                    <a:pt x="4" y="54"/>
                    <a:pt x="4" y="54"/>
                  </a:cubicBezTo>
                  <a:cubicBezTo>
                    <a:pt x="0" y="30"/>
                    <a:pt x="15" y="8"/>
                    <a:pt x="38"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97"/>
            <p:cNvSpPr/>
            <p:nvPr/>
          </p:nvSpPr>
          <p:spPr bwMode="auto">
            <a:xfrm>
              <a:off x="8194675" y="3367088"/>
              <a:ext cx="287337" cy="487363"/>
            </a:xfrm>
            <a:custGeom>
              <a:avLst/>
              <a:gdLst>
                <a:gd name="T0" fmla="*/ 271016786 w 109"/>
                <a:gd name="T1" fmla="*/ 27761250 h 185"/>
                <a:gd name="T2" fmla="*/ 618473122 w 109"/>
                <a:gd name="T3" fmla="*/ 270660335 h 185"/>
                <a:gd name="T4" fmla="*/ 729659360 w 109"/>
                <a:gd name="T5" fmla="*/ 909145381 h 185"/>
                <a:gd name="T6" fmla="*/ 486437816 w 109"/>
                <a:gd name="T7" fmla="*/ 1256145203 h 185"/>
                <a:gd name="T8" fmla="*/ 138981480 w 109"/>
                <a:gd name="T9" fmla="*/ 1013246118 h 185"/>
                <a:gd name="T10" fmla="*/ 27795242 w 109"/>
                <a:gd name="T11" fmla="*/ 374761072 h 185"/>
                <a:gd name="T12" fmla="*/ 271016786 w 109"/>
                <a:gd name="T13" fmla="*/ 27761250 h 18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185">
                  <a:moveTo>
                    <a:pt x="39" y="4"/>
                  </a:moveTo>
                  <a:cubicBezTo>
                    <a:pt x="62" y="0"/>
                    <a:pt x="85" y="16"/>
                    <a:pt x="89" y="39"/>
                  </a:cubicBezTo>
                  <a:cubicBezTo>
                    <a:pt x="105" y="131"/>
                    <a:pt x="105" y="131"/>
                    <a:pt x="105" y="131"/>
                  </a:cubicBezTo>
                  <a:cubicBezTo>
                    <a:pt x="109" y="154"/>
                    <a:pt x="93" y="177"/>
                    <a:pt x="70" y="181"/>
                  </a:cubicBezTo>
                  <a:cubicBezTo>
                    <a:pt x="46" y="185"/>
                    <a:pt x="24" y="169"/>
                    <a:pt x="20" y="146"/>
                  </a:cubicBezTo>
                  <a:cubicBezTo>
                    <a:pt x="4" y="54"/>
                    <a:pt x="4" y="54"/>
                    <a:pt x="4" y="54"/>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98"/>
            <p:cNvSpPr/>
            <p:nvPr/>
          </p:nvSpPr>
          <p:spPr bwMode="auto">
            <a:xfrm>
              <a:off x="7988300" y="3403600"/>
              <a:ext cx="285750" cy="485775"/>
            </a:xfrm>
            <a:custGeom>
              <a:avLst/>
              <a:gdLst>
                <a:gd name="T0" fmla="*/ 273018250 w 108"/>
                <a:gd name="T1" fmla="*/ 27879261 h 184"/>
                <a:gd name="T2" fmla="*/ 616037313 w 108"/>
                <a:gd name="T3" fmla="*/ 271830714 h 184"/>
                <a:gd name="T4" fmla="*/ 728046021 w 108"/>
                <a:gd name="T5" fmla="*/ 913074834 h 184"/>
                <a:gd name="T6" fmla="*/ 483031271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4" y="15"/>
                    <a:pt x="88" y="39"/>
                  </a:cubicBezTo>
                  <a:cubicBezTo>
                    <a:pt x="104" y="131"/>
                    <a:pt x="104" y="131"/>
                    <a:pt x="104" y="131"/>
                  </a:cubicBezTo>
                  <a:cubicBezTo>
                    <a:pt x="108" y="154"/>
                    <a:pt x="92" y="176"/>
                    <a:pt x="69" y="180"/>
                  </a:cubicBezTo>
                  <a:cubicBezTo>
                    <a:pt x="46" y="184"/>
                    <a:pt x="24" y="169"/>
                    <a:pt x="20" y="145"/>
                  </a:cubicBezTo>
                  <a:cubicBezTo>
                    <a:pt x="4" y="53"/>
                    <a:pt x="4" y="53"/>
                    <a:pt x="4" y="53"/>
                  </a:cubicBezTo>
                  <a:cubicBezTo>
                    <a:pt x="0" y="30"/>
                    <a:pt x="15"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99"/>
            <p:cNvSpPr/>
            <p:nvPr/>
          </p:nvSpPr>
          <p:spPr bwMode="auto">
            <a:xfrm>
              <a:off x="7780338" y="3419475"/>
              <a:ext cx="285750" cy="485775"/>
            </a:xfrm>
            <a:custGeom>
              <a:avLst/>
              <a:gdLst>
                <a:gd name="T0" fmla="*/ 273018250 w 108"/>
                <a:gd name="T1" fmla="*/ 27879261 h 184"/>
                <a:gd name="T2" fmla="*/ 623038188 w 108"/>
                <a:gd name="T3" fmla="*/ 271830714 h 184"/>
                <a:gd name="T4" fmla="*/ 728046021 w 108"/>
                <a:gd name="T5" fmla="*/ 913074834 h 184"/>
                <a:gd name="T6" fmla="*/ 490029500 w 108"/>
                <a:gd name="T7" fmla="*/ 1254606340 h 184"/>
                <a:gd name="T8" fmla="*/ 140009563 w 108"/>
                <a:gd name="T9" fmla="*/ 1010654888 h 184"/>
                <a:gd name="T10" fmla="*/ 28000854 w 108"/>
                <a:gd name="T11" fmla="*/ 369410767 h 184"/>
                <a:gd name="T12" fmla="*/ 273018250 w 108"/>
                <a:gd name="T13" fmla="*/ 27879261 h 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 h="184">
                  <a:moveTo>
                    <a:pt x="39" y="4"/>
                  </a:moveTo>
                  <a:cubicBezTo>
                    <a:pt x="62" y="0"/>
                    <a:pt x="85" y="15"/>
                    <a:pt x="89" y="39"/>
                  </a:cubicBezTo>
                  <a:cubicBezTo>
                    <a:pt x="104" y="131"/>
                    <a:pt x="104" y="131"/>
                    <a:pt x="104" y="131"/>
                  </a:cubicBezTo>
                  <a:cubicBezTo>
                    <a:pt x="108" y="154"/>
                    <a:pt x="93" y="176"/>
                    <a:pt x="70" y="180"/>
                  </a:cubicBezTo>
                  <a:cubicBezTo>
                    <a:pt x="46" y="184"/>
                    <a:pt x="24" y="169"/>
                    <a:pt x="20" y="145"/>
                  </a:cubicBezTo>
                  <a:cubicBezTo>
                    <a:pt x="4" y="53"/>
                    <a:pt x="4" y="53"/>
                    <a:pt x="4" y="53"/>
                  </a:cubicBezTo>
                  <a:cubicBezTo>
                    <a:pt x="0" y="30"/>
                    <a:pt x="16" y="8"/>
                    <a:pt x="39" y="4"/>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100"/>
            <p:cNvSpPr/>
            <p:nvPr/>
          </p:nvSpPr>
          <p:spPr bwMode="auto">
            <a:xfrm>
              <a:off x="8377238" y="2976563"/>
              <a:ext cx="893762" cy="582613"/>
            </a:xfrm>
            <a:custGeom>
              <a:avLst/>
              <a:gdLst>
                <a:gd name="T0" fmla="*/ 1814199764 w 339"/>
                <a:gd name="T1" fmla="*/ 34748516 h 221"/>
                <a:gd name="T2" fmla="*/ 2147483646 w 339"/>
                <a:gd name="T3" fmla="*/ 333592077 h 221"/>
                <a:gd name="T4" fmla="*/ 2147483646 w 339"/>
                <a:gd name="T5" fmla="*/ 820081841 h 221"/>
                <a:gd name="T6" fmla="*/ 2022728412 w 339"/>
                <a:gd name="T7" fmla="*/ 1250972925 h 221"/>
                <a:gd name="T8" fmla="*/ 549125791 w 339"/>
                <a:gd name="T9" fmla="*/ 1501169619 h 221"/>
                <a:gd name="T10" fmla="*/ 118166410 w 339"/>
                <a:gd name="T11" fmla="*/ 1202326058 h 221"/>
                <a:gd name="T12" fmla="*/ 34753896 w 339"/>
                <a:gd name="T13" fmla="*/ 715836294 h 221"/>
                <a:gd name="T14" fmla="*/ 340597143 w 339"/>
                <a:gd name="T15" fmla="*/ 284945210 h 221"/>
                <a:gd name="T16" fmla="*/ 1814199764 w 339"/>
                <a:gd name="T17" fmla="*/ 34748516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9" h="221">
                  <a:moveTo>
                    <a:pt x="261" y="5"/>
                  </a:moveTo>
                  <a:cubicBezTo>
                    <a:pt x="290" y="0"/>
                    <a:pt x="317" y="19"/>
                    <a:pt x="322" y="48"/>
                  </a:cubicBezTo>
                  <a:cubicBezTo>
                    <a:pt x="334" y="118"/>
                    <a:pt x="334" y="118"/>
                    <a:pt x="334" y="118"/>
                  </a:cubicBezTo>
                  <a:cubicBezTo>
                    <a:pt x="339" y="147"/>
                    <a:pt x="320" y="175"/>
                    <a:pt x="291" y="180"/>
                  </a:cubicBezTo>
                  <a:cubicBezTo>
                    <a:pt x="79" y="216"/>
                    <a:pt x="79" y="216"/>
                    <a:pt x="79" y="216"/>
                  </a:cubicBezTo>
                  <a:cubicBezTo>
                    <a:pt x="50" y="221"/>
                    <a:pt x="22" y="202"/>
                    <a:pt x="17" y="173"/>
                  </a:cubicBezTo>
                  <a:cubicBezTo>
                    <a:pt x="5" y="103"/>
                    <a:pt x="5" y="103"/>
                    <a:pt x="5" y="103"/>
                  </a:cubicBezTo>
                  <a:cubicBezTo>
                    <a:pt x="0" y="74"/>
                    <a:pt x="20" y="46"/>
                    <a:pt x="49" y="41"/>
                  </a:cubicBezTo>
                  <a:lnTo>
                    <a:pt x="261" y="5"/>
                  </a:ln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101"/>
            <p:cNvSpPr/>
            <p:nvPr/>
          </p:nvSpPr>
          <p:spPr bwMode="auto">
            <a:xfrm>
              <a:off x="7140575" y="3362325"/>
              <a:ext cx="452437" cy="350838"/>
            </a:xfrm>
            <a:custGeom>
              <a:avLst/>
              <a:gdLst>
                <a:gd name="T0" fmla="*/ 1086322281 w 172"/>
                <a:gd name="T1" fmla="*/ 160042799 h 133"/>
                <a:gd name="T2" fmla="*/ 387478095 w 172"/>
                <a:gd name="T3" fmla="*/ 264418423 h 133"/>
                <a:gd name="T4" fmla="*/ 332122954 w 172"/>
                <a:gd name="T5" fmla="*/ 229627428 h 133"/>
                <a:gd name="T6" fmla="*/ 304448014 w 172"/>
                <a:gd name="T7" fmla="*/ 41749722 h 133"/>
                <a:gd name="T8" fmla="*/ 283688521 w 172"/>
                <a:gd name="T9" fmla="*/ 0 h 133"/>
                <a:gd name="T10" fmla="*/ 235254088 w 172"/>
                <a:gd name="T11" fmla="*/ 20876180 h 133"/>
                <a:gd name="T12" fmla="*/ 6918077 w 172"/>
                <a:gd name="T13" fmla="*/ 334003052 h 133"/>
                <a:gd name="T14" fmla="*/ 6918077 w 172"/>
                <a:gd name="T15" fmla="*/ 417505134 h 133"/>
                <a:gd name="T16" fmla="*/ 34595648 w 172"/>
                <a:gd name="T17" fmla="*/ 612338928 h 133"/>
                <a:gd name="T18" fmla="*/ 62273218 w 172"/>
                <a:gd name="T19" fmla="*/ 688882283 h 133"/>
                <a:gd name="T20" fmla="*/ 373639309 w 172"/>
                <a:gd name="T21" fmla="*/ 918509711 h 133"/>
                <a:gd name="T22" fmla="*/ 428994450 w 172"/>
                <a:gd name="T23" fmla="*/ 925468438 h 133"/>
                <a:gd name="T24" fmla="*/ 435912528 w 172"/>
                <a:gd name="T25" fmla="*/ 883718716 h 133"/>
                <a:gd name="T26" fmla="*/ 408234957 w 172"/>
                <a:gd name="T27" fmla="*/ 730632005 h 133"/>
                <a:gd name="T28" fmla="*/ 449751313 w 172"/>
                <a:gd name="T29" fmla="*/ 674964830 h 133"/>
                <a:gd name="T30" fmla="*/ 1148595499 w 172"/>
                <a:gd name="T31" fmla="*/ 570589206 h 133"/>
                <a:gd name="T32" fmla="*/ 1190111854 w 172"/>
                <a:gd name="T33" fmla="*/ 584506660 h 133"/>
                <a:gd name="T34" fmla="*/ 1120920559 w 172"/>
                <a:gd name="T35" fmla="*/ 132210531 h 133"/>
                <a:gd name="T36" fmla="*/ 1086322281 w 172"/>
                <a:gd name="T37" fmla="*/ 160042799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2" h="133">
                  <a:moveTo>
                    <a:pt x="157" y="23"/>
                  </a:moveTo>
                  <a:cubicBezTo>
                    <a:pt x="56" y="38"/>
                    <a:pt x="56" y="38"/>
                    <a:pt x="56" y="38"/>
                  </a:cubicBezTo>
                  <a:cubicBezTo>
                    <a:pt x="52" y="39"/>
                    <a:pt x="49" y="37"/>
                    <a:pt x="48" y="33"/>
                  </a:cubicBezTo>
                  <a:cubicBezTo>
                    <a:pt x="44" y="6"/>
                    <a:pt x="44" y="6"/>
                    <a:pt x="44" y="6"/>
                  </a:cubicBezTo>
                  <a:cubicBezTo>
                    <a:pt x="44" y="2"/>
                    <a:pt x="42" y="0"/>
                    <a:pt x="41" y="0"/>
                  </a:cubicBezTo>
                  <a:cubicBezTo>
                    <a:pt x="40" y="0"/>
                    <a:pt x="37" y="2"/>
                    <a:pt x="34" y="3"/>
                  </a:cubicBezTo>
                  <a:cubicBezTo>
                    <a:pt x="1" y="48"/>
                    <a:pt x="1" y="48"/>
                    <a:pt x="1" y="48"/>
                  </a:cubicBezTo>
                  <a:cubicBezTo>
                    <a:pt x="1" y="51"/>
                    <a:pt x="0" y="57"/>
                    <a:pt x="1" y="60"/>
                  </a:cubicBezTo>
                  <a:cubicBezTo>
                    <a:pt x="5" y="88"/>
                    <a:pt x="5" y="88"/>
                    <a:pt x="5" y="88"/>
                  </a:cubicBezTo>
                  <a:cubicBezTo>
                    <a:pt x="5" y="91"/>
                    <a:pt x="7" y="96"/>
                    <a:pt x="9" y="99"/>
                  </a:cubicBezTo>
                  <a:cubicBezTo>
                    <a:pt x="54" y="132"/>
                    <a:pt x="54" y="132"/>
                    <a:pt x="54" y="132"/>
                  </a:cubicBezTo>
                  <a:cubicBezTo>
                    <a:pt x="57" y="133"/>
                    <a:pt x="61" y="133"/>
                    <a:pt x="62" y="133"/>
                  </a:cubicBezTo>
                  <a:cubicBezTo>
                    <a:pt x="63" y="133"/>
                    <a:pt x="63" y="130"/>
                    <a:pt x="63" y="127"/>
                  </a:cubicBezTo>
                  <a:cubicBezTo>
                    <a:pt x="59" y="105"/>
                    <a:pt x="59" y="105"/>
                    <a:pt x="59" y="105"/>
                  </a:cubicBezTo>
                  <a:cubicBezTo>
                    <a:pt x="59" y="101"/>
                    <a:pt x="61" y="98"/>
                    <a:pt x="65" y="97"/>
                  </a:cubicBezTo>
                  <a:cubicBezTo>
                    <a:pt x="166" y="82"/>
                    <a:pt x="166" y="82"/>
                    <a:pt x="166" y="82"/>
                  </a:cubicBezTo>
                  <a:cubicBezTo>
                    <a:pt x="169" y="81"/>
                    <a:pt x="171" y="82"/>
                    <a:pt x="172" y="84"/>
                  </a:cubicBezTo>
                  <a:cubicBezTo>
                    <a:pt x="162" y="19"/>
                    <a:pt x="162" y="19"/>
                    <a:pt x="162" y="19"/>
                  </a:cubicBezTo>
                  <a:cubicBezTo>
                    <a:pt x="161" y="21"/>
                    <a:pt x="160" y="22"/>
                    <a:pt x="157" y="23"/>
                  </a:cubicBezTo>
                </a:path>
              </a:pathLst>
            </a:custGeom>
            <a:solidFill>
              <a:srgbClr val="E346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102"/>
            <p:cNvSpPr/>
            <p:nvPr/>
          </p:nvSpPr>
          <p:spPr bwMode="auto">
            <a:xfrm>
              <a:off x="7543800" y="3203575"/>
              <a:ext cx="793750" cy="465138"/>
            </a:xfrm>
            <a:custGeom>
              <a:avLst/>
              <a:gdLst>
                <a:gd name="T0" fmla="*/ 0 w 301"/>
                <a:gd name="T1" fmla="*/ 342243783 h 176"/>
                <a:gd name="T2" fmla="*/ 27815532 w 301"/>
                <a:gd name="T3" fmla="*/ 530825528 h 176"/>
                <a:gd name="T4" fmla="*/ 27815532 w 301"/>
                <a:gd name="T5" fmla="*/ 558762879 h 176"/>
                <a:gd name="T6" fmla="*/ 97356998 w 301"/>
                <a:gd name="T7" fmla="*/ 1012758710 h 176"/>
                <a:gd name="T8" fmla="*/ 104310880 w 301"/>
                <a:gd name="T9" fmla="*/ 1033713706 h 176"/>
                <a:gd name="T10" fmla="*/ 132126412 w 301"/>
                <a:gd name="T11" fmla="*/ 1187373101 h 176"/>
                <a:gd name="T12" fmla="*/ 180803592 w 301"/>
                <a:gd name="T13" fmla="*/ 1222295451 h 176"/>
                <a:gd name="T14" fmla="*/ 1724591964 w 301"/>
                <a:gd name="T15" fmla="*/ 984821359 h 176"/>
                <a:gd name="T16" fmla="*/ 2023614203 w 301"/>
                <a:gd name="T17" fmla="*/ 460980829 h 176"/>
                <a:gd name="T18" fmla="*/ 1585511669 w 301"/>
                <a:gd name="T19" fmla="*/ 55877345 h 176"/>
                <a:gd name="T20" fmla="*/ 41723297 w 301"/>
                <a:gd name="T21" fmla="*/ 293351437 h 176"/>
                <a:gd name="T22" fmla="*/ 0 w 301"/>
                <a:gd name="T23" fmla="*/ 342243783 h 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01" h="176">
                  <a:moveTo>
                    <a:pt x="0" y="49"/>
                  </a:moveTo>
                  <a:cubicBezTo>
                    <a:pt x="4" y="76"/>
                    <a:pt x="4" y="76"/>
                    <a:pt x="4" y="76"/>
                  </a:cubicBezTo>
                  <a:cubicBezTo>
                    <a:pt x="5" y="78"/>
                    <a:pt x="4" y="79"/>
                    <a:pt x="4" y="80"/>
                  </a:cubicBezTo>
                  <a:cubicBezTo>
                    <a:pt x="14" y="145"/>
                    <a:pt x="14" y="145"/>
                    <a:pt x="14" y="145"/>
                  </a:cubicBezTo>
                  <a:cubicBezTo>
                    <a:pt x="15" y="146"/>
                    <a:pt x="15" y="147"/>
                    <a:pt x="15" y="148"/>
                  </a:cubicBezTo>
                  <a:cubicBezTo>
                    <a:pt x="19" y="170"/>
                    <a:pt x="19" y="170"/>
                    <a:pt x="19" y="170"/>
                  </a:cubicBezTo>
                  <a:cubicBezTo>
                    <a:pt x="19" y="173"/>
                    <a:pt x="23" y="176"/>
                    <a:pt x="26" y="175"/>
                  </a:cubicBezTo>
                  <a:cubicBezTo>
                    <a:pt x="248" y="141"/>
                    <a:pt x="248" y="141"/>
                    <a:pt x="248" y="141"/>
                  </a:cubicBezTo>
                  <a:cubicBezTo>
                    <a:pt x="252" y="141"/>
                    <a:pt x="301" y="133"/>
                    <a:pt x="291" y="66"/>
                  </a:cubicBezTo>
                  <a:cubicBezTo>
                    <a:pt x="281" y="0"/>
                    <a:pt x="231" y="7"/>
                    <a:pt x="228" y="8"/>
                  </a:cubicBezTo>
                  <a:cubicBezTo>
                    <a:pt x="6" y="42"/>
                    <a:pt x="6" y="42"/>
                    <a:pt x="6" y="42"/>
                  </a:cubicBezTo>
                  <a:cubicBezTo>
                    <a:pt x="2" y="42"/>
                    <a:pt x="0" y="46"/>
                    <a:pt x="0" y="49"/>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103"/>
            <p:cNvSpPr/>
            <p:nvPr/>
          </p:nvSpPr>
          <p:spPr bwMode="auto">
            <a:xfrm>
              <a:off x="6219825" y="3135313"/>
              <a:ext cx="1028700" cy="993775"/>
            </a:xfrm>
            <a:custGeom>
              <a:avLst/>
              <a:gdLst>
                <a:gd name="T0" fmla="*/ 1412357622 w 390"/>
                <a:gd name="T1" fmla="*/ 0 h 377"/>
                <a:gd name="T2" fmla="*/ 1210589986 w 390"/>
                <a:gd name="T3" fmla="*/ 13897034 h 377"/>
                <a:gd name="T4" fmla="*/ 111318528 w 390"/>
                <a:gd name="T5" fmla="*/ 1507833456 h 377"/>
                <a:gd name="T6" fmla="*/ 1405399389 w 390"/>
                <a:gd name="T7" fmla="*/ 2147483646 h 377"/>
                <a:gd name="T8" fmla="*/ 1607164387 w 390"/>
                <a:gd name="T9" fmla="*/ 2147483646 h 377"/>
                <a:gd name="T10" fmla="*/ 2147483646 w 390"/>
                <a:gd name="T11" fmla="*/ 1445296803 h 377"/>
                <a:gd name="T12" fmla="*/ 2147483646 w 390"/>
                <a:gd name="T13" fmla="*/ 1285478277 h 377"/>
                <a:gd name="T14" fmla="*/ 2147483646 w 390"/>
                <a:gd name="T15" fmla="*/ 1209044590 h 377"/>
                <a:gd name="T16" fmla="*/ 2147483646 w 390"/>
                <a:gd name="T17" fmla="*/ 1014486115 h 377"/>
                <a:gd name="T18" fmla="*/ 2147483646 w 390"/>
                <a:gd name="T19" fmla="*/ 931103911 h 377"/>
                <a:gd name="T20" fmla="*/ 2147483646 w 390"/>
                <a:gd name="T21" fmla="*/ 729596919 h 377"/>
                <a:gd name="T22" fmla="*/ 1412357622 w 390"/>
                <a:gd name="T23" fmla="*/ 0 h 3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377">
                  <a:moveTo>
                    <a:pt x="203" y="0"/>
                  </a:moveTo>
                  <a:cubicBezTo>
                    <a:pt x="193" y="0"/>
                    <a:pt x="184" y="1"/>
                    <a:pt x="174" y="2"/>
                  </a:cubicBezTo>
                  <a:cubicBezTo>
                    <a:pt x="71" y="18"/>
                    <a:pt x="0" y="114"/>
                    <a:pt x="16" y="217"/>
                  </a:cubicBezTo>
                  <a:cubicBezTo>
                    <a:pt x="31" y="310"/>
                    <a:pt x="111" y="377"/>
                    <a:pt x="202" y="377"/>
                  </a:cubicBezTo>
                  <a:cubicBezTo>
                    <a:pt x="212" y="377"/>
                    <a:pt x="221" y="376"/>
                    <a:pt x="231" y="375"/>
                  </a:cubicBezTo>
                  <a:cubicBezTo>
                    <a:pt x="317" y="361"/>
                    <a:pt x="381" y="291"/>
                    <a:pt x="390" y="208"/>
                  </a:cubicBezTo>
                  <a:cubicBezTo>
                    <a:pt x="358" y="185"/>
                    <a:pt x="358" y="185"/>
                    <a:pt x="358" y="185"/>
                  </a:cubicBezTo>
                  <a:cubicBezTo>
                    <a:pt x="356" y="182"/>
                    <a:pt x="354" y="177"/>
                    <a:pt x="354" y="174"/>
                  </a:cubicBezTo>
                  <a:cubicBezTo>
                    <a:pt x="350" y="146"/>
                    <a:pt x="350" y="146"/>
                    <a:pt x="350" y="146"/>
                  </a:cubicBezTo>
                  <a:cubicBezTo>
                    <a:pt x="349" y="143"/>
                    <a:pt x="350" y="137"/>
                    <a:pt x="350" y="134"/>
                  </a:cubicBezTo>
                  <a:cubicBezTo>
                    <a:pt x="372" y="105"/>
                    <a:pt x="372" y="105"/>
                    <a:pt x="372" y="105"/>
                  </a:cubicBezTo>
                  <a:cubicBezTo>
                    <a:pt x="340" y="42"/>
                    <a:pt x="275" y="0"/>
                    <a:pt x="203" y="0"/>
                  </a:cubicBezTo>
                </a:path>
              </a:pathLst>
            </a:custGeom>
            <a:solidFill>
              <a:srgbClr val="E6E7E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104"/>
            <p:cNvSpPr/>
            <p:nvPr/>
          </p:nvSpPr>
          <p:spPr bwMode="auto">
            <a:xfrm>
              <a:off x="7140575" y="3411538"/>
              <a:ext cx="112712" cy="271463"/>
            </a:xfrm>
            <a:custGeom>
              <a:avLst/>
              <a:gdLst>
                <a:gd name="T0" fmla="*/ 158027466 w 43"/>
                <a:gd name="T1" fmla="*/ 0 h 103"/>
                <a:gd name="T2" fmla="*/ 6870190 w 43"/>
                <a:gd name="T3" fmla="*/ 201438724 h 103"/>
                <a:gd name="T4" fmla="*/ 6870190 w 43"/>
                <a:gd name="T5" fmla="*/ 284793678 h 103"/>
                <a:gd name="T6" fmla="*/ 34353569 w 43"/>
                <a:gd name="T7" fmla="*/ 479287693 h 103"/>
                <a:gd name="T8" fmla="*/ 61836949 w 43"/>
                <a:gd name="T9" fmla="*/ 555695303 h 103"/>
                <a:gd name="T10" fmla="*/ 281701364 w 43"/>
                <a:gd name="T11" fmla="*/ 715457868 h 103"/>
                <a:gd name="T12" fmla="*/ 274828553 w 43"/>
                <a:gd name="T13" fmla="*/ 382040686 h 103"/>
                <a:gd name="T14" fmla="*/ 158027466 w 43"/>
                <a:gd name="T15" fmla="*/ 0 h 1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103">
                  <a:moveTo>
                    <a:pt x="23" y="0"/>
                  </a:moveTo>
                  <a:cubicBezTo>
                    <a:pt x="1" y="29"/>
                    <a:pt x="1" y="29"/>
                    <a:pt x="1" y="29"/>
                  </a:cubicBezTo>
                  <a:cubicBezTo>
                    <a:pt x="1" y="32"/>
                    <a:pt x="0" y="38"/>
                    <a:pt x="1" y="41"/>
                  </a:cubicBezTo>
                  <a:cubicBezTo>
                    <a:pt x="5" y="69"/>
                    <a:pt x="5" y="69"/>
                    <a:pt x="5" y="69"/>
                  </a:cubicBezTo>
                  <a:cubicBezTo>
                    <a:pt x="5" y="72"/>
                    <a:pt x="7" y="77"/>
                    <a:pt x="9" y="80"/>
                  </a:cubicBezTo>
                  <a:cubicBezTo>
                    <a:pt x="41" y="103"/>
                    <a:pt x="41" y="103"/>
                    <a:pt x="41" y="103"/>
                  </a:cubicBezTo>
                  <a:cubicBezTo>
                    <a:pt x="43" y="88"/>
                    <a:pt x="42" y="71"/>
                    <a:pt x="40" y="55"/>
                  </a:cubicBezTo>
                  <a:cubicBezTo>
                    <a:pt x="37" y="35"/>
                    <a:pt x="31" y="17"/>
                    <a:pt x="23" y="0"/>
                  </a:cubicBezTo>
                </a:path>
              </a:pathLst>
            </a:custGeom>
            <a:solidFill>
              <a:srgbClr val="D88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105"/>
            <p:cNvSpPr>
              <a:spLocks noEditPoints="1"/>
            </p:cNvSpPr>
            <p:nvPr/>
          </p:nvSpPr>
          <p:spPr bwMode="auto">
            <a:xfrm>
              <a:off x="6116638" y="2995613"/>
              <a:ext cx="1273175" cy="1273175"/>
            </a:xfrm>
            <a:custGeom>
              <a:avLst/>
              <a:gdLst>
                <a:gd name="T0" fmla="*/ 2147483646 w 483"/>
                <a:gd name="T1" fmla="*/ 1438308170 h 483"/>
                <a:gd name="T2" fmla="*/ 1917746862 w 483"/>
                <a:gd name="T3" fmla="*/ 2147483646 h 483"/>
                <a:gd name="T4" fmla="*/ 132017440 w 483"/>
                <a:gd name="T5" fmla="*/ 1917746862 h 483"/>
                <a:gd name="T6" fmla="*/ 1438308170 w 483"/>
                <a:gd name="T7" fmla="*/ 132017440 h 483"/>
                <a:gd name="T8" fmla="*/ 2147483646 w 483"/>
                <a:gd name="T9" fmla="*/ 1438308170 h 483"/>
                <a:gd name="T10" fmla="*/ 632301408 w 483"/>
                <a:gd name="T11" fmla="*/ 1834365762 h 483"/>
                <a:gd name="T12" fmla="*/ 1834365762 w 483"/>
                <a:gd name="T13" fmla="*/ 2147483646 h 483"/>
                <a:gd name="T14" fmla="*/ 2147483646 w 483"/>
                <a:gd name="T15" fmla="*/ 1514740845 h 483"/>
                <a:gd name="T16" fmla="*/ 1521689270 w 483"/>
                <a:gd name="T17" fmla="*/ 632301408 h 483"/>
                <a:gd name="T18" fmla="*/ 632301408 w 483"/>
                <a:gd name="T19" fmla="*/ 1834365762 h 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3" h="483">
                  <a:moveTo>
                    <a:pt x="464" y="207"/>
                  </a:moveTo>
                  <a:cubicBezTo>
                    <a:pt x="483" y="330"/>
                    <a:pt x="398" y="445"/>
                    <a:pt x="276" y="464"/>
                  </a:cubicBezTo>
                  <a:cubicBezTo>
                    <a:pt x="153" y="483"/>
                    <a:pt x="38" y="398"/>
                    <a:pt x="19" y="276"/>
                  </a:cubicBezTo>
                  <a:cubicBezTo>
                    <a:pt x="0" y="153"/>
                    <a:pt x="85" y="38"/>
                    <a:pt x="207" y="19"/>
                  </a:cubicBezTo>
                  <a:cubicBezTo>
                    <a:pt x="330" y="0"/>
                    <a:pt x="445" y="85"/>
                    <a:pt x="464" y="207"/>
                  </a:cubicBezTo>
                  <a:close/>
                  <a:moveTo>
                    <a:pt x="91" y="264"/>
                  </a:moveTo>
                  <a:cubicBezTo>
                    <a:pt x="104" y="347"/>
                    <a:pt x="182" y="404"/>
                    <a:pt x="264" y="391"/>
                  </a:cubicBezTo>
                  <a:cubicBezTo>
                    <a:pt x="347" y="379"/>
                    <a:pt x="404" y="301"/>
                    <a:pt x="392" y="218"/>
                  </a:cubicBezTo>
                  <a:cubicBezTo>
                    <a:pt x="379" y="136"/>
                    <a:pt x="301" y="79"/>
                    <a:pt x="219" y="91"/>
                  </a:cubicBezTo>
                  <a:cubicBezTo>
                    <a:pt x="136" y="104"/>
                    <a:pt x="79" y="182"/>
                    <a:pt x="91" y="264"/>
                  </a:cubicBez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106"/>
            <p:cNvSpPr/>
            <p:nvPr/>
          </p:nvSpPr>
          <p:spPr bwMode="auto">
            <a:xfrm>
              <a:off x="6496050" y="3738563"/>
              <a:ext cx="466725" cy="287338"/>
            </a:xfrm>
            <a:custGeom>
              <a:avLst/>
              <a:gdLst>
                <a:gd name="T0" fmla="*/ 1216783717 w 177"/>
                <a:gd name="T1" fmla="*/ 271017729 h 109"/>
                <a:gd name="T2" fmla="*/ 1140301465 w 177"/>
                <a:gd name="T3" fmla="*/ 430848832 h 109"/>
                <a:gd name="T4" fmla="*/ 48671243 w 177"/>
                <a:gd name="T5" fmla="*/ 257120060 h 109"/>
                <a:gd name="T6" fmla="*/ 97342486 w 177"/>
                <a:gd name="T7" fmla="*/ 41695644 h 109"/>
                <a:gd name="T8" fmla="*/ 305934282 w 177"/>
                <a:gd name="T9" fmla="*/ 90340122 h 109"/>
                <a:gd name="T10" fmla="*/ 987334324 w 177"/>
                <a:gd name="T11" fmla="*/ 159831103 h 109"/>
                <a:gd name="T12" fmla="*/ 1202879531 w 177"/>
                <a:gd name="T13" fmla="*/ 215424416 h 109"/>
                <a:gd name="T14" fmla="*/ 1216783717 w 177"/>
                <a:gd name="T15" fmla="*/ 271017729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7" h="109">
                  <a:moveTo>
                    <a:pt x="175" y="39"/>
                  </a:moveTo>
                  <a:cubicBezTo>
                    <a:pt x="177" y="48"/>
                    <a:pt x="173" y="57"/>
                    <a:pt x="164" y="62"/>
                  </a:cubicBezTo>
                  <a:cubicBezTo>
                    <a:pt x="83" y="109"/>
                    <a:pt x="26" y="66"/>
                    <a:pt x="7" y="37"/>
                  </a:cubicBezTo>
                  <a:cubicBezTo>
                    <a:pt x="0" y="27"/>
                    <a:pt x="3" y="13"/>
                    <a:pt x="14" y="6"/>
                  </a:cubicBezTo>
                  <a:cubicBezTo>
                    <a:pt x="24" y="0"/>
                    <a:pt x="38" y="3"/>
                    <a:pt x="44" y="13"/>
                  </a:cubicBezTo>
                  <a:cubicBezTo>
                    <a:pt x="48" y="18"/>
                    <a:pt x="79" y="60"/>
                    <a:pt x="142" y="23"/>
                  </a:cubicBezTo>
                  <a:cubicBezTo>
                    <a:pt x="153" y="17"/>
                    <a:pt x="166" y="21"/>
                    <a:pt x="173" y="31"/>
                  </a:cubicBezTo>
                  <a:cubicBezTo>
                    <a:pt x="174" y="34"/>
                    <a:pt x="175" y="37"/>
                    <a:pt x="17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107"/>
            <p:cNvSpPr/>
            <p:nvPr/>
          </p:nvSpPr>
          <p:spPr bwMode="auto">
            <a:xfrm>
              <a:off x="7461250" y="3303588"/>
              <a:ext cx="534987" cy="314325"/>
            </a:xfrm>
            <a:custGeom>
              <a:avLst/>
              <a:gdLst>
                <a:gd name="T0" fmla="*/ 1375180130 w 203"/>
                <a:gd name="T1" fmla="*/ 300008685 h 119"/>
                <a:gd name="T2" fmla="*/ 1111257603 w 203"/>
                <a:gd name="T3" fmla="*/ 676760215 h 119"/>
                <a:gd name="T4" fmla="*/ 402829399 w 203"/>
                <a:gd name="T5" fmla="*/ 802344938 h 119"/>
                <a:gd name="T6" fmla="*/ 27782428 w 203"/>
                <a:gd name="T7" fmla="*/ 530245144 h 119"/>
                <a:gd name="T8" fmla="*/ 291704956 w 203"/>
                <a:gd name="T9" fmla="*/ 153493614 h 119"/>
                <a:gd name="T10" fmla="*/ 1000130525 w 203"/>
                <a:gd name="T11" fmla="*/ 34884792 h 119"/>
                <a:gd name="T12" fmla="*/ 1375180130 w 203"/>
                <a:gd name="T13" fmla="*/ 300008685 h 1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3" h="119">
                  <a:moveTo>
                    <a:pt x="198" y="43"/>
                  </a:moveTo>
                  <a:cubicBezTo>
                    <a:pt x="203" y="69"/>
                    <a:pt x="186" y="93"/>
                    <a:pt x="160" y="97"/>
                  </a:cubicBezTo>
                  <a:cubicBezTo>
                    <a:pt x="58" y="115"/>
                    <a:pt x="58" y="115"/>
                    <a:pt x="58" y="115"/>
                  </a:cubicBezTo>
                  <a:cubicBezTo>
                    <a:pt x="33" y="119"/>
                    <a:pt x="8" y="102"/>
                    <a:pt x="4" y="76"/>
                  </a:cubicBezTo>
                  <a:cubicBezTo>
                    <a:pt x="0" y="51"/>
                    <a:pt x="17" y="26"/>
                    <a:pt x="42" y="22"/>
                  </a:cubicBezTo>
                  <a:cubicBezTo>
                    <a:pt x="144" y="5"/>
                    <a:pt x="144" y="5"/>
                    <a:pt x="144" y="5"/>
                  </a:cubicBezTo>
                  <a:cubicBezTo>
                    <a:pt x="170" y="0"/>
                    <a:pt x="194" y="17"/>
                    <a:pt x="198" y="43"/>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108"/>
            <p:cNvSpPr/>
            <p:nvPr/>
          </p:nvSpPr>
          <p:spPr bwMode="auto">
            <a:xfrm>
              <a:off x="7747000" y="2963863"/>
              <a:ext cx="935037" cy="762000"/>
            </a:xfrm>
            <a:custGeom>
              <a:avLst/>
              <a:gdLst>
                <a:gd name="T0" fmla="*/ 1831489896 w 355"/>
                <a:gd name="T1" fmla="*/ 76471578 h 289"/>
                <a:gd name="T2" fmla="*/ 2147483646 w 355"/>
                <a:gd name="T3" fmla="*/ 896815993 h 289"/>
                <a:gd name="T4" fmla="*/ 2147483646 w 355"/>
                <a:gd name="T5" fmla="*/ 1348703087 h 289"/>
                <a:gd name="T6" fmla="*/ 1616428752 w 355"/>
                <a:gd name="T7" fmla="*/ 1731066249 h 289"/>
                <a:gd name="T8" fmla="*/ 159562089 w 355"/>
                <a:gd name="T9" fmla="*/ 1807537827 h 289"/>
                <a:gd name="T10" fmla="*/ 34688556 w 355"/>
                <a:gd name="T11" fmla="*/ 1126236000 h 289"/>
                <a:gd name="T12" fmla="*/ 388498655 w 355"/>
                <a:gd name="T13" fmla="*/ 298938664 h 289"/>
                <a:gd name="T14" fmla="*/ 1831489896 w 355"/>
                <a:gd name="T15" fmla="*/ 76471578 h 2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5" h="289">
                  <a:moveTo>
                    <a:pt x="264" y="11"/>
                  </a:moveTo>
                  <a:cubicBezTo>
                    <a:pt x="336" y="0"/>
                    <a:pt x="335" y="129"/>
                    <a:pt x="335" y="129"/>
                  </a:cubicBezTo>
                  <a:cubicBezTo>
                    <a:pt x="340" y="158"/>
                    <a:pt x="355" y="189"/>
                    <a:pt x="325" y="194"/>
                  </a:cubicBezTo>
                  <a:cubicBezTo>
                    <a:pt x="233" y="249"/>
                    <a:pt x="233" y="249"/>
                    <a:pt x="233" y="249"/>
                  </a:cubicBezTo>
                  <a:cubicBezTo>
                    <a:pt x="204" y="254"/>
                    <a:pt x="28" y="289"/>
                    <a:pt x="23" y="260"/>
                  </a:cubicBezTo>
                  <a:cubicBezTo>
                    <a:pt x="5" y="162"/>
                    <a:pt x="5" y="162"/>
                    <a:pt x="5" y="162"/>
                  </a:cubicBezTo>
                  <a:cubicBezTo>
                    <a:pt x="0" y="133"/>
                    <a:pt x="5" y="50"/>
                    <a:pt x="56" y="43"/>
                  </a:cubicBezTo>
                  <a:cubicBezTo>
                    <a:pt x="147" y="29"/>
                    <a:pt x="192" y="23"/>
                    <a:pt x="264" y="11"/>
                  </a:cubicBezTo>
                  <a:close/>
                </a:path>
              </a:pathLst>
            </a:custGeom>
            <a:solidFill>
              <a:srgbClr val="F1E4C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109"/>
            <p:cNvSpPr/>
            <p:nvPr/>
          </p:nvSpPr>
          <p:spPr bwMode="auto">
            <a:xfrm>
              <a:off x="8797925" y="2755900"/>
              <a:ext cx="1327150" cy="822325"/>
            </a:xfrm>
            <a:custGeom>
              <a:avLst/>
              <a:gdLst>
                <a:gd name="T0" fmla="*/ 1938000950 w 836"/>
                <a:gd name="T1" fmla="*/ 0 h 518"/>
                <a:gd name="T2" fmla="*/ 2106850625 w 836"/>
                <a:gd name="T3" fmla="*/ 967740000 h 518"/>
                <a:gd name="T4" fmla="*/ 168851263 w 836"/>
                <a:gd name="T5" fmla="*/ 1305440938 h 518"/>
                <a:gd name="T6" fmla="*/ 0 w 836"/>
                <a:gd name="T7" fmla="*/ 337700938 h 518"/>
                <a:gd name="T8" fmla="*/ 1938000950 w 836"/>
                <a:gd name="T9" fmla="*/ 0 h 5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6" h="518">
                  <a:moveTo>
                    <a:pt x="769" y="0"/>
                  </a:moveTo>
                  <a:lnTo>
                    <a:pt x="836" y="384"/>
                  </a:lnTo>
                  <a:lnTo>
                    <a:pt x="67" y="518"/>
                  </a:lnTo>
                  <a:lnTo>
                    <a:pt x="0" y="134"/>
                  </a:lnTo>
                  <a:lnTo>
                    <a:pt x="769"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110"/>
            <p:cNvSpPr/>
            <p:nvPr/>
          </p:nvSpPr>
          <p:spPr bwMode="auto">
            <a:xfrm>
              <a:off x="8948738" y="2541588"/>
              <a:ext cx="1782762" cy="1104900"/>
            </a:xfrm>
            <a:custGeom>
              <a:avLst/>
              <a:gdLst>
                <a:gd name="T0" fmla="*/ 2147483646 w 1123"/>
                <a:gd name="T1" fmla="*/ 0 h 696"/>
                <a:gd name="T2" fmla="*/ 2147483646 w 1123"/>
                <a:gd name="T3" fmla="*/ 1297881263 h 696"/>
                <a:gd name="T4" fmla="*/ 226813999 w 1123"/>
                <a:gd name="T5" fmla="*/ 1754028750 h 696"/>
                <a:gd name="T6" fmla="*/ 0 w 1123"/>
                <a:gd name="T7" fmla="*/ 456149075 h 696"/>
                <a:gd name="T8" fmla="*/ 2147483646 w 1123"/>
                <a:gd name="T9" fmla="*/ 0 h 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3" h="696">
                  <a:moveTo>
                    <a:pt x="1033" y="0"/>
                  </a:moveTo>
                  <a:lnTo>
                    <a:pt x="1123" y="515"/>
                  </a:lnTo>
                  <a:lnTo>
                    <a:pt x="90" y="696"/>
                  </a:lnTo>
                  <a:lnTo>
                    <a:pt x="0" y="181"/>
                  </a:lnTo>
                  <a:lnTo>
                    <a:pt x="1033" y="0"/>
                  </a:lnTo>
                  <a:close/>
                </a:path>
              </a:pathLst>
            </a:custGeom>
            <a:solidFill>
              <a:srgbClr val="F9A44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114"/>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close/>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115"/>
            <p:cNvSpPr/>
            <p:nvPr/>
          </p:nvSpPr>
          <p:spPr bwMode="auto">
            <a:xfrm>
              <a:off x="8299450" y="4835525"/>
              <a:ext cx="93662" cy="169863"/>
            </a:xfrm>
            <a:custGeom>
              <a:avLst/>
              <a:gdLst>
                <a:gd name="T0" fmla="*/ 126007140 w 59"/>
                <a:gd name="T1" fmla="*/ 0 h 107"/>
                <a:gd name="T2" fmla="*/ 0 w 59"/>
                <a:gd name="T3" fmla="*/ 257056694 h 107"/>
                <a:gd name="T4" fmla="*/ 25201428 w 59"/>
                <a:gd name="T5" fmla="*/ 269658306 h 107"/>
                <a:gd name="T6" fmla="*/ 148687631 w 59"/>
                <a:gd name="T7" fmla="*/ 12601612 h 107"/>
                <a:gd name="T8" fmla="*/ 126007140 w 59"/>
                <a:gd name="T9" fmla="*/ 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107">
                  <a:moveTo>
                    <a:pt x="50" y="0"/>
                  </a:moveTo>
                  <a:lnTo>
                    <a:pt x="0" y="102"/>
                  </a:lnTo>
                  <a:lnTo>
                    <a:pt x="10" y="107"/>
                  </a:lnTo>
                  <a:lnTo>
                    <a:pt x="59" y="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116"/>
            <p:cNvSpPr/>
            <p:nvPr/>
          </p:nvSpPr>
          <p:spPr bwMode="auto">
            <a:xfrm>
              <a:off x="8434388" y="4687888"/>
              <a:ext cx="28575" cy="26988"/>
            </a:xfrm>
            <a:custGeom>
              <a:avLst/>
              <a:gdLst>
                <a:gd name="T0" fmla="*/ 40488177 w 11"/>
                <a:gd name="T1" fmla="*/ 0 h 10"/>
                <a:gd name="T2" fmla="*/ 6748895 w 11"/>
                <a:gd name="T3" fmla="*/ 21849485 h 10"/>
                <a:gd name="T4" fmla="*/ 20244089 w 11"/>
                <a:gd name="T5" fmla="*/ 72835214 h 10"/>
                <a:gd name="T6" fmla="*/ 40488177 w 11"/>
                <a:gd name="T7" fmla="*/ 72835214 h 10"/>
                <a:gd name="T8" fmla="*/ 67481161 w 11"/>
                <a:gd name="T9" fmla="*/ 58267092 h 10"/>
                <a:gd name="T10" fmla="*/ 53985968 w 11"/>
                <a:gd name="T11" fmla="*/ 7284061 h 10"/>
                <a:gd name="T12" fmla="*/ 40488177 w 11"/>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10">
                  <a:moveTo>
                    <a:pt x="6" y="0"/>
                  </a:moveTo>
                  <a:cubicBezTo>
                    <a:pt x="4" y="0"/>
                    <a:pt x="2" y="1"/>
                    <a:pt x="1" y="3"/>
                  </a:cubicBezTo>
                  <a:cubicBezTo>
                    <a:pt x="0" y="6"/>
                    <a:pt x="1" y="9"/>
                    <a:pt x="3" y="10"/>
                  </a:cubicBezTo>
                  <a:cubicBezTo>
                    <a:pt x="4" y="10"/>
                    <a:pt x="5" y="10"/>
                    <a:pt x="6" y="10"/>
                  </a:cubicBezTo>
                  <a:cubicBezTo>
                    <a:pt x="8" y="10"/>
                    <a:pt x="9" y="9"/>
                    <a:pt x="10" y="8"/>
                  </a:cubicBezTo>
                  <a:cubicBezTo>
                    <a:pt x="11" y="5"/>
                    <a:pt x="10" y="2"/>
                    <a:pt x="8" y="1"/>
                  </a:cubicBezTo>
                  <a:cubicBezTo>
                    <a:pt x="7" y="1"/>
                    <a:pt x="6" y="0"/>
                    <a:pt x="6"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79" name="组合 131"/>
          <p:cNvGrpSpPr/>
          <p:nvPr/>
        </p:nvGrpSpPr>
        <p:grpSpPr bwMode="auto">
          <a:xfrm>
            <a:off x="7767638" y="5200650"/>
            <a:ext cx="2408237" cy="2193925"/>
            <a:chOff x="8539253" y="5376404"/>
            <a:chExt cx="2408237" cy="2193925"/>
          </a:xfrm>
        </p:grpSpPr>
        <p:sp>
          <p:nvSpPr>
            <p:cNvPr id="3098" name="Freeform 15"/>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16"/>
            <p:cNvSpPr/>
            <p:nvPr/>
          </p:nvSpPr>
          <p:spPr bwMode="auto">
            <a:xfrm>
              <a:off x="8718641" y="5555792"/>
              <a:ext cx="2046287" cy="1835150"/>
            </a:xfrm>
            <a:custGeom>
              <a:avLst/>
              <a:gdLst>
                <a:gd name="T0" fmla="*/ 2147483646 w 1289"/>
                <a:gd name="T1" fmla="*/ 0 h 1156"/>
                <a:gd name="T2" fmla="*/ 2147483646 w 1289"/>
                <a:gd name="T3" fmla="*/ 1784270625 h 1156"/>
                <a:gd name="T4" fmla="*/ 839211032 w 1289"/>
                <a:gd name="T5" fmla="*/ 2147483646 h 1156"/>
                <a:gd name="T6" fmla="*/ 0 w 1289"/>
                <a:gd name="T7" fmla="*/ 1131550950 h 1156"/>
                <a:gd name="T8" fmla="*/ 2147483646 w 1289"/>
                <a:gd name="T9" fmla="*/ 0 h 1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156">
                  <a:moveTo>
                    <a:pt x="959" y="0"/>
                  </a:moveTo>
                  <a:lnTo>
                    <a:pt x="1289" y="708"/>
                  </a:lnTo>
                  <a:lnTo>
                    <a:pt x="333" y="1156"/>
                  </a:lnTo>
                  <a:lnTo>
                    <a:pt x="0" y="449"/>
                  </a:lnTo>
                  <a:lnTo>
                    <a:pt x="9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17"/>
            <p:cNvSpPr>
              <a:spLocks noEditPoints="1"/>
            </p:cNvSpPr>
            <p:nvPr/>
          </p:nvSpPr>
          <p:spPr bwMode="auto">
            <a:xfrm>
              <a:off x="8539253" y="5376404"/>
              <a:ext cx="2408237" cy="2193925"/>
            </a:xfrm>
            <a:custGeom>
              <a:avLst/>
              <a:gdLst>
                <a:gd name="T0" fmla="*/ 473114381 w 913"/>
                <a:gd name="T1" fmla="*/ 2147483646 h 832"/>
                <a:gd name="T2" fmla="*/ 2147483646 w 913"/>
                <a:gd name="T3" fmla="*/ 472830391 h 832"/>
                <a:gd name="T4" fmla="*/ 2147483646 w 913"/>
                <a:gd name="T5" fmla="*/ 2147483646 h 832"/>
                <a:gd name="T6" fmla="*/ 1864626954 w 913"/>
                <a:gd name="T7" fmla="*/ 2147483646 h 832"/>
                <a:gd name="T8" fmla="*/ 473114381 w 913"/>
                <a:gd name="T9" fmla="*/ 2147483646 h 832"/>
                <a:gd name="T10" fmla="*/ 97405669 w 913"/>
                <a:gd name="T11" fmla="*/ 2147483646 h 832"/>
                <a:gd name="T12" fmla="*/ 1488918243 w 913"/>
                <a:gd name="T13" fmla="*/ 2147483646 h 832"/>
                <a:gd name="T14" fmla="*/ 2038566026 w 913"/>
                <a:gd name="T15" fmla="*/ 2147483646 h 832"/>
                <a:gd name="T16" fmla="*/ 2147483646 w 913"/>
                <a:gd name="T17" fmla="*/ 2147483646 h 832"/>
                <a:gd name="T18" fmla="*/ 2147483646 w 913"/>
                <a:gd name="T19" fmla="*/ 2147483646 h 832"/>
                <a:gd name="T20" fmla="*/ 2147483646 w 913"/>
                <a:gd name="T21" fmla="*/ 292042533 h 832"/>
                <a:gd name="T22" fmla="*/ 2147483646 w 913"/>
                <a:gd name="T23" fmla="*/ 97347511 h 832"/>
                <a:gd name="T24" fmla="*/ 299175309 w 913"/>
                <a:gd name="T25" fmla="*/ 1974764550 h 832"/>
                <a:gd name="T26" fmla="*/ 97405669 w 913"/>
                <a:gd name="T27" fmla="*/ 2147483646 h 8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3" h="832">
                  <a:moveTo>
                    <a:pt x="68" y="338"/>
                  </a:moveTo>
                  <a:cubicBezTo>
                    <a:pt x="645" y="68"/>
                    <a:pt x="645" y="68"/>
                    <a:pt x="645" y="68"/>
                  </a:cubicBezTo>
                  <a:cubicBezTo>
                    <a:pt x="844" y="494"/>
                    <a:pt x="844" y="494"/>
                    <a:pt x="844" y="494"/>
                  </a:cubicBezTo>
                  <a:cubicBezTo>
                    <a:pt x="268" y="764"/>
                    <a:pt x="268" y="764"/>
                    <a:pt x="268" y="764"/>
                  </a:cubicBezTo>
                  <a:cubicBezTo>
                    <a:pt x="68" y="338"/>
                    <a:pt x="68" y="338"/>
                    <a:pt x="68" y="338"/>
                  </a:cubicBezTo>
                  <a:moveTo>
                    <a:pt x="14" y="364"/>
                  </a:moveTo>
                  <a:cubicBezTo>
                    <a:pt x="214" y="789"/>
                    <a:pt x="214" y="789"/>
                    <a:pt x="214" y="789"/>
                  </a:cubicBezTo>
                  <a:cubicBezTo>
                    <a:pt x="228" y="819"/>
                    <a:pt x="263" y="832"/>
                    <a:pt x="293" y="818"/>
                  </a:cubicBezTo>
                  <a:cubicBezTo>
                    <a:pt x="870" y="548"/>
                    <a:pt x="870" y="548"/>
                    <a:pt x="870" y="548"/>
                  </a:cubicBezTo>
                  <a:cubicBezTo>
                    <a:pt x="900" y="534"/>
                    <a:pt x="913" y="498"/>
                    <a:pt x="899" y="468"/>
                  </a:cubicBezTo>
                  <a:cubicBezTo>
                    <a:pt x="699" y="42"/>
                    <a:pt x="699" y="42"/>
                    <a:pt x="699" y="42"/>
                  </a:cubicBezTo>
                  <a:cubicBezTo>
                    <a:pt x="685" y="12"/>
                    <a:pt x="649" y="0"/>
                    <a:pt x="619" y="14"/>
                  </a:cubicBezTo>
                  <a:cubicBezTo>
                    <a:pt x="43" y="284"/>
                    <a:pt x="43" y="284"/>
                    <a:pt x="43" y="284"/>
                  </a:cubicBezTo>
                  <a:cubicBezTo>
                    <a:pt x="13" y="298"/>
                    <a:pt x="0" y="334"/>
                    <a:pt x="14" y="364"/>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18"/>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close/>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19"/>
            <p:cNvSpPr/>
            <p:nvPr/>
          </p:nvSpPr>
          <p:spPr bwMode="auto">
            <a:xfrm>
              <a:off x="10177553" y="5498642"/>
              <a:ext cx="639762" cy="1206500"/>
            </a:xfrm>
            <a:custGeom>
              <a:avLst/>
              <a:gdLst>
                <a:gd name="T0" fmla="*/ 0 w 403"/>
                <a:gd name="T1" fmla="*/ 70564375 h 760"/>
                <a:gd name="T2" fmla="*/ 866933072 w 403"/>
                <a:gd name="T3" fmla="*/ 1915318750 h 760"/>
                <a:gd name="T4" fmla="*/ 1015621381 w 403"/>
                <a:gd name="T5" fmla="*/ 1844754375 h 760"/>
                <a:gd name="T6" fmla="*/ 151209257 w 403"/>
                <a:gd name="T7" fmla="*/ 0 h 760"/>
                <a:gd name="T8" fmla="*/ 0 w 403"/>
                <a:gd name="T9" fmla="*/ 70564375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760">
                  <a:moveTo>
                    <a:pt x="0" y="28"/>
                  </a:moveTo>
                  <a:lnTo>
                    <a:pt x="344" y="760"/>
                  </a:lnTo>
                  <a:lnTo>
                    <a:pt x="403" y="732"/>
                  </a:lnTo>
                  <a:lnTo>
                    <a:pt x="60" y="0"/>
                  </a:lnTo>
                  <a:lnTo>
                    <a:pt x="0"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0"/>
            <p:cNvSpPr/>
            <p:nvPr/>
          </p:nvSpPr>
          <p:spPr bwMode="auto">
            <a:xfrm>
              <a:off x="10509341" y="6005054"/>
              <a:ext cx="82550" cy="104775"/>
            </a:xfrm>
            <a:custGeom>
              <a:avLst/>
              <a:gdLst>
                <a:gd name="T0" fmla="*/ 49636516 w 31"/>
                <a:gd name="T1" fmla="*/ 0 h 40"/>
                <a:gd name="T2" fmla="*/ 0 w 31"/>
                <a:gd name="T3" fmla="*/ 6860143 h 40"/>
                <a:gd name="T4" fmla="*/ 134729589 w 31"/>
                <a:gd name="T5" fmla="*/ 274445016 h 40"/>
                <a:gd name="T6" fmla="*/ 184366105 w 31"/>
                <a:gd name="T7" fmla="*/ 89194958 h 40"/>
                <a:gd name="T8" fmla="*/ 49636516 w 31"/>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40">
                  <a:moveTo>
                    <a:pt x="7" y="0"/>
                  </a:moveTo>
                  <a:cubicBezTo>
                    <a:pt x="5" y="0"/>
                    <a:pt x="3" y="0"/>
                    <a:pt x="0" y="1"/>
                  </a:cubicBezTo>
                  <a:cubicBezTo>
                    <a:pt x="19" y="40"/>
                    <a:pt x="19" y="40"/>
                    <a:pt x="19" y="40"/>
                  </a:cubicBezTo>
                  <a:cubicBezTo>
                    <a:pt x="28" y="34"/>
                    <a:pt x="31" y="22"/>
                    <a:pt x="26" y="13"/>
                  </a:cubicBezTo>
                  <a:cubicBezTo>
                    <a:pt x="23" y="5"/>
                    <a:pt x="15" y="0"/>
                    <a:pt x="7"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1"/>
            <p:cNvSpPr/>
            <p:nvPr/>
          </p:nvSpPr>
          <p:spPr bwMode="auto">
            <a:xfrm>
              <a:off x="10461716" y="6006642"/>
              <a:ext cx="98425" cy="111125"/>
            </a:xfrm>
            <a:custGeom>
              <a:avLst/>
              <a:gdLst>
                <a:gd name="T0" fmla="*/ 127372591 w 37"/>
                <a:gd name="T1" fmla="*/ 0 h 42"/>
                <a:gd name="T2" fmla="*/ 113220672 w 37"/>
                <a:gd name="T3" fmla="*/ 7000875 h 42"/>
                <a:gd name="T4" fmla="*/ 35382457 w 37"/>
                <a:gd name="T5" fmla="*/ 210013021 h 42"/>
                <a:gd name="T6" fmla="*/ 176906967 w 37"/>
                <a:gd name="T7" fmla="*/ 294018229 h 42"/>
                <a:gd name="T8" fmla="*/ 240595922 w 37"/>
                <a:gd name="T9" fmla="*/ 280016479 h 42"/>
                <a:gd name="T10" fmla="*/ 261823801 w 37"/>
                <a:gd name="T11" fmla="*/ 273018250 h 42"/>
                <a:gd name="T12" fmla="*/ 127372591 w 37"/>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 h="42">
                  <a:moveTo>
                    <a:pt x="18" y="0"/>
                  </a:moveTo>
                  <a:cubicBezTo>
                    <a:pt x="17" y="0"/>
                    <a:pt x="17" y="1"/>
                    <a:pt x="16" y="1"/>
                  </a:cubicBezTo>
                  <a:cubicBezTo>
                    <a:pt x="5" y="6"/>
                    <a:pt x="0" y="19"/>
                    <a:pt x="5" y="30"/>
                  </a:cubicBezTo>
                  <a:cubicBezTo>
                    <a:pt x="9" y="38"/>
                    <a:pt x="17" y="42"/>
                    <a:pt x="25" y="42"/>
                  </a:cubicBezTo>
                  <a:cubicBezTo>
                    <a:pt x="28" y="42"/>
                    <a:pt x="31" y="42"/>
                    <a:pt x="34" y="40"/>
                  </a:cubicBezTo>
                  <a:cubicBezTo>
                    <a:pt x="35" y="40"/>
                    <a:pt x="36" y="39"/>
                    <a:pt x="37" y="39"/>
                  </a:cubicBezTo>
                  <a:cubicBezTo>
                    <a:pt x="18" y="0"/>
                    <a:pt x="18" y="0"/>
                    <a:pt x="18" y="0"/>
                  </a:cubicBezTo>
                </a:path>
              </a:pathLst>
            </a:custGeom>
            <a:solidFill>
              <a:srgbClr val="30515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0" name="组合 133"/>
          <p:cNvGrpSpPr/>
          <p:nvPr/>
        </p:nvGrpSpPr>
        <p:grpSpPr bwMode="auto">
          <a:xfrm>
            <a:off x="1441450" y="5221288"/>
            <a:ext cx="1198563" cy="1065212"/>
            <a:chOff x="10356941" y="4477879"/>
            <a:chExt cx="1198562" cy="1065213"/>
          </a:xfrm>
        </p:grpSpPr>
        <p:sp>
          <p:nvSpPr>
            <p:cNvPr id="3094" name="Freeform 111"/>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close/>
                </a:path>
              </a:pathLst>
            </a:custGeom>
            <a:solidFill>
              <a:srgbClr val="F0E3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12"/>
            <p:cNvSpPr/>
            <p:nvPr/>
          </p:nvSpPr>
          <p:spPr bwMode="auto">
            <a:xfrm>
              <a:off x="10452191" y="4573129"/>
              <a:ext cx="1006475" cy="873125"/>
            </a:xfrm>
            <a:custGeom>
              <a:avLst/>
              <a:gdLst>
                <a:gd name="T0" fmla="*/ 1597779063 w 634"/>
                <a:gd name="T1" fmla="*/ 597277825 h 550"/>
                <a:gd name="T2" fmla="*/ 1209675000 w 634"/>
                <a:gd name="T3" fmla="*/ 1386085938 h 550"/>
                <a:gd name="T4" fmla="*/ 0 w 634"/>
                <a:gd name="T5" fmla="*/ 791329063 h 550"/>
                <a:gd name="T6" fmla="*/ 388104063 w 634"/>
                <a:gd name="T7" fmla="*/ 0 h 550"/>
                <a:gd name="T8" fmla="*/ 1597779063 w 634"/>
                <a:gd name="T9" fmla="*/ 597277825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4" h="550">
                  <a:moveTo>
                    <a:pt x="634" y="237"/>
                  </a:moveTo>
                  <a:lnTo>
                    <a:pt x="480" y="550"/>
                  </a:lnTo>
                  <a:lnTo>
                    <a:pt x="0" y="314"/>
                  </a:lnTo>
                  <a:lnTo>
                    <a:pt x="154" y="0"/>
                  </a:lnTo>
                  <a:lnTo>
                    <a:pt x="634" y="2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13"/>
            <p:cNvSpPr>
              <a:spLocks noEditPoints="1"/>
            </p:cNvSpPr>
            <p:nvPr/>
          </p:nvSpPr>
          <p:spPr bwMode="auto">
            <a:xfrm>
              <a:off x="10356941" y="4477879"/>
              <a:ext cx="1198562" cy="1065213"/>
            </a:xfrm>
            <a:custGeom>
              <a:avLst/>
              <a:gdLst>
                <a:gd name="T0" fmla="*/ 700840032 w 455"/>
                <a:gd name="T1" fmla="*/ 152945075 h 404"/>
                <a:gd name="T2" fmla="*/ 55513177 w 455"/>
                <a:gd name="T3" fmla="*/ 1466872128 h 404"/>
                <a:gd name="T4" fmla="*/ 152657286 w 455"/>
                <a:gd name="T5" fmla="*/ 1765809391 h 404"/>
                <a:gd name="T6" fmla="*/ 2147483646 w 455"/>
                <a:gd name="T7" fmla="*/ 2147483646 h 404"/>
                <a:gd name="T8" fmla="*/ 2147483646 w 455"/>
                <a:gd name="T9" fmla="*/ 2147483646 h 404"/>
                <a:gd name="T10" fmla="*/ 2147483646 w 455"/>
                <a:gd name="T11" fmla="*/ 1341738603 h 404"/>
                <a:gd name="T12" fmla="*/ 2147483646 w 455"/>
                <a:gd name="T13" fmla="*/ 1042801340 h 404"/>
                <a:gd name="T14" fmla="*/ 992280260 w 455"/>
                <a:gd name="T15" fmla="*/ 55615193 h 404"/>
                <a:gd name="T16" fmla="*/ 700840032 w 455"/>
                <a:gd name="T17" fmla="*/ 152945075 h 404"/>
                <a:gd name="T18" fmla="*/ 895133517 w 455"/>
                <a:gd name="T19" fmla="*/ 250272322 h 404"/>
                <a:gd name="T20" fmla="*/ 2147483646 w 455"/>
                <a:gd name="T21" fmla="*/ 1160984613 h 404"/>
                <a:gd name="T22" fmla="*/ 2095584240 w 455"/>
                <a:gd name="T23" fmla="*/ 2147483646 h 404"/>
                <a:gd name="T24" fmla="*/ 249804029 w 455"/>
                <a:gd name="T25" fmla="*/ 1564202011 h 404"/>
                <a:gd name="T26" fmla="*/ 895133517 w 455"/>
                <a:gd name="T27" fmla="*/ 250272322 h 4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404">
                  <a:moveTo>
                    <a:pt x="101" y="22"/>
                  </a:moveTo>
                  <a:cubicBezTo>
                    <a:pt x="8" y="211"/>
                    <a:pt x="8" y="211"/>
                    <a:pt x="8" y="211"/>
                  </a:cubicBezTo>
                  <a:cubicBezTo>
                    <a:pt x="0" y="227"/>
                    <a:pt x="6" y="246"/>
                    <a:pt x="22" y="254"/>
                  </a:cubicBezTo>
                  <a:cubicBezTo>
                    <a:pt x="311" y="396"/>
                    <a:pt x="311" y="396"/>
                    <a:pt x="311" y="396"/>
                  </a:cubicBezTo>
                  <a:cubicBezTo>
                    <a:pt x="327" y="404"/>
                    <a:pt x="346" y="397"/>
                    <a:pt x="354" y="381"/>
                  </a:cubicBezTo>
                  <a:cubicBezTo>
                    <a:pt x="447" y="193"/>
                    <a:pt x="447" y="193"/>
                    <a:pt x="447" y="193"/>
                  </a:cubicBezTo>
                  <a:cubicBezTo>
                    <a:pt x="455" y="177"/>
                    <a:pt x="448" y="158"/>
                    <a:pt x="432" y="150"/>
                  </a:cubicBezTo>
                  <a:cubicBezTo>
                    <a:pt x="143" y="8"/>
                    <a:pt x="143" y="8"/>
                    <a:pt x="143" y="8"/>
                  </a:cubicBezTo>
                  <a:cubicBezTo>
                    <a:pt x="128" y="0"/>
                    <a:pt x="108" y="6"/>
                    <a:pt x="101" y="22"/>
                  </a:cubicBezTo>
                  <a:moveTo>
                    <a:pt x="129" y="36"/>
                  </a:moveTo>
                  <a:cubicBezTo>
                    <a:pt x="395" y="167"/>
                    <a:pt x="395" y="167"/>
                    <a:pt x="395" y="167"/>
                  </a:cubicBezTo>
                  <a:cubicBezTo>
                    <a:pt x="302" y="356"/>
                    <a:pt x="302" y="356"/>
                    <a:pt x="302" y="356"/>
                  </a:cubicBezTo>
                  <a:cubicBezTo>
                    <a:pt x="36" y="225"/>
                    <a:pt x="36" y="225"/>
                    <a:pt x="36" y="225"/>
                  </a:cubicBezTo>
                  <a:cubicBezTo>
                    <a:pt x="129" y="36"/>
                    <a:pt x="129" y="36"/>
                    <a:pt x="129" y="36"/>
                  </a:cubicBezTo>
                </a:path>
              </a:pathLst>
            </a:custGeom>
            <a:solidFill>
              <a:srgbClr val="002D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17"/>
            <p:cNvSpPr/>
            <p:nvPr/>
          </p:nvSpPr>
          <p:spPr bwMode="auto">
            <a:xfrm>
              <a:off x="11284041" y="5152567"/>
              <a:ext cx="107950" cy="95250"/>
            </a:xfrm>
            <a:custGeom>
              <a:avLst/>
              <a:gdLst>
                <a:gd name="T0" fmla="*/ 145577157 w 41"/>
                <a:gd name="T1" fmla="*/ 0 h 36"/>
                <a:gd name="T2" fmla="*/ 34662482 w 41"/>
                <a:gd name="T3" fmla="*/ 70003458 h 36"/>
                <a:gd name="T4" fmla="*/ 90119820 w 41"/>
                <a:gd name="T5" fmla="*/ 238013875 h 36"/>
                <a:gd name="T6" fmla="*/ 145577157 w 41"/>
                <a:gd name="T7" fmla="*/ 252015625 h 36"/>
                <a:gd name="T8" fmla="*/ 256494466 w 41"/>
                <a:gd name="T9" fmla="*/ 182012167 h 36"/>
                <a:gd name="T10" fmla="*/ 201037128 w 41"/>
                <a:gd name="T11" fmla="*/ 7000875 h 36"/>
                <a:gd name="T12" fmla="*/ 145577157 w 4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36">
                  <a:moveTo>
                    <a:pt x="21" y="0"/>
                  </a:moveTo>
                  <a:cubicBezTo>
                    <a:pt x="14" y="0"/>
                    <a:pt x="8" y="3"/>
                    <a:pt x="5" y="10"/>
                  </a:cubicBezTo>
                  <a:cubicBezTo>
                    <a:pt x="0" y="19"/>
                    <a:pt x="4" y="29"/>
                    <a:pt x="13" y="34"/>
                  </a:cubicBezTo>
                  <a:cubicBezTo>
                    <a:pt x="16" y="35"/>
                    <a:pt x="18" y="36"/>
                    <a:pt x="21" y="36"/>
                  </a:cubicBezTo>
                  <a:cubicBezTo>
                    <a:pt x="28" y="36"/>
                    <a:pt x="34" y="32"/>
                    <a:pt x="37" y="26"/>
                  </a:cubicBezTo>
                  <a:cubicBezTo>
                    <a:pt x="41" y="17"/>
                    <a:pt x="38" y="6"/>
                    <a:pt x="29" y="1"/>
                  </a:cubicBezTo>
                  <a:cubicBezTo>
                    <a:pt x="26" y="0"/>
                    <a:pt x="24" y="0"/>
                    <a:pt x="21" y="0"/>
                  </a:cubicBezTo>
                </a:path>
              </a:pathLst>
            </a:custGeom>
            <a:solidFill>
              <a:srgbClr val="33576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081" name="组合 293"/>
          <p:cNvGrpSpPr/>
          <p:nvPr/>
        </p:nvGrpSpPr>
        <p:grpSpPr bwMode="auto">
          <a:xfrm>
            <a:off x="3001963" y="2133600"/>
            <a:ext cx="5722937" cy="3226864"/>
            <a:chOff x="3002022" y="2133436"/>
            <a:chExt cx="5723415" cy="2776325"/>
          </a:xfrm>
        </p:grpSpPr>
        <p:sp>
          <p:nvSpPr>
            <p:cNvPr id="286" name="任意多边形 285"/>
            <p:cNvSpPr/>
            <p:nvPr/>
          </p:nvSpPr>
          <p:spPr>
            <a:xfrm>
              <a:off x="3116332" y="2285824"/>
              <a:ext cx="5609105" cy="2623937"/>
            </a:xfrm>
            <a:custGeom>
              <a:avLst/>
              <a:gdLst>
                <a:gd name="connsiteX0" fmla="*/ 5598159 w 5609132"/>
                <a:gd name="connsiteY0" fmla="*/ 0 h 1934275"/>
                <a:gd name="connsiteX1" fmla="*/ 5557764 w 5609132"/>
                <a:gd name="connsiteY1" fmla="*/ 998566 h 1934275"/>
                <a:gd name="connsiteX2" fmla="*/ 5609132 w 5609132"/>
                <a:gd name="connsiteY2" fmla="*/ 998408 h 1934275"/>
                <a:gd name="connsiteX3" fmla="*/ 5557390 w 5609132"/>
                <a:gd name="connsiteY3" fmla="*/ 1007808 h 1934275"/>
                <a:gd name="connsiteX4" fmla="*/ 5557085 w 5609132"/>
                <a:gd name="connsiteY4" fmla="*/ 1015344 h 1934275"/>
                <a:gd name="connsiteX5" fmla="*/ 5515906 w 5609132"/>
                <a:gd name="connsiteY5" fmla="*/ 1015344 h 1934275"/>
                <a:gd name="connsiteX6" fmla="*/ 2752267 w 5609132"/>
                <a:gd name="connsiteY6" fmla="*/ 1517404 h 1934275"/>
                <a:gd name="connsiteX7" fmla="*/ 5507848 w 5609132"/>
                <a:gd name="connsiteY7" fmla="*/ 1517404 h 1934275"/>
                <a:gd name="connsiteX8" fmla="*/ 5507848 w 5609132"/>
                <a:gd name="connsiteY8" fmla="*/ 1934275 h 1934275"/>
                <a:gd name="connsiteX9" fmla="*/ 557933 w 5609132"/>
                <a:gd name="connsiteY9" fmla="*/ 1934275 h 1934275"/>
                <a:gd name="connsiteX10" fmla="*/ 557933 w 5609132"/>
                <a:gd name="connsiteY10" fmla="*/ 1517404 h 1934275"/>
                <a:gd name="connsiteX11" fmla="*/ 1123546 w 5609132"/>
                <a:gd name="connsiteY11" fmla="*/ 1517404 h 1934275"/>
                <a:gd name="connsiteX12" fmla="*/ 596353 w 5609132"/>
                <a:gd name="connsiteY12" fmla="*/ 1496743 h 1934275"/>
                <a:gd name="connsiteX13" fmla="*/ 4505647 w 5609132"/>
                <a:gd name="connsiteY13" fmla="*/ 1015344 h 1934275"/>
                <a:gd name="connsiteX14" fmla="*/ 0 w 5609132"/>
                <a:gd name="connsiteY14" fmla="*/ 1015344 h 1934275"/>
                <a:gd name="connsiteX15" fmla="*/ 330351 w 5609132"/>
                <a:gd name="connsiteY15" fmla="*/ 358875 h 193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9132" h="1934275">
                  <a:moveTo>
                    <a:pt x="5598159" y="0"/>
                  </a:moveTo>
                  <a:lnTo>
                    <a:pt x="5557764" y="998566"/>
                  </a:lnTo>
                  <a:lnTo>
                    <a:pt x="5609132" y="998408"/>
                  </a:lnTo>
                  <a:lnTo>
                    <a:pt x="5557390" y="1007808"/>
                  </a:lnTo>
                  <a:lnTo>
                    <a:pt x="5557085" y="1015344"/>
                  </a:lnTo>
                  <a:lnTo>
                    <a:pt x="5515906" y="1015344"/>
                  </a:lnTo>
                  <a:lnTo>
                    <a:pt x="2752267" y="1517404"/>
                  </a:lnTo>
                  <a:lnTo>
                    <a:pt x="5507848" y="1517404"/>
                  </a:lnTo>
                  <a:lnTo>
                    <a:pt x="5507848" y="1934275"/>
                  </a:lnTo>
                  <a:lnTo>
                    <a:pt x="557933" y="1934275"/>
                  </a:lnTo>
                  <a:lnTo>
                    <a:pt x="557933" y="1517404"/>
                  </a:lnTo>
                  <a:lnTo>
                    <a:pt x="1123546" y="1517404"/>
                  </a:lnTo>
                  <a:lnTo>
                    <a:pt x="596353" y="1496743"/>
                  </a:lnTo>
                  <a:lnTo>
                    <a:pt x="4505647" y="1015344"/>
                  </a:lnTo>
                  <a:lnTo>
                    <a:pt x="0" y="1015344"/>
                  </a:lnTo>
                  <a:lnTo>
                    <a:pt x="330351" y="358875"/>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1" name="任意多边形 290"/>
            <p:cNvSpPr/>
            <p:nvPr/>
          </p:nvSpPr>
          <p:spPr>
            <a:xfrm>
              <a:off x="3002022" y="2133436"/>
              <a:ext cx="5609105" cy="2623937"/>
            </a:xfrm>
            <a:custGeom>
              <a:avLst/>
              <a:gdLst>
                <a:gd name="connsiteX0" fmla="*/ 5598159 w 5609132"/>
                <a:gd name="connsiteY0" fmla="*/ 0 h 2624371"/>
                <a:gd name="connsiteX1" fmla="*/ 5557764 w 5609132"/>
                <a:gd name="connsiteY1" fmla="*/ 1354827 h 2624371"/>
                <a:gd name="connsiteX2" fmla="*/ 5609132 w 5609132"/>
                <a:gd name="connsiteY2" fmla="*/ 1354613 h 2624371"/>
                <a:gd name="connsiteX3" fmla="*/ 5557390 w 5609132"/>
                <a:gd name="connsiteY3" fmla="*/ 1367366 h 2624371"/>
                <a:gd name="connsiteX4" fmla="*/ 5557085 w 5609132"/>
                <a:gd name="connsiteY4" fmla="*/ 1377591 h 2624371"/>
                <a:gd name="connsiteX5" fmla="*/ 5515906 w 5609132"/>
                <a:gd name="connsiteY5" fmla="*/ 1377591 h 2624371"/>
                <a:gd name="connsiteX6" fmla="*/ 2907732 w 5609132"/>
                <a:gd name="connsiteY6" fmla="*/ 2020453 h 2624371"/>
                <a:gd name="connsiteX7" fmla="*/ 5527215 w 5609132"/>
                <a:gd name="connsiteY7" fmla="*/ 2020453 h 2624371"/>
                <a:gd name="connsiteX8" fmla="*/ 5527215 w 5609132"/>
                <a:gd name="connsiteY8" fmla="*/ 2624371 h 2624371"/>
                <a:gd name="connsiteX9" fmla="*/ 5507848 w 5609132"/>
                <a:gd name="connsiteY9" fmla="*/ 2624371 h 2624371"/>
                <a:gd name="connsiteX10" fmla="*/ 564138 w 5609132"/>
                <a:gd name="connsiteY10" fmla="*/ 2624371 h 2624371"/>
                <a:gd name="connsiteX11" fmla="*/ 557933 w 5609132"/>
                <a:gd name="connsiteY11" fmla="*/ 2624371 h 2624371"/>
                <a:gd name="connsiteX12" fmla="*/ 557933 w 5609132"/>
                <a:gd name="connsiteY12" fmla="*/ 2058772 h 2624371"/>
                <a:gd name="connsiteX13" fmla="*/ 564138 w 5609132"/>
                <a:gd name="connsiteY13" fmla="*/ 2058772 h 2624371"/>
                <a:gd name="connsiteX14" fmla="*/ 564138 w 5609132"/>
                <a:gd name="connsiteY14" fmla="*/ 2020453 h 2624371"/>
                <a:gd name="connsiteX15" fmla="*/ 657921 w 5609132"/>
                <a:gd name="connsiteY15" fmla="*/ 2020453 h 2624371"/>
                <a:gd name="connsiteX16" fmla="*/ 4505647 w 5609132"/>
                <a:gd name="connsiteY16" fmla="*/ 1377591 h 2624371"/>
                <a:gd name="connsiteX17" fmla="*/ 0 w 5609132"/>
                <a:gd name="connsiteY17" fmla="*/ 1377591 h 2624371"/>
                <a:gd name="connsiteX18" fmla="*/ 330351 w 5609132"/>
                <a:gd name="connsiteY18" fmla="*/ 486912 h 262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9132" h="2624371">
                  <a:moveTo>
                    <a:pt x="5598159" y="0"/>
                  </a:moveTo>
                  <a:lnTo>
                    <a:pt x="5557764" y="1354827"/>
                  </a:lnTo>
                  <a:lnTo>
                    <a:pt x="5609132" y="1354613"/>
                  </a:lnTo>
                  <a:lnTo>
                    <a:pt x="5557390" y="1367366"/>
                  </a:lnTo>
                  <a:lnTo>
                    <a:pt x="5557085" y="1377591"/>
                  </a:lnTo>
                  <a:lnTo>
                    <a:pt x="5515906" y="1377591"/>
                  </a:lnTo>
                  <a:lnTo>
                    <a:pt x="2907732" y="2020453"/>
                  </a:lnTo>
                  <a:lnTo>
                    <a:pt x="5527215" y="2020453"/>
                  </a:lnTo>
                  <a:lnTo>
                    <a:pt x="5527215" y="2624371"/>
                  </a:lnTo>
                  <a:lnTo>
                    <a:pt x="5507848" y="2624371"/>
                  </a:lnTo>
                  <a:lnTo>
                    <a:pt x="564138" y="2624371"/>
                  </a:lnTo>
                  <a:lnTo>
                    <a:pt x="557933" y="2624371"/>
                  </a:lnTo>
                  <a:lnTo>
                    <a:pt x="557933" y="2058772"/>
                  </a:lnTo>
                  <a:lnTo>
                    <a:pt x="564138" y="2058772"/>
                  </a:lnTo>
                  <a:lnTo>
                    <a:pt x="564138" y="2020453"/>
                  </a:lnTo>
                  <a:lnTo>
                    <a:pt x="657921" y="2020453"/>
                  </a:lnTo>
                  <a:lnTo>
                    <a:pt x="4505647" y="1377591"/>
                  </a:lnTo>
                  <a:lnTo>
                    <a:pt x="0" y="1377591"/>
                  </a:lnTo>
                  <a:lnTo>
                    <a:pt x="330351" y="486912"/>
                  </a:lnTo>
                  <a:close/>
                </a:path>
              </a:pathLst>
            </a:cu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82" name="文本框 147"/>
          <p:cNvSpPr txBox="1">
            <a:spLocks noChangeArrowheads="1"/>
          </p:cNvSpPr>
          <p:nvPr/>
        </p:nvSpPr>
        <p:spPr bwMode="auto">
          <a:xfrm>
            <a:off x="3201443" y="2640448"/>
            <a:ext cx="54486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rPr>
              <a:t>第十六章：</a:t>
            </a:r>
            <a:r>
              <a:rPr lang="en-US" altLang="zh-CN" sz="3600" b="1" dirty="0">
                <a:solidFill>
                  <a:schemeClr val="bg1"/>
                </a:solidFill>
                <a:latin typeface="微软雅黑" panose="020B0503020204020204" pitchFamily="34" charset="-122"/>
                <a:ea typeface="微软雅黑" panose="020B0503020204020204" pitchFamily="34" charset="-122"/>
              </a:rPr>
              <a:t>3D</a:t>
            </a:r>
            <a:r>
              <a:rPr lang="zh-CN" altLang="en-US" sz="3600" b="1" dirty="0">
                <a:solidFill>
                  <a:schemeClr val="bg1"/>
                </a:solidFill>
                <a:latin typeface="微软雅黑" panose="020B0503020204020204" pitchFamily="34" charset="-122"/>
                <a:ea typeface="微软雅黑" panose="020B0503020204020204" pitchFamily="34" charset="-122"/>
              </a:rPr>
              <a:t>动画、盒阴影及滤镜样式</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84" name="文本框 291"/>
          <p:cNvSpPr txBox="1">
            <a:spLocks noChangeArrowheads="1"/>
          </p:cNvSpPr>
          <p:nvPr/>
        </p:nvSpPr>
        <p:spPr bwMode="auto">
          <a:xfrm>
            <a:off x="5152496" y="4626248"/>
            <a:ext cx="1687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800" b="1" dirty="0">
                <a:solidFill>
                  <a:schemeClr val="bg1"/>
                </a:solidFill>
                <a:latin typeface="微软雅黑" panose="020B0503020204020204" pitchFamily="34" charset="-122"/>
                <a:ea typeface="微软雅黑" panose="020B0503020204020204" pitchFamily="34" charset="-122"/>
              </a:rPr>
              <a:t>主讲老师</a:t>
            </a:r>
            <a:r>
              <a:rPr lang="en-US" altLang="zh-CN" sz="1800" b="1" dirty="0">
                <a:solidFill>
                  <a:schemeClr val="bg1"/>
                </a:solidFill>
                <a:latin typeface="微软雅黑" panose="020B0503020204020204" pitchFamily="34" charset="-122"/>
                <a:ea typeface="微软雅黑" panose="020B0503020204020204" pitchFamily="34" charset="-122"/>
              </a:rPr>
              <a:t>: </a:t>
            </a:r>
            <a:r>
              <a:rPr lang="zh-CN" altLang="zh-CN" sz="1800" b="1" dirty="0">
                <a:solidFill>
                  <a:schemeClr val="bg1"/>
                </a:solidFill>
                <a:latin typeface="微软雅黑" panose="020B0503020204020204" pitchFamily="34" charset="-122"/>
                <a:ea typeface="微软雅黑" panose="020B0503020204020204" pitchFamily="34" charset="-122"/>
              </a:rPr>
              <a:t>熙林</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3086" name="组合 309"/>
          <p:cNvGrpSpPr/>
          <p:nvPr/>
        </p:nvGrpSpPr>
        <p:grpSpPr bwMode="auto">
          <a:xfrm>
            <a:off x="5024703" y="4737405"/>
            <a:ext cx="141287" cy="141287"/>
            <a:chOff x="3927818" y="4343367"/>
            <a:chExt cx="231298" cy="231297"/>
          </a:xfrm>
        </p:grpSpPr>
        <p:sp>
          <p:nvSpPr>
            <p:cNvPr id="3090" name="Freeform 498"/>
            <p:cNvSpPr/>
            <p:nvPr/>
          </p:nvSpPr>
          <p:spPr bwMode="auto">
            <a:xfrm>
              <a:off x="3927818" y="4343367"/>
              <a:ext cx="191611" cy="191610"/>
            </a:xfrm>
            <a:custGeom>
              <a:avLst/>
              <a:gdLst>
                <a:gd name="T0" fmla="*/ 21499011 w 149"/>
                <a:gd name="T1" fmla="*/ 21498899 h 149"/>
                <a:gd name="T2" fmla="*/ 246407888 w 149"/>
                <a:gd name="T3" fmla="*/ 21498899 h 149"/>
                <a:gd name="T4" fmla="*/ 246407888 w 149"/>
                <a:gd name="T5" fmla="*/ 0 h 149"/>
                <a:gd name="T6" fmla="*/ 0 w 149"/>
                <a:gd name="T7" fmla="*/ 0 h 149"/>
                <a:gd name="T8" fmla="*/ 0 w 149"/>
                <a:gd name="T9" fmla="*/ 246405316 h 149"/>
                <a:gd name="T10" fmla="*/ 21499011 w 149"/>
                <a:gd name="T11" fmla="*/ 246405316 h 149"/>
                <a:gd name="T12" fmla="*/ 21499011 w 149"/>
                <a:gd name="T13" fmla="*/ 21498899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49">
                  <a:moveTo>
                    <a:pt x="13" y="13"/>
                  </a:moveTo>
                  <a:lnTo>
                    <a:pt x="149" y="13"/>
                  </a:lnTo>
                  <a:lnTo>
                    <a:pt x="149" y="0"/>
                  </a:lnTo>
                  <a:lnTo>
                    <a:pt x="0" y="0"/>
                  </a:lnTo>
                  <a:lnTo>
                    <a:pt x="0" y="149"/>
                  </a:lnTo>
                  <a:lnTo>
                    <a:pt x="13" y="149"/>
                  </a:lnTo>
                  <a:lnTo>
                    <a:pt x="13" y="1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1" name="Rectangle 499"/>
            <p:cNvSpPr>
              <a:spLocks noChangeArrowheads="1"/>
            </p:cNvSpPr>
            <p:nvPr/>
          </p:nvSpPr>
          <p:spPr bwMode="auto">
            <a:xfrm>
              <a:off x="3967505" y="4383054"/>
              <a:ext cx="191611" cy="1916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景深效果及</a:t>
            </a:r>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变换之</a:t>
            </a:r>
            <a:r>
              <a:rPr lang="en-US" altLang="zh-CN" sz="2400" b="1" dirty="0">
                <a:latin typeface="微软雅黑" panose="020B0503020204020204" pitchFamily="34" charset="-122"/>
                <a:ea typeface="微软雅黑" panose="020B0503020204020204" pitchFamily="34" charset="-122"/>
              </a:rPr>
              <a:t>Z</a:t>
            </a:r>
            <a:r>
              <a:rPr lang="zh-CN" altLang="en-US" sz="2400" b="1" dirty="0">
                <a:latin typeface="微软雅黑" panose="020B0503020204020204" pitchFamily="34" charset="-122"/>
                <a:ea typeface="微软雅黑" panose="020B0503020204020204" pitchFamily="34" charset="-122"/>
              </a:rPr>
              <a:t>轴设置</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连接符 20"/>
          <p:cNvCxnSpPr/>
          <p:nvPr/>
        </p:nvCxnSpPr>
        <p:spPr>
          <a:xfrm>
            <a:off x="4621271" y="4485586"/>
            <a:ext cx="26929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接连接符 21"/>
          <p:cNvCxnSpPr/>
          <p:nvPr/>
        </p:nvCxnSpPr>
        <p:spPr>
          <a:xfrm rot="2700000" flipV="1">
            <a:off x="4589091" y="3269959"/>
            <a:ext cx="2692911"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19"/>
          <p:cNvCxnSpPr/>
          <p:nvPr/>
        </p:nvCxnSpPr>
        <p:spPr>
          <a:xfrm flipV="1">
            <a:off x="4621271" y="4682662"/>
            <a:ext cx="2692911"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353750" y="5382099"/>
            <a:ext cx="242371"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4"/>
          <p:cNvSpPr/>
          <p:nvPr/>
        </p:nvSpPr>
        <p:spPr>
          <a:xfrm>
            <a:off x="1596121" y="5309260"/>
            <a:ext cx="8078123" cy="32194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16"/>
          <p:cNvSpPr/>
          <p:nvPr/>
        </p:nvSpPr>
        <p:spPr>
          <a:xfrm rot="10800000">
            <a:off x="1342227" y="1226791"/>
            <a:ext cx="253893" cy="4152277"/>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183712" y="5441552"/>
            <a:ext cx="582448" cy="369332"/>
          </a:xfrm>
          <a:prstGeom prst="rect">
            <a:avLst/>
          </a:prstGeom>
          <a:noFill/>
        </p:spPr>
        <p:txBody>
          <a:bodyPr wrap="square" rtlCol="0">
            <a:spAutoFit/>
          </a:bodyPr>
          <a:lstStyle/>
          <a:p>
            <a:r>
              <a:rPr lang="en-US" altLang="zh-CN"/>
              <a:t>X</a:t>
            </a:r>
            <a:r>
              <a:rPr lang="zh-CN" altLang="en-US"/>
              <a:t>轴</a:t>
            </a:r>
            <a:endParaRPr lang="zh-CN" altLang="en-US"/>
          </a:p>
        </p:txBody>
      </p:sp>
      <p:sp>
        <p:nvSpPr>
          <p:cNvPr id="30" name="文本框 29"/>
          <p:cNvSpPr txBox="1"/>
          <p:nvPr/>
        </p:nvSpPr>
        <p:spPr>
          <a:xfrm>
            <a:off x="2267119" y="5264905"/>
            <a:ext cx="639395" cy="369332"/>
          </a:xfrm>
          <a:prstGeom prst="rect">
            <a:avLst/>
          </a:prstGeom>
          <a:noFill/>
        </p:spPr>
        <p:txBody>
          <a:bodyPr wrap="square" rtlCol="0">
            <a:spAutoFit/>
          </a:bodyPr>
          <a:lstStyle/>
          <a:p>
            <a:r>
              <a:rPr lang="en-US" altLang="zh-CN"/>
              <a:t>Y</a:t>
            </a:r>
            <a:r>
              <a:rPr lang="zh-CN" altLang="en-US"/>
              <a:t>轴</a:t>
            </a:r>
            <a:endParaRPr lang="zh-CN" altLang="en-US"/>
          </a:p>
        </p:txBody>
      </p:sp>
      <p:sp>
        <p:nvSpPr>
          <p:cNvPr id="32" name="文本框 31"/>
          <p:cNvSpPr txBox="1"/>
          <p:nvPr/>
        </p:nvSpPr>
        <p:spPr>
          <a:xfrm>
            <a:off x="791551" y="3132320"/>
            <a:ext cx="597068" cy="369332"/>
          </a:xfrm>
          <a:prstGeom prst="rect">
            <a:avLst/>
          </a:prstGeom>
          <a:noFill/>
        </p:spPr>
        <p:txBody>
          <a:bodyPr wrap="square" rtlCol="0">
            <a:spAutoFit/>
          </a:bodyPr>
          <a:lstStyle/>
          <a:p>
            <a:r>
              <a:rPr lang="en-US" altLang="zh-CN"/>
              <a:t>Z</a:t>
            </a:r>
            <a:r>
              <a:rPr lang="zh-CN" altLang="en-US"/>
              <a:t>轴</a:t>
            </a:r>
            <a:endParaRPr lang="zh-CN" altLang="en-US"/>
          </a:p>
        </p:txBody>
      </p:sp>
      <p:sp>
        <p:nvSpPr>
          <p:cNvPr id="40" name="文本框 39"/>
          <p:cNvSpPr txBox="1"/>
          <p:nvPr/>
        </p:nvSpPr>
        <p:spPr>
          <a:xfrm>
            <a:off x="7481500" y="4018699"/>
            <a:ext cx="1363925" cy="369332"/>
          </a:xfrm>
          <a:prstGeom prst="rect">
            <a:avLst/>
          </a:prstGeom>
          <a:noFill/>
        </p:spPr>
        <p:txBody>
          <a:bodyPr wrap="square" rtlCol="0">
            <a:spAutoFit/>
          </a:bodyPr>
          <a:lstStyle/>
          <a:p>
            <a:r>
              <a:rPr lang="en-US" altLang="zh-CN" dirty="0"/>
              <a:t>content3</a:t>
            </a:r>
            <a:endParaRPr lang="zh-CN" altLang="en-US" dirty="0"/>
          </a:p>
        </p:txBody>
      </p:sp>
      <p:sp>
        <p:nvSpPr>
          <p:cNvPr id="41" name="文本框 40"/>
          <p:cNvSpPr txBox="1"/>
          <p:nvPr/>
        </p:nvSpPr>
        <p:spPr>
          <a:xfrm>
            <a:off x="7481500" y="4264802"/>
            <a:ext cx="1363925" cy="369332"/>
          </a:xfrm>
          <a:prstGeom prst="rect">
            <a:avLst/>
          </a:prstGeom>
          <a:noFill/>
        </p:spPr>
        <p:txBody>
          <a:bodyPr wrap="square" rtlCol="0">
            <a:spAutoFit/>
          </a:bodyPr>
          <a:lstStyle/>
          <a:p>
            <a:r>
              <a:rPr lang="en-US" altLang="zh-CN"/>
              <a:t>content2</a:t>
            </a:r>
            <a:endParaRPr lang="zh-CN" altLang="en-US"/>
          </a:p>
        </p:txBody>
      </p:sp>
      <p:sp>
        <p:nvSpPr>
          <p:cNvPr id="46" name="文本框 45"/>
          <p:cNvSpPr txBox="1"/>
          <p:nvPr/>
        </p:nvSpPr>
        <p:spPr>
          <a:xfrm>
            <a:off x="7495176" y="4526273"/>
            <a:ext cx="1363925" cy="369332"/>
          </a:xfrm>
          <a:prstGeom prst="rect">
            <a:avLst/>
          </a:prstGeom>
          <a:noFill/>
        </p:spPr>
        <p:txBody>
          <a:bodyPr wrap="square" rtlCol="0">
            <a:spAutoFit/>
          </a:bodyPr>
          <a:lstStyle/>
          <a:p>
            <a:r>
              <a:rPr lang="en-US" altLang="zh-CN"/>
              <a:t>content1</a:t>
            </a:r>
            <a:endParaRPr lang="zh-CN" altLang="en-US"/>
          </a:p>
        </p:txBody>
      </p:sp>
      <p:sp>
        <p:nvSpPr>
          <p:cNvPr id="47" name="箭头: 下 30"/>
          <p:cNvSpPr/>
          <p:nvPr/>
        </p:nvSpPr>
        <p:spPr>
          <a:xfrm>
            <a:off x="9435428" y="1466150"/>
            <a:ext cx="827315" cy="2841171"/>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9674244" y="2080111"/>
            <a:ext cx="349684" cy="1754326"/>
          </a:xfrm>
          <a:prstGeom prst="rect">
            <a:avLst/>
          </a:prstGeom>
          <a:noFill/>
        </p:spPr>
        <p:txBody>
          <a:bodyPr wrap="square" rtlCol="0">
            <a:spAutoFit/>
          </a:bodyPr>
          <a:lstStyle/>
          <a:p>
            <a:r>
              <a:rPr lang="zh-CN" altLang="en-US"/>
              <a:t>实际用户视线</a:t>
            </a:r>
            <a:endParaRPr lang="zh-CN" altLang="en-US"/>
          </a:p>
        </p:txBody>
      </p:sp>
      <p:sp>
        <p:nvSpPr>
          <p:cNvPr id="49" name="文本框 48"/>
          <p:cNvSpPr txBox="1"/>
          <p:nvPr/>
        </p:nvSpPr>
        <p:spPr>
          <a:xfrm>
            <a:off x="5733146" y="2662062"/>
            <a:ext cx="725707" cy="369332"/>
          </a:xfrm>
          <a:prstGeom prst="rect">
            <a:avLst/>
          </a:prstGeom>
          <a:noFill/>
        </p:spPr>
        <p:txBody>
          <a:bodyPr wrap="square" rtlCol="0">
            <a:spAutoFit/>
          </a:bodyPr>
          <a:lstStyle/>
          <a:p>
            <a:r>
              <a:rPr lang="zh-CN" altLang="en-US" dirty="0"/>
              <a:t>正面</a:t>
            </a:r>
            <a:endParaRPr lang="zh-CN" altLang="en-US" dirty="0"/>
          </a:p>
        </p:txBody>
      </p:sp>
      <p:cxnSp>
        <p:nvCxnSpPr>
          <p:cNvPr id="4" name="直线箭头连接符 3"/>
          <p:cNvCxnSpPr/>
          <p:nvPr/>
        </p:nvCxnSpPr>
        <p:spPr>
          <a:xfrm>
            <a:off x="5061283" y="1033034"/>
            <a:ext cx="0" cy="1260292"/>
          </a:xfrm>
          <a:prstGeom prst="straightConnector1">
            <a:avLst/>
          </a:prstGeom>
          <a:ln w="28575">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a:off x="6887635" y="3787078"/>
            <a:ext cx="0" cy="282221"/>
          </a:xfrm>
          <a:prstGeom prst="straightConnector1">
            <a:avLst/>
          </a:prstGeom>
          <a:ln w="28575">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02959" y="5926264"/>
            <a:ext cx="10860374"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通过给坐标系添加</a:t>
            </a:r>
            <a:r>
              <a:rPr lang="en-US" altLang="zh-CN" b="1" dirty="0">
                <a:solidFill>
                  <a:srgbClr val="FF0000"/>
                </a:solidFill>
                <a:latin typeface="微软雅黑" panose="020B0503020204020204" pitchFamily="34" charset="-122"/>
                <a:ea typeface="微软雅黑" panose="020B0503020204020204" pitchFamily="34" charset="-122"/>
              </a:rPr>
              <a:t>perspective</a:t>
            </a:r>
            <a:r>
              <a:rPr lang="zh-CN" altLang="en-US" b="1" dirty="0">
                <a:solidFill>
                  <a:srgbClr val="FF0000"/>
                </a:solidFill>
                <a:latin typeface="微软雅黑" panose="020B0503020204020204" pitchFamily="34" charset="-122"/>
                <a:ea typeface="微软雅黑" panose="020B0503020204020204" pitchFamily="34" charset="-122"/>
              </a:rPr>
              <a:t>样式</a:t>
            </a:r>
            <a:r>
              <a:rPr lang="zh-CN" altLang="en-US" dirty="0">
                <a:latin typeface="微软雅黑" panose="020B0503020204020204" pitchFamily="34" charset="-122"/>
                <a:ea typeface="微软雅黑" panose="020B0503020204020204" pitchFamily="34" charset="-122"/>
              </a:rPr>
              <a:t>即可增加</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轴</a:t>
            </a:r>
            <a:endParaRPr lang="en-US" altLang="zh-CN"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6348422" y="1310146"/>
            <a:ext cx="3436193" cy="923330"/>
          </a:xfrm>
          <a:prstGeom prst="rect">
            <a:avLst/>
          </a:prstGeom>
          <a:noFill/>
        </p:spPr>
        <p:txBody>
          <a:bodyPr wrap="square" rtlCol="0">
            <a:spAutoFit/>
          </a:bodyPr>
          <a:lstStyle/>
          <a:p>
            <a:r>
              <a:rPr lang="en-US" altLang="zh-CN" dirty="0"/>
              <a:t>content3{</a:t>
            </a:r>
            <a:endParaRPr lang="en-US" altLang="zh-CN" dirty="0"/>
          </a:p>
          <a:p>
            <a:r>
              <a:rPr lang="zh-CN" altLang="en-US" dirty="0"/>
              <a:t>    </a:t>
            </a:r>
            <a:r>
              <a:rPr lang="en-US" altLang="zh-CN" dirty="0" err="1"/>
              <a:t>transform:rotateX</a:t>
            </a:r>
            <a:r>
              <a:rPr lang="en-US" altLang="zh-CN" dirty="0"/>
              <a:t>(45deg);</a:t>
            </a:r>
            <a:endParaRPr lang="en-US" altLang="zh-CN" dirty="0"/>
          </a:p>
          <a:p>
            <a:r>
              <a:rPr lang="en-US" altLang="zh-CN" dirty="0"/>
              <a:t>}</a:t>
            </a:r>
            <a:endParaRPr lang="zh-CN" altLang="en-US" dirty="0"/>
          </a:p>
        </p:txBody>
      </p:sp>
      <p:sp>
        <p:nvSpPr>
          <p:cNvPr id="3" name="矩形 2"/>
          <p:cNvSpPr/>
          <p:nvPr/>
        </p:nvSpPr>
        <p:spPr>
          <a:xfrm>
            <a:off x="1523522" y="1663180"/>
            <a:ext cx="2584810"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perspective:1000px;</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景深效果及</a:t>
            </a:r>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变换之</a:t>
            </a:r>
            <a:r>
              <a:rPr lang="en-US" altLang="zh-CN" sz="2400" b="1" dirty="0">
                <a:latin typeface="微软雅黑" panose="020B0503020204020204" pitchFamily="34" charset="-122"/>
                <a:ea typeface="微软雅黑" panose="020B0503020204020204" pitchFamily="34" charset="-122"/>
              </a:rPr>
              <a:t>Z</a:t>
            </a:r>
            <a:r>
              <a:rPr lang="zh-CN" altLang="en-US" sz="2400" b="1" dirty="0">
                <a:latin typeface="微软雅黑" panose="020B0503020204020204" pitchFamily="34" charset="-122"/>
                <a:ea typeface="微软雅黑" panose="020B0503020204020204" pitchFamily="34" charset="-122"/>
              </a:rPr>
              <a:t>轴位置</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5" name="图片 34"/>
          <p:cNvPicPr>
            <a:picLocks noChangeAspect="1"/>
          </p:cNvPicPr>
          <p:nvPr/>
        </p:nvPicPr>
        <p:blipFill>
          <a:blip r:embed="rId1"/>
          <a:stretch>
            <a:fillRect/>
          </a:stretch>
        </p:blipFill>
        <p:spPr>
          <a:xfrm>
            <a:off x="7034867" y="886968"/>
            <a:ext cx="4024429" cy="4396251"/>
          </a:xfrm>
          <a:prstGeom prst="rect">
            <a:avLst/>
          </a:prstGeom>
        </p:spPr>
      </p:pic>
      <p:sp>
        <p:nvSpPr>
          <p:cNvPr id="5" name="平行四边形 4"/>
          <p:cNvSpPr/>
          <p:nvPr/>
        </p:nvSpPr>
        <p:spPr>
          <a:xfrm rot="5400000">
            <a:off x="778478" y="1737394"/>
            <a:ext cx="3426941" cy="2718488"/>
          </a:xfrm>
          <a:prstGeom prst="parallelogram">
            <a:avLst>
              <a:gd name="adj" fmla="val 37651"/>
            </a:avLst>
          </a:prstGeom>
          <a:pattFill prst="pct5">
            <a:fgClr>
              <a:schemeClr val="accent1">
                <a:lumMod val="40000"/>
                <a:lumOff val="60000"/>
              </a:schemeClr>
            </a:fgClr>
            <a:bgClr>
              <a:schemeClr val="bg1"/>
            </a:bgClr>
          </a:patt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直线箭头连接符 6"/>
          <p:cNvCxnSpPr/>
          <p:nvPr/>
        </p:nvCxnSpPr>
        <p:spPr>
          <a:xfrm>
            <a:off x="1062681" y="1253087"/>
            <a:ext cx="3212757" cy="1275223"/>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1025610" y="1253087"/>
            <a:ext cx="1" cy="2966944"/>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001795" y="1253087"/>
            <a:ext cx="667264" cy="369332"/>
          </a:xfrm>
          <a:prstGeom prst="rect">
            <a:avLst/>
          </a:prstGeom>
          <a:noFill/>
        </p:spPr>
        <p:txBody>
          <a:bodyPr wrap="square" rtlCol="0">
            <a:spAutoFit/>
          </a:bodyPr>
          <a:lstStyle/>
          <a:p>
            <a:r>
              <a:rPr kumimoji="1" lang="en-US" altLang="zh-CN" dirty="0"/>
              <a:t>X</a:t>
            </a:r>
            <a:r>
              <a:rPr kumimoji="1" lang="zh-CN" altLang="en-US" dirty="0"/>
              <a:t>轴</a:t>
            </a:r>
            <a:endParaRPr kumimoji="1" lang="zh-CN" altLang="en-US" dirty="0"/>
          </a:p>
        </p:txBody>
      </p:sp>
      <p:sp>
        <p:nvSpPr>
          <p:cNvPr id="38" name="文本框 37"/>
          <p:cNvSpPr txBox="1"/>
          <p:nvPr/>
        </p:nvSpPr>
        <p:spPr>
          <a:xfrm>
            <a:off x="428371" y="2509136"/>
            <a:ext cx="667264" cy="369332"/>
          </a:xfrm>
          <a:prstGeom prst="rect">
            <a:avLst/>
          </a:prstGeom>
          <a:noFill/>
        </p:spPr>
        <p:txBody>
          <a:bodyPr wrap="square" rtlCol="0">
            <a:spAutoFit/>
          </a:bodyPr>
          <a:lstStyle/>
          <a:p>
            <a:r>
              <a:rPr kumimoji="1" lang="en-US" altLang="zh-CN" dirty="0"/>
              <a:t>y</a:t>
            </a:r>
            <a:r>
              <a:rPr kumimoji="1" lang="zh-CN" altLang="en-US" dirty="0"/>
              <a:t>轴</a:t>
            </a:r>
            <a:endParaRPr kumimoji="1" lang="zh-CN" altLang="en-US" dirty="0"/>
          </a:p>
        </p:txBody>
      </p:sp>
      <p:cxnSp>
        <p:nvCxnSpPr>
          <p:cNvPr id="39" name="直线箭头连接符 38"/>
          <p:cNvCxnSpPr/>
          <p:nvPr/>
        </p:nvCxnSpPr>
        <p:spPr>
          <a:xfrm flipH="1">
            <a:off x="299570" y="2997782"/>
            <a:ext cx="2060571" cy="901506"/>
          </a:xfrm>
          <a:prstGeom prst="straightConnector1">
            <a:avLst/>
          </a:prstGeom>
          <a:ln w="57150">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 y="6107479"/>
            <a:ext cx="11059286"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默认情况下， </a:t>
            </a:r>
            <a:r>
              <a:rPr lang="zh-CN" altLang="en-US" dirty="0">
                <a:latin typeface="微软雅黑" panose="020B0503020204020204" pitchFamily="34" charset="-122"/>
                <a:ea typeface="微软雅黑" panose="020B0503020204020204" pitchFamily="34" charset="-122"/>
              </a:rPr>
              <a:t>坐标系的</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轴位于</a:t>
            </a:r>
            <a:r>
              <a:rPr lang="zh-CN" altLang="en-US" b="1" dirty="0">
                <a:latin typeface="微软雅黑" panose="020B0503020204020204" pitchFamily="34" charset="-122"/>
                <a:ea typeface="微软雅黑" panose="020B0503020204020204" pitchFamily="34" charset="-122"/>
              </a:rPr>
              <a:t>父元素</a:t>
            </a:r>
            <a:r>
              <a:rPr lang="zh-CN" altLang="en-US" dirty="0">
                <a:latin typeface="微软雅黑" panose="020B0503020204020204" pitchFamily="34" charset="-122"/>
                <a:ea typeface="微软雅黑" panose="020B0503020204020204" pitchFamily="34" charset="-122"/>
              </a:rPr>
              <a:t>的水平中线与垂直中线的交界处</a:t>
            </a:r>
            <a:endParaRPr lang="en-US" altLang="zh-CN" dirty="0">
              <a:latin typeface="微软雅黑" panose="020B0503020204020204" pitchFamily="34" charset="-122"/>
              <a:ea typeface="微软雅黑" panose="020B0503020204020204" pitchFamily="34" charset="-122"/>
            </a:endParaRPr>
          </a:p>
        </p:txBody>
      </p:sp>
      <p:sp>
        <p:nvSpPr>
          <p:cNvPr id="53" name="矩形 52"/>
          <p:cNvSpPr/>
          <p:nvPr/>
        </p:nvSpPr>
        <p:spPr>
          <a:xfrm>
            <a:off x="6418290" y="5211755"/>
            <a:ext cx="5686624" cy="646331"/>
          </a:xfrm>
          <a:prstGeom prst="rect">
            <a:avLst/>
          </a:prstGeom>
        </p:spPr>
        <p:txBody>
          <a:bodyPr wrap="square">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使用</a:t>
            </a:r>
            <a:r>
              <a:rPr lang="en-US" altLang="zh-CN" b="1" dirty="0">
                <a:solidFill>
                  <a:srgbClr val="FF0000"/>
                </a:solidFill>
                <a:latin typeface="微软雅黑" panose="020B0503020204020204" pitchFamily="34" charset="-122"/>
                <a:ea typeface="微软雅黑" panose="020B0503020204020204" pitchFamily="34" charset="-122"/>
              </a:rPr>
              <a:t>transform</a:t>
            </a:r>
            <a:r>
              <a:rPr lang="zh-CN" altLang="en-US" b="1" dirty="0">
                <a:solidFill>
                  <a:srgbClr val="FF0000"/>
                </a:solidFill>
                <a:latin typeface="微软雅黑" panose="020B0503020204020204" pitchFamily="34" charset="-122"/>
                <a:ea typeface="微软雅黑" panose="020B0503020204020204" pitchFamily="34" charset="-122"/>
              </a:rPr>
              <a:t>的位移样式或是相对定位样式移动元素时</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 此时坐标系的</a:t>
            </a:r>
            <a:r>
              <a:rPr lang="en-US" altLang="zh-CN" b="1" dirty="0">
                <a:solidFill>
                  <a:srgbClr val="FF0000"/>
                </a:solidFill>
                <a:latin typeface="微软雅黑" panose="020B0503020204020204" pitchFamily="34" charset="-122"/>
                <a:ea typeface="微软雅黑" panose="020B0503020204020204" pitchFamily="34" charset="-122"/>
              </a:rPr>
              <a:t>X</a:t>
            </a:r>
            <a:r>
              <a:rPr lang="zh-CN" altLang="en-US" b="1" dirty="0">
                <a:solidFill>
                  <a:srgbClr val="FF0000"/>
                </a:solidFill>
                <a:latin typeface="微软雅黑" panose="020B0503020204020204" pitchFamily="34" charset="-122"/>
                <a:ea typeface="微软雅黑" panose="020B0503020204020204" pitchFamily="34" charset="-122"/>
              </a:rPr>
              <a:t>轴和</a:t>
            </a:r>
            <a:r>
              <a:rPr lang="en-US" altLang="zh-CN" b="1" dirty="0">
                <a:solidFill>
                  <a:srgbClr val="FF0000"/>
                </a:solidFill>
                <a:latin typeface="微软雅黑" panose="020B0503020204020204" pitchFamily="34" charset="-122"/>
                <a:ea typeface="微软雅黑" panose="020B0503020204020204" pitchFamily="34" charset="-122"/>
              </a:rPr>
              <a:t>Y</a:t>
            </a:r>
            <a:r>
              <a:rPr lang="zh-CN" altLang="en-US" b="1" dirty="0">
                <a:solidFill>
                  <a:srgbClr val="FF0000"/>
                </a:solidFill>
                <a:latin typeface="微软雅黑" panose="020B0503020204020204" pitchFamily="34" charset="-122"/>
                <a:ea typeface="微软雅黑" panose="020B0503020204020204" pitchFamily="34" charset="-122"/>
              </a:rPr>
              <a:t>轴以元素的中点为原点</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54" name="矩形 53"/>
          <p:cNvSpPr/>
          <p:nvPr/>
        </p:nvSpPr>
        <p:spPr>
          <a:xfrm>
            <a:off x="0" y="5164391"/>
            <a:ext cx="5686624" cy="646331"/>
          </a:xfrm>
          <a:prstGeom prst="rect">
            <a:avLst/>
          </a:prstGeom>
        </p:spPr>
        <p:txBody>
          <a:bodyPr wrap="square">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使用绝对定位样式移动元素时</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 此时坐标系的</a:t>
            </a:r>
            <a:r>
              <a:rPr lang="en-US" altLang="zh-CN" b="1" dirty="0">
                <a:solidFill>
                  <a:srgbClr val="FF0000"/>
                </a:solidFill>
                <a:latin typeface="微软雅黑" panose="020B0503020204020204" pitchFamily="34" charset="-122"/>
                <a:ea typeface="微软雅黑" panose="020B0503020204020204" pitchFamily="34" charset="-122"/>
              </a:rPr>
              <a:t>X</a:t>
            </a:r>
            <a:r>
              <a:rPr lang="zh-CN" altLang="en-US" b="1" dirty="0">
                <a:solidFill>
                  <a:srgbClr val="FF0000"/>
                </a:solidFill>
                <a:latin typeface="微软雅黑" panose="020B0503020204020204" pitchFamily="34" charset="-122"/>
                <a:ea typeface="微软雅黑" panose="020B0503020204020204" pitchFamily="34" charset="-122"/>
              </a:rPr>
              <a:t>轴和</a:t>
            </a:r>
            <a:r>
              <a:rPr lang="en-US" altLang="zh-CN" b="1" dirty="0">
                <a:solidFill>
                  <a:srgbClr val="FF0000"/>
                </a:solidFill>
                <a:latin typeface="微软雅黑" panose="020B0503020204020204" pitchFamily="34" charset="-122"/>
                <a:ea typeface="微软雅黑" panose="020B0503020204020204" pitchFamily="34" charset="-122"/>
              </a:rPr>
              <a:t>Y</a:t>
            </a:r>
            <a:r>
              <a:rPr lang="zh-CN" altLang="en-US" b="1" dirty="0">
                <a:solidFill>
                  <a:srgbClr val="FF0000"/>
                </a:solidFill>
                <a:latin typeface="微软雅黑" panose="020B0503020204020204" pitchFamily="34" charset="-122"/>
                <a:ea typeface="微软雅黑" panose="020B0503020204020204" pitchFamily="34" charset="-122"/>
              </a:rPr>
              <a:t>轴以设置了相对定位的祖先元素的中点为原点</a:t>
            </a:r>
            <a:endParaRPr lang="en-US" altLang="zh-CN"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景深效果及</a:t>
            </a:r>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变换之</a:t>
            </a:r>
            <a:r>
              <a:rPr lang="en-US" altLang="zh-CN" sz="2400" b="1" dirty="0">
                <a:latin typeface="微软雅黑" panose="020B0503020204020204" pitchFamily="34" charset="-122"/>
                <a:ea typeface="微软雅黑" panose="020B0503020204020204" pitchFamily="34" charset="-122"/>
              </a:rPr>
              <a:t>Z</a:t>
            </a:r>
            <a:r>
              <a:rPr lang="zh-CN" altLang="en-US" sz="2400" b="1" dirty="0">
                <a:latin typeface="微软雅黑" panose="020B0503020204020204" pitchFamily="34" charset="-122"/>
                <a:ea typeface="微软雅黑" panose="020B0503020204020204" pitchFamily="34" charset="-122"/>
              </a:rPr>
              <a:t>轴位置</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平行四边形 4"/>
          <p:cNvSpPr/>
          <p:nvPr/>
        </p:nvSpPr>
        <p:spPr>
          <a:xfrm rot="5400000">
            <a:off x="778478" y="1737394"/>
            <a:ext cx="3426941" cy="2718488"/>
          </a:xfrm>
          <a:prstGeom prst="parallelogram">
            <a:avLst>
              <a:gd name="adj" fmla="val 37651"/>
            </a:avLst>
          </a:prstGeom>
          <a:pattFill prst="pct5">
            <a:fgClr>
              <a:schemeClr val="accent1">
                <a:lumMod val="40000"/>
                <a:lumOff val="60000"/>
              </a:schemeClr>
            </a:fgClr>
            <a:bgClr>
              <a:schemeClr val="bg1"/>
            </a:bgClr>
          </a:patt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直线箭头连接符 6"/>
          <p:cNvCxnSpPr/>
          <p:nvPr/>
        </p:nvCxnSpPr>
        <p:spPr>
          <a:xfrm>
            <a:off x="1062681" y="1253087"/>
            <a:ext cx="3212757" cy="1275223"/>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1025610" y="1253087"/>
            <a:ext cx="1" cy="2966944"/>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001795" y="1253087"/>
            <a:ext cx="667264" cy="369332"/>
          </a:xfrm>
          <a:prstGeom prst="rect">
            <a:avLst/>
          </a:prstGeom>
          <a:noFill/>
        </p:spPr>
        <p:txBody>
          <a:bodyPr wrap="square" rtlCol="0">
            <a:spAutoFit/>
          </a:bodyPr>
          <a:lstStyle/>
          <a:p>
            <a:r>
              <a:rPr kumimoji="1" lang="en-US" altLang="zh-CN" dirty="0"/>
              <a:t>X</a:t>
            </a:r>
            <a:r>
              <a:rPr kumimoji="1" lang="zh-CN" altLang="en-US" dirty="0"/>
              <a:t>轴</a:t>
            </a:r>
            <a:endParaRPr kumimoji="1" lang="zh-CN" altLang="en-US" dirty="0"/>
          </a:p>
        </p:txBody>
      </p:sp>
      <p:sp>
        <p:nvSpPr>
          <p:cNvPr id="38" name="文本框 37"/>
          <p:cNvSpPr txBox="1"/>
          <p:nvPr/>
        </p:nvSpPr>
        <p:spPr>
          <a:xfrm>
            <a:off x="428371" y="2509136"/>
            <a:ext cx="667264" cy="369332"/>
          </a:xfrm>
          <a:prstGeom prst="rect">
            <a:avLst/>
          </a:prstGeom>
          <a:noFill/>
        </p:spPr>
        <p:txBody>
          <a:bodyPr wrap="square" rtlCol="0">
            <a:spAutoFit/>
          </a:bodyPr>
          <a:lstStyle/>
          <a:p>
            <a:r>
              <a:rPr kumimoji="1" lang="en-US" altLang="zh-CN" dirty="0"/>
              <a:t>y</a:t>
            </a:r>
            <a:r>
              <a:rPr kumimoji="1" lang="zh-CN" altLang="en-US" dirty="0"/>
              <a:t>轴</a:t>
            </a:r>
            <a:endParaRPr kumimoji="1" lang="zh-CN" altLang="en-US" dirty="0"/>
          </a:p>
        </p:txBody>
      </p:sp>
      <p:cxnSp>
        <p:nvCxnSpPr>
          <p:cNvPr id="39" name="直线箭头连接符 38"/>
          <p:cNvCxnSpPr/>
          <p:nvPr/>
        </p:nvCxnSpPr>
        <p:spPr>
          <a:xfrm flipH="1">
            <a:off x="299570" y="2997782"/>
            <a:ext cx="2060571" cy="901506"/>
          </a:xfrm>
          <a:prstGeom prst="straightConnector1">
            <a:avLst/>
          </a:prstGeom>
          <a:ln w="57150">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306236" y="5080622"/>
            <a:ext cx="5184612" cy="369332"/>
          </a:xfrm>
          <a:prstGeom prst="rect">
            <a:avLst/>
          </a:prstGeom>
        </p:spPr>
        <p:txBody>
          <a:bodyPr wrap="square">
            <a:spAutoFit/>
          </a:bodyPr>
          <a:lstStyle/>
          <a:p>
            <a:pPr algn="ct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轴的位置可以用</a:t>
            </a:r>
            <a:r>
              <a:rPr lang="en-GB" altLang="zh-CN" b="1" dirty="0">
                <a:solidFill>
                  <a:srgbClr val="FF0000"/>
                </a:solidFill>
                <a:latin typeface="微软雅黑" panose="020B0503020204020204" pitchFamily="34" charset="-122"/>
                <a:ea typeface="微软雅黑" panose="020B0503020204020204" pitchFamily="34" charset="-122"/>
              </a:rPr>
              <a:t>perspective-origin</a:t>
            </a:r>
            <a:r>
              <a:rPr lang="zh-CN" altLang="en-GB" dirty="0">
                <a:latin typeface="微软雅黑" panose="020B0503020204020204" pitchFamily="34" charset="-122"/>
                <a:ea typeface="微软雅黑" panose="020B0503020204020204" pitchFamily="34" charset="-122"/>
              </a:rPr>
              <a:t>样式</a:t>
            </a:r>
            <a:r>
              <a:rPr lang="zh-CN" altLang="en-US" dirty="0">
                <a:latin typeface="微软雅黑" panose="020B0503020204020204" pitchFamily="34" charset="-122"/>
                <a:ea typeface="微软雅黑" panose="020B0503020204020204" pitchFamily="34" charset="-122"/>
              </a:rPr>
              <a:t>来设置</a:t>
            </a:r>
            <a:endParaRPr lang="en-US" altLang="zh-CN" dirty="0">
              <a:latin typeface="微软雅黑" panose="020B0503020204020204" pitchFamily="34" charset="-122"/>
              <a:ea typeface="微软雅黑" panose="020B0503020204020204" pitchFamily="34" charset="-122"/>
            </a:endParaRPr>
          </a:p>
        </p:txBody>
      </p:sp>
      <p:sp>
        <p:nvSpPr>
          <p:cNvPr id="17" name="平行四边形 16"/>
          <p:cNvSpPr/>
          <p:nvPr/>
        </p:nvSpPr>
        <p:spPr>
          <a:xfrm rot="5400000">
            <a:off x="5269215" y="1737541"/>
            <a:ext cx="3426941" cy="2718488"/>
          </a:xfrm>
          <a:prstGeom prst="parallelogram">
            <a:avLst>
              <a:gd name="adj" fmla="val 37651"/>
            </a:avLst>
          </a:prstGeom>
          <a:pattFill prst="pct5">
            <a:fgClr>
              <a:schemeClr val="accent1">
                <a:lumMod val="40000"/>
                <a:lumOff val="60000"/>
              </a:schemeClr>
            </a:fgClr>
            <a:bgClr>
              <a:schemeClr val="bg1"/>
            </a:bgClr>
          </a:patt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p:cNvCxnSpPr/>
          <p:nvPr/>
        </p:nvCxnSpPr>
        <p:spPr>
          <a:xfrm>
            <a:off x="5553418" y="1253234"/>
            <a:ext cx="3212757" cy="1275223"/>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5516347" y="1253234"/>
            <a:ext cx="1" cy="2966944"/>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92532" y="1253234"/>
            <a:ext cx="667264" cy="369332"/>
          </a:xfrm>
          <a:prstGeom prst="rect">
            <a:avLst/>
          </a:prstGeom>
          <a:noFill/>
        </p:spPr>
        <p:txBody>
          <a:bodyPr wrap="square" rtlCol="0">
            <a:spAutoFit/>
          </a:bodyPr>
          <a:lstStyle/>
          <a:p>
            <a:r>
              <a:rPr kumimoji="1" lang="en-US" altLang="zh-CN" dirty="0"/>
              <a:t>X</a:t>
            </a:r>
            <a:r>
              <a:rPr kumimoji="1" lang="zh-CN" altLang="en-US" dirty="0"/>
              <a:t>轴</a:t>
            </a:r>
            <a:endParaRPr kumimoji="1" lang="zh-CN" altLang="en-US" dirty="0"/>
          </a:p>
        </p:txBody>
      </p:sp>
      <p:sp>
        <p:nvSpPr>
          <p:cNvPr id="21" name="文本框 20"/>
          <p:cNvSpPr txBox="1"/>
          <p:nvPr/>
        </p:nvSpPr>
        <p:spPr>
          <a:xfrm>
            <a:off x="4919108" y="2509283"/>
            <a:ext cx="667264" cy="369332"/>
          </a:xfrm>
          <a:prstGeom prst="rect">
            <a:avLst/>
          </a:prstGeom>
          <a:noFill/>
        </p:spPr>
        <p:txBody>
          <a:bodyPr wrap="square" rtlCol="0">
            <a:spAutoFit/>
          </a:bodyPr>
          <a:lstStyle/>
          <a:p>
            <a:r>
              <a:rPr kumimoji="1" lang="en-US" altLang="zh-CN" dirty="0"/>
              <a:t>y</a:t>
            </a:r>
            <a:r>
              <a:rPr kumimoji="1" lang="zh-CN" altLang="en-US" dirty="0"/>
              <a:t>轴</a:t>
            </a:r>
            <a:endParaRPr kumimoji="1" lang="zh-CN" altLang="en-US" dirty="0"/>
          </a:p>
        </p:txBody>
      </p:sp>
      <p:cxnSp>
        <p:nvCxnSpPr>
          <p:cNvPr id="25" name="直线箭头连接符 24"/>
          <p:cNvCxnSpPr/>
          <p:nvPr/>
        </p:nvCxnSpPr>
        <p:spPr>
          <a:xfrm flipH="1">
            <a:off x="3544335" y="1439945"/>
            <a:ext cx="2060571" cy="901506"/>
          </a:xfrm>
          <a:prstGeom prst="straightConnector1">
            <a:avLst/>
          </a:prstGeom>
          <a:ln w="57150">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4793" y="5664067"/>
            <a:ext cx="4717868" cy="646331"/>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默认位置</a:t>
            </a:r>
            <a:r>
              <a:rPr lang="zh-CN" altLang="en-US" dirty="0">
                <a:latin typeface="微软雅黑" panose="020B0503020204020204" pitchFamily="34" charset="-122"/>
                <a:ea typeface="微软雅黑" panose="020B0503020204020204" pitchFamily="34" charset="-122"/>
              </a:rPr>
              <a:t>为</a:t>
            </a:r>
            <a:r>
              <a:rPr lang="en-GB" altLang="zh-CN" dirty="0">
                <a:latin typeface="微软雅黑" panose="020B0503020204020204" pitchFamily="34" charset="-122"/>
                <a:ea typeface="微软雅黑" panose="020B0503020204020204" pitchFamily="34" charset="-122"/>
              </a:rPr>
              <a:t>perspective-origin</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50%;</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*与变化原点类似*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6" name="矩形 25"/>
          <p:cNvSpPr/>
          <p:nvPr/>
        </p:nvSpPr>
        <p:spPr>
          <a:xfrm>
            <a:off x="4521740" y="5664067"/>
            <a:ext cx="4717868" cy="646331"/>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perspective-origin</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*与变化原点类似*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7" name="平行四边形 26"/>
          <p:cNvSpPr/>
          <p:nvPr/>
        </p:nvSpPr>
        <p:spPr>
          <a:xfrm rot="5400000">
            <a:off x="8683325" y="1737394"/>
            <a:ext cx="3426941" cy="2718488"/>
          </a:xfrm>
          <a:prstGeom prst="parallelogram">
            <a:avLst>
              <a:gd name="adj" fmla="val 37651"/>
            </a:avLst>
          </a:prstGeom>
          <a:pattFill prst="pct5">
            <a:fgClr>
              <a:schemeClr val="accent1">
                <a:lumMod val="40000"/>
                <a:lumOff val="60000"/>
              </a:schemeClr>
            </a:fgClr>
            <a:bgClr>
              <a:schemeClr val="bg1"/>
            </a:bgClr>
          </a:pattFill>
          <a:ln w="571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p:cNvCxnSpPr/>
          <p:nvPr/>
        </p:nvCxnSpPr>
        <p:spPr>
          <a:xfrm>
            <a:off x="8967528" y="1253087"/>
            <a:ext cx="3212757" cy="1275223"/>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p:nvPr/>
        </p:nvCxnSpPr>
        <p:spPr>
          <a:xfrm>
            <a:off x="8930457" y="1253087"/>
            <a:ext cx="1" cy="2966944"/>
          </a:xfrm>
          <a:prstGeom prst="straightConnector1">
            <a:avLst/>
          </a:prstGeom>
          <a:ln w="571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9906642" y="1253087"/>
            <a:ext cx="667264" cy="369332"/>
          </a:xfrm>
          <a:prstGeom prst="rect">
            <a:avLst/>
          </a:prstGeom>
          <a:noFill/>
        </p:spPr>
        <p:txBody>
          <a:bodyPr wrap="square" rtlCol="0">
            <a:spAutoFit/>
          </a:bodyPr>
          <a:lstStyle/>
          <a:p>
            <a:r>
              <a:rPr kumimoji="1" lang="en-US" altLang="zh-CN" dirty="0"/>
              <a:t>X</a:t>
            </a:r>
            <a:r>
              <a:rPr kumimoji="1" lang="zh-CN" altLang="en-US" dirty="0"/>
              <a:t>轴</a:t>
            </a:r>
            <a:endParaRPr kumimoji="1" lang="zh-CN" altLang="en-US" dirty="0"/>
          </a:p>
        </p:txBody>
      </p:sp>
      <p:sp>
        <p:nvSpPr>
          <p:cNvPr id="31" name="文本框 30"/>
          <p:cNvSpPr txBox="1"/>
          <p:nvPr/>
        </p:nvSpPr>
        <p:spPr>
          <a:xfrm>
            <a:off x="8333218" y="2509136"/>
            <a:ext cx="667264" cy="369332"/>
          </a:xfrm>
          <a:prstGeom prst="rect">
            <a:avLst/>
          </a:prstGeom>
          <a:noFill/>
        </p:spPr>
        <p:txBody>
          <a:bodyPr wrap="square" rtlCol="0">
            <a:spAutoFit/>
          </a:bodyPr>
          <a:lstStyle/>
          <a:p>
            <a:r>
              <a:rPr kumimoji="1" lang="en-US" altLang="zh-CN" dirty="0"/>
              <a:t>y</a:t>
            </a:r>
            <a:r>
              <a:rPr kumimoji="1" lang="zh-CN" altLang="en-US" dirty="0"/>
              <a:t>轴</a:t>
            </a:r>
            <a:endParaRPr kumimoji="1" lang="zh-CN" altLang="en-US" dirty="0"/>
          </a:p>
        </p:txBody>
      </p:sp>
      <p:cxnSp>
        <p:nvCxnSpPr>
          <p:cNvPr id="32" name="直线箭头连接符 31"/>
          <p:cNvCxnSpPr/>
          <p:nvPr/>
        </p:nvCxnSpPr>
        <p:spPr>
          <a:xfrm flipH="1">
            <a:off x="9636976" y="4758187"/>
            <a:ext cx="2060571" cy="901506"/>
          </a:xfrm>
          <a:prstGeom prst="straightConnector1">
            <a:avLst/>
          </a:prstGeom>
          <a:ln w="57150">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8037861" y="5657581"/>
            <a:ext cx="4717868" cy="646331"/>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perspective-origin</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100%;</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*与变化原点类似*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视角变化后显示效果不同的原理</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p:nvGrpSpPr>
        <p:grpSpPr>
          <a:xfrm>
            <a:off x="0" y="1021688"/>
            <a:ext cx="5006967" cy="4814624"/>
            <a:chOff x="6036084" y="517636"/>
            <a:chExt cx="5951650" cy="5723017"/>
          </a:xfrm>
        </p:grpSpPr>
        <p:pic>
          <p:nvPicPr>
            <p:cNvPr id="42" name="图片 41"/>
            <p:cNvPicPr>
              <a:picLocks noChangeAspect="1"/>
            </p:cNvPicPr>
            <p:nvPr/>
          </p:nvPicPr>
          <p:blipFill>
            <a:blip r:embed="rId1"/>
            <a:stretch>
              <a:fillRect/>
            </a:stretch>
          </p:blipFill>
          <p:spPr>
            <a:xfrm>
              <a:off x="6036084" y="656282"/>
              <a:ext cx="5641452" cy="5584371"/>
            </a:xfrm>
            <a:prstGeom prst="rect">
              <a:avLst/>
            </a:prstGeom>
          </p:spPr>
        </p:pic>
        <p:sp>
          <p:nvSpPr>
            <p:cNvPr id="43" name="文本框 42"/>
            <p:cNvSpPr txBox="1"/>
            <p:nvPr/>
          </p:nvSpPr>
          <p:spPr>
            <a:xfrm>
              <a:off x="6096000" y="996042"/>
              <a:ext cx="1545771" cy="365846"/>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用户的眼睛</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111342" y="517636"/>
              <a:ext cx="1545771" cy="365846"/>
            </a:xfrm>
            <a:prstGeom prst="rect">
              <a:avLst/>
            </a:prstGeom>
            <a:noFill/>
          </p:spPr>
          <p:txBody>
            <a:bodyPr wrap="square" rtlCol="0">
              <a:spAutoFit/>
            </a:bodyPr>
            <a:lstStyle/>
            <a:p>
              <a:pPr algn="ctr"/>
              <a:r>
                <a:rPr kumimoji="1" lang="zh-CN" altLang="en-US" sz="1400" b="1" dirty="0">
                  <a:solidFill>
                    <a:srgbClr val="FF0000"/>
                  </a:solidFill>
                  <a:latin typeface="微软雅黑" panose="020B0503020204020204" pitchFamily="34" charset="-122"/>
                  <a:ea typeface="微软雅黑" panose="020B0503020204020204" pitchFamily="34" charset="-122"/>
                </a:rPr>
                <a:t>显示器</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562666" y="3548742"/>
              <a:ext cx="3536693" cy="365846"/>
            </a:xfrm>
            <a:prstGeom prst="rect">
              <a:avLst/>
            </a:prstGeom>
            <a:noFill/>
          </p:spPr>
          <p:txBody>
            <a:bodyPr wrap="square" rtlCol="0">
              <a:spAutoFit/>
            </a:bodyPr>
            <a:lstStyle/>
            <a:p>
              <a:pPr algn="ctr"/>
              <a:r>
                <a:rPr kumimoji="1" lang="en-US" altLang="zh-CN" sz="1400" b="1" dirty="0">
                  <a:solidFill>
                    <a:srgbClr val="FF0000"/>
                  </a:solidFill>
                  <a:latin typeface="微软雅黑" panose="020B0503020204020204" pitchFamily="34" charset="-122"/>
                  <a:ea typeface="微软雅黑" panose="020B0503020204020204" pitchFamily="34" charset="-122"/>
                </a:rPr>
                <a:t>d:</a:t>
              </a:r>
              <a:r>
                <a:rPr kumimoji="1" lang="zh-CN" altLang="en-US" sz="1400" b="1" dirty="0">
                  <a:solidFill>
                    <a:srgbClr val="FF0000"/>
                  </a:solidFill>
                  <a:latin typeface="微软雅黑" panose="020B0503020204020204" pitchFamily="34" charset="-122"/>
                  <a:ea typeface="微软雅黑" panose="020B0503020204020204" pitchFamily="34" charset="-122"/>
                </a:rPr>
                <a:t> </a:t>
              </a:r>
              <a:r>
                <a:rPr kumimoji="1" lang="en-US" altLang="zh-CN" sz="1400" b="1" dirty="0">
                  <a:solidFill>
                    <a:srgbClr val="FF0000"/>
                  </a:solidFill>
                  <a:latin typeface="微软雅黑" panose="020B0503020204020204" pitchFamily="34" charset="-122"/>
                  <a:ea typeface="微软雅黑" panose="020B0503020204020204" pitchFamily="34" charset="-122"/>
                </a:rPr>
                <a:t>3d</a:t>
              </a:r>
              <a:r>
                <a:rPr kumimoji="1" lang="zh-CN" altLang="en-US" sz="1400" b="1" dirty="0">
                  <a:solidFill>
                    <a:srgbClr val="FF0000"/>
                  </a:solidFill>
                  <a:latin typeface="微软雅黑" panose="020B0503020204020204" pitchFamily="34" charset="-122"/>
                  <a:ea typeface="微软雅黑" panose="020B0503020204020204" pitchFamily="34" charset="-122"/>
                </a:rPr>
                <a:t>坐标系的</a:t>
              </a:r>
              <a:r>
                <a:rPr kumimoji="1" lang="en-US" altLang="zh-CN" sz="1400" b="1" dirty="0">
                  <a:solidFill>
                    <a:srgbClr val="FF0000"/>
                  </a:solidFill>
                  <a:latin typeface="微软雅黑" panose="020B0503020204020204" pitchFamily="34" charset="-122"/>
                  <a:ea typeface="微软雅黑" panose="020B0503020204020204" pitchFamily="34" charset="-122"/>
                </a:rPr>
                <a:t>Z</a:t>
              </a:r>
              <a:r>
                <a:rPr kumimoji="1" lang="zh-CN" altLang="en-US" sz="1400" b="1" dirty="0">
                  <a:solidFill>
                    <a:srgbClr val="FF0000"/>
                  </a:solidFill>
                  <a:latin typeface="微软雅黑" panose="020B0503020204020204" pitchFamily="34" charset="-122"/>
                  <a:ea typeface="微软雅黑" panose="020B0503020204020204" pitchFamily="34" charset="-122"/>
                </a:rPr>
                <a:t>轴的长度</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9689429" y="3171114"/>
              <a:ext cx="2298305" cy="621938"/>
            </a:xfrm>
            <a:prstGeom prst="rect">
              <a:avLst/>
            </a:prstGeom>
            <a:noFill/>
          </p:spPr>
          <p:txBody>
            <a:bodyPr wrap="square" rtlCol="0">
              <a:spAutoFit/>
            </a:bodyPr>
            <a:lstStyle/>
            <a:p>
              <a:pPr algn="ctr"/>
              <a:r>
                <a:rPr kumimoji="1" lang="en-US" altLang="zh-CN" sz="1400" b="1" dirty="0">
                  <a:solidFill>
                    <a:srgbClr val="FF0000"/>
                  </a:solidFill>
                  <a:latin typeface="微软雅黑" panose="020B0503020204020204" pitchFamily="34" charset="-122"/>
                  <a:ea typeface="微软雅黑" panose="020B0503020204020204" pitchFamily="34" charset="-122"/>
                </a:rPr>
                <a:t>z:</a:t>
              </a:r>
              <a:r>
                <a:rPr kumimoji="1" lang="zh-CN" altLang="en-US" sz="1400" b="1" dirty="0">
                  <a:solidFill>
                    <a:srgbClr val="FF0000"/>
                  </a:solidFill>
                  <a:latin typeface="微软雅黑" panose="020B0503020204020204" pitchFamily="34" charset="-122"/>
                  <a:ea typeface="微软雅黑" panose="020B0503020204020204" pitchFamily="34" charset="-122"/>
                </a:rPr>
                <a:t>元素沿着</a:t>
              </a:r>
              <a:r>
                <a:rPr kumimoji="1" lang="en-US" altLang="zh-CN" sz="1400" b="1" dirty="0">
                  <a:solidFill>
                    <a:srgbClr val="FF0000"/>
                  </a:solidFill>
                  <a:latin typeface="微软雅黑" panose="020B0503020204020204" pitchFamily="34" charset="-122"/>
                  <a:ea typeface="微软雅黑" panose="020B0503020204020204" pitchFamily="34" charset="-122"/>
                </a:rPr>
                <a:t>Z</a:t>
              </a:r>
              <a:r>
                <a:rPr kumimoji="1" lang="zh-CN" altLang="en-US" sz="1400" b="1" dirty="0">
                  <a:solidFill>
                    <a:srgbClr val="FF0000"/>
                  </a:solidFill>
                  <a:latin typeface="微软雅黑" panose="020B0503020204020204" pitchFamily="34" charset="-122"/>
                  <a:ea typeface="微软雅黑" panose="020B0503020204020204" pitchFamily="34" charset="-122"/>
                </a:rPr>
                <a:t>轴移动的距离</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957943" y="5830480"/>
            <a:ext cx="6096000" cy="646331"/>
          </a:xfrm>
          <a:prstGeom prst="rect">
            <a:avLst/>
          </a:prstGeom>
        </p:spPr>
        <p:txBody>
          <a:bodyPr>
            <a:spAutoFit/>
          </a:bodyPr>
          <a:lstStyle/>
          <a:p>
            <a:pPr algn="ctr"/>
            <a:r>
              <a:rPr lang="en-GB" altLang="zh-CN" dirty="0">
                <a:latin typeface="微软雅黑" panose="020B0503020204020204" pitchFamily="34" charset="-122"/>
                <a:ea typeface="微软雅黑" panose="020B0503020204020204" pitchFamily="34" charset="-122"/>
              </a:rPr>
              <a:t>perspective-origin</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50%;</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*与变化原点类似*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6183086" y="2134041"/>
            <a:ext cx="5415642" cy="2506062"/>
          </a:xfrm>
          <a:prstGeom prst="rect">
            <a:avLst/>
          </a:prstGeom>
        </p:spPr>
      </p:pic>
      <p:sp>
        <p:nvSpPr>
          <p:cNvPr id="47" name="文本框 46"/>
          <p:cNvSpPr txBox="1"/>
          <p:nvPr/>
        </p:nvSpPr>
        <p:spPr>
          <a:xfrm>
            <a:off x="6959236" y="5027587"/>
            <a:ext cx="2975327" cy="307777"/>
          </a:xfrm>
          <a:prstGeom prst="rect">
            <a:avLst/>
          </a:prstGeom>
          <a:noFill/>
        </p:spPr>
        <p:txBody>
          <a:bodyPr wrap="square" rtlCol="0">
            <a:spAutoFit/>
          </a:bodyPr>
          <a:lstStyle/>
          <a:p>
            <a:pPr algn="ctr"/>
            <a:r>
              <a:rPr kumimoji="1" lang="en-US" altLang="zh-CN" sz="1400" b="1" dirty="0">
                <a:solidFill>
                  <a:srgbClr val="FF0000"/>
                </a:solidFill>
                <a:latin typeface="微软雅黑" panose="020B0503020204020204" pitchFamily="34" charset="-122"/>
                <a:ea typeface="微软雅黑" panose="020B0503020204020204" pitchFamily="34" charset="-122"/>
              </a:rPr>
              <a:t>d:</a:t>
            </a:r>
            <a:r>
              <a:rPr kumimoji="1" lang="zh-CN" altLang="en-US" sz="1400" b="1" dirty="0">
                <a:solidFill>
                  <a:srgbClr val="FF0000"/>
                </a:solidFill>
                <a:latin typeface="微软雅黑" panose="020B0503020204020204" pitchFamily="34" charset="-122"/>
                <a:ea typeface="微软雅黑" panose="020B0503020204020204" pitchFamily="34" charset="-122"/>
              </a:rPr>
              <a:t> </a:t>
            </a:r>
            <a:r>
              <a:rPr kumimoji="1" lang="en-US" altLang="zh-CN" sz="1400" b="1" dirty="0">
                <a:solidFill>
                  <a:srgbClr val="FF0000"/>
                </a:solidFill>
                <a:latin typeface="微软雅黑" panose="020B0503020204020204" pitchFamily="34" charset="-122"/>
                <a:ea typeface="微软雅黑" panose="020B0503020204020204" pitchFamily="34" charset="-122"/>
              </a:rPr>
              <a:t>3d</a:t>
            </a:r>
            <a:r>
              <a:rPr kumimoji="1" lang="zh-CN" altLang="en-US" sz="1400" b="1" dirty="0">
                <a:solidFill>
                  <a:srgbClr val="FF0000"/>
                </a:solidFill>
                <a:latin typeface="微软雅黑" panose="020B0503020204020204" pitchFamily="34" charset="-122"/>
                <a:ea typeface="微软雅黑" panose="020B0503020204020204" pitchFamily="34" charset="-122"/>
              </a:rPr>
              <a:t>坐标系的</a:t>
            </a:r>
            <a:r>
              <a:rPr kumimoji="1" lang="en-US" altLang="zh-CN" sz="1400" b="1" dirty="0">
                <a:solidFill>
                  <a:srgbClr val="FF0000"/>
                </a:solidFill>
                <a:latin typeface="微软雅黑" panose="020B0503020204020204" pitchFamily="34" charset="-122"/>
                <a:ea typeface="微软雅黑" panose="020B0503020204020204" pitchFamily="34" charset="-122"/>
              </a:rPr>
              <a:t>Z</a:t>
            </a:r>
            <a:r>
              <a:rPr kumimoji="1" lang="zh-CN" altLang="en-US" sz="1400" b="1" dirty="0">
                <a:solidFill>
                  <a:srgbClr val="FF0000"/>
                </a:solidFill>
                <a:latin typeface="微软雅黑" panose="020B0503020204020204" pitchFamily="34" charset="-122"/>
                <a:ea typeface="微软雅黑" panose="020B0503020204020204" pitchFamily="34" charset="-122"/>
              </a:rPr>
              <a:t>轴的长度</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9589699" y="4709898"/>
            <a:ext cx="1933504" cy="523220"/>
          </a:xfrm>
          <a:prstGeom prst="rect">
            <a:avLst/>
          </a:prstGeom>
          <a:noFill/>
        </p:spPr>
        <p:txBody>
          <a:bodyPr wrap="square" rtlCol="0">
            <a:spAutoFit/>
          </a:bodyPr>
          <a:lstStyle/>
          <a:p>
            <a:pPr algn="ctr"/>
            <a:r>
              <a:rPr kumimoji="1" lang="en-US" altLang="zh-CN" sz="1400" b="1" dirty="0">
                <a:solidFill>
                  <a:srgbClr val="FF0000"/>
                </a:solidFill>
                <a:latin typeface="微软雅黑" panose="020B0503020204020204" pitchFamily="34" charset="-122"/>
                <a:ea typeface="微软雅黑" panose="020B0503020204020204" pitchFamily="34" charset="-122"/>
              </a:rPr>
              <a:t>z:</a:t>
            </a:r>
            <a:r>
              <a:rPr kumimoji="1" lang="zh-CN" altLang="en-US" sz="1400" b="1" dirty="0">
                <a:solidFill>
                  <a:srgbClr val="FF0000"/>
                </a:solidFill>
                <a:latin typeface="微软雅黑" panose="020B0503020204020204" pitchFamily="34" charset="-122"/>
                <a:ea typeface="微软雅黑" panose="020B0503020204020204" pitchFamily="34" charset="-122"/>
              </a:rPr>
              <a:t>元素沿着</a:t>
            </a:r>
            <a:r>
              <a:rPr kumimoji="1" lang="en-US" altLang="zh-CN" sz="1400" b="1" dirty="0">
                <a:solidFill>
                  <a:srgbClr val="FF0000"/>
                </a:solidFill>
                <a:latin typeface="微软雅黑" panose="020B0503020204020204" pitchFamily="34" charset="-122"/>
                <a:ea typeface="微软雅黑" panose="020B0503020204020204" pitchFamily="34" charset="-122"/>
              </a:rPr>
              <a:t>Z</a:t>
            </a:r>
            <a:r>
              <a:rPr kumimoji="1" lang="zh-CN" altLang="en-US" sz="1400" b="1" dirty="0">
                <a:solidFill>
                  <a:srgbClr val="FF0000"/>
                </a:solidFill>
                <a:latin typeface="微软雅黑" panose="020B0503020204020204" pitchFamily="34" charset="-122"/>
                <a:ea typeface="微软雅黑" panose="020B0503020204020204" pitchFamily="34" charset="-122"/>
              </a:rPr>
              <a:t>轴移动的距离</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6183086" y="1870828"/>
            <a:ext cx="1300417" cy="307777"/>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用户的眼睛</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9166128" y="1910357"/>
            <a:ext cx="1300417" cy="307777"/>
          </a:xfrm>
          <a:prstGeom prst="rect">
            <a:avLst/>
          </a:prstGeom>
          <a:noFill/>
        </p:spPr>
        <p:txBody>
          <a:bodyPr wrap="square" rtlCol="0">
            <a:spAutoFit/>
          </a:bodyPr>
          <a:lstStyle/>
          <a:p>
            <a:pPr algn="ctr"/>
            <a:r>
              <a:rPr kumimoji="1" lang="zh-CN" altLang="en-US" sz="1400" b="1" dirty="0">
                <a:solidFill>
                  <a:srgbClr val="FF0000"/>
                </a:solidFill>
                <a:latin typeface="微软雅黑" panose="020B0503020204020204" pitchFamily="34" charset="-122"/>
                <a:ea typeface="微软雅黑" panose="020B0503020204020204" pitchFamily="34" charset="-122"/>
              </a:rPr>
              <a:t>显示器</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51" name="矩形 50"/>
          <p:cNvSpPr/>
          <p:nvPr/>
        </p:nvSpPr>
        <p:spPr>
          <a:xfrm>
            <a:off x="5842907" y="5653053"/>
            <a:ext cx="6096000" cy="646331"/>
          </a:xfrm>
          <a:prstGeom prst="rect">
            <a:avLst/>
          </a:prstGeom>
        </p:spPr>
        <p:txBody>
          <a:bodyPr>
            <a:spAutoFit/>
          </a:bodyPr>
          <a:lstStyle/>
          <a:p>
            <a:pPr algn="ctr"/>
            <a:r>
              <a:rPr lang="en-GB" altLang="zh-CN" dirty="0">
                <a:latin typeface="微软雅黑" panose="020B0503020204020204" pitchFamily="34" charset="-122"/>
                <a:ea typeface="微软雅黑" panose="020B0503020204020204" pitchFamily="34" charset="-122"/>
              </a:rPr>
              <a:t>perspective-origin</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*与变化原点类似*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cxnSp>
        <p:nvCxnSpPr>
          <p:cNvPr id="55" name="直线连接符 54"/>
          <p:cNvCxnSpPr/>
          <p:nvPr/>
        </p:nvCxnSpPr>
        <p:spPr>
          <a:xfrm flipH="1">
            <a:off x="11705716" y="2971800"/>
            <a:ext cx="429679" cy="13206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8" name="直线箭头连接符 57"/>
          <p:cNvCxnSpPr/>
          <p:nvPr/>
        </p:nvCxnSpPr>
        <p:spPr>
          <a:xfrm>
            <a:off x="11421640" y="3008446"/>
            <a:ext cx="641388" cy="6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p:nvPr/>
        </p:nvCxnSpPr>
        <p:spPr>
          <a:xfrm>
            <a:off x="11107613" y="3988481"/>
            <a:ext cx="598103" cy="19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339" name="图片 14338"/>
          <p:cNvPicPr>
            <a:picLocks noChangeAspect="1"/>
          </p:cNvPicPr>
          <p:nvPr/>
        </p:nvPicPr>
        <p:blipFill>
          <a:blip r:embed="rId3"/>
          <a:stretch>
            <a:fillRect/>
          </a:stretch>
        </p:blipFill>
        <p:spPr>
          <a:xfrm>
            <a:off x="10343333" y="73282"/>
            <a:ext cx="1654764" cy="20850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物体沿</a:t>
            </a:r>
            <a:r>
              <a:rPr lang="en-US" altLang="zh-CN" sz="2400" b="1" dirty="0">
                <a:latin typeface="微软雅黑" panose="020B0503020204020204" pitchFamily="34" charset="-122"/>
                <a:ea typeface="微软雅黑" panose="020B0503020204020204" pitchFamily="34" charset="-122"/>
              </a:rPr>
              <a:t>Z</a:t>
            </a:r>
            <a:r>
              <a:rPr lang="zh-CN" altLang="en-US" sz="2400" b="1" dirty="0">
                <a:latin typeface="微软雅黑" panose="020B0503020204020204" pitchFamily="34" charset="-122"/>
                <a:ea typeface="微软雅黑" panose="020B0503020204020204" pitchFamily="34" charset="-122"/>
              </a:rPr>
              <a:t>轴移动后的显示效果原理</a:t>
            </a:r>
            <a:endParaRPr lang="zh-CN" altLang="en-US" sz="2400" b="1" dirty="0">
              <a:latin typeface="微软雅黑" panose="020B0503020204020204" pitchFamily="34" charset="-122"/>
              <a:ea typeface="微软雅黑" panose="020B0503020204020204" pitchFamily="34" charset="-122"/>
            </a:endParaRPr>
          </a:p>
        </p:txBody>
      </p:sp>
      <p:cxnSp>
        <p:nvCxnSpPr>
          <p:cNvPr id="4" name="直线连接符 3"/>
          <p:cNvCxnSpPr/>
          <p:nvPr/>
        </p:nvCxnSpPr>
        <p:spPr>
          <a:xfrm>
            <a:off x="4028073" y="2005007"/>
            <a:ext cx="0" cy="6791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a:off x="723279" y="2257294"/>
            <a:ext cx="3300477" cy="41563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V="1">
            <a:off x="723279" y="2004092"/>
            <a:ext cx="3300477" cy="175523"/>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4109564" y="1185554"/>
            <a:ext cx="0" cy="268580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81585" y="1509148"/>
            <a:ext cx="1300417" cy="307777"/>
          </a:xfrm>
          <a:prstGeom prst="rect">
            <a:avLst/>
          </a:prstGeom>
          <a:noFill/>
        </p:spPr>
        <p:txBody>
          <a:bodyPr wrap="square" rtlCol="0">
            <a:spAutoFit/>
          </a:bodyPr>
          <a:lstStyle/>
          <a:p>
            <a:r>
              <a:rPr kumimoji="1" lang="zh-CN" altLang="en-US" sz="1400" b="1" dirty="0">
                <a:latin typeface="微软雅黑" panose="020B0503020204020204" pitchFamily="34" charset="-122"/>
                <a:ea typeface="微软雅黑" panose="020B0503020204020204" pitchFamily="34" charset="-122"/>
              </a:rPr>
              <a:t>视线</a:t>
            </a:r>
            <a:endParaRPr kumimoji="1" lang="zh-CN" altLang="en-US" sz="14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3434047" y="2228131"/>
            <a:ext cx="1300417" cy="307777"/>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物体</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925611" y="3862018"/>
            <a:ext cx="587011" cy="307777"/>
          </a:xfrm>
          <a:prstGeom prst="rect">
            <a:avLst/>
          </a:prstGeom>
          <a:noFill/>
        </p:spPr>
        <p:txBody>
          <a:bodyPr wrap="square" rtlCol="0">
            <a:spAutoFit/>
          </a:bodyPr>
          <a:lstStyle/>
          <a:p>
            <a:r>
              <a:rPr kumimoji="1" lang="zh-CN" altLang="en-US" sz="1400" b="1" dirty="0">
                <a:solidFill>
                  <a:schemeClr val="accent1"/>
                </a:solidFill>
                <a:latin typeface="微软雅黑" panose="020B0503020204020204" pitchFamily="34" charset="-122"/>
                <a:ea typeface="微软雅黑" panose="020B0503020204020204" pitchFamily="34" charset="-122"/>
              </a:rPr>
              <a:t>墙</a:t>
            </a:r>
            <a:endParaRPr kumimoji="1" lang="zh-CN" altLang="en-US" sz="1400" b="1" dirty="0">
              <a:solidFill>
                <a:schemeClr val="accent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555535" y="3088567"/>
            <a:ext cx="1108058" cy="307777"/>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物体的影子</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62" name="图片 61"/>
          <p:cNvPicPr>
            <a:picLocks noChangeAspect="1"/>
          </p:cNvPicPr>
          <p:nvPr/>
        </p:nvPicPr>
        <p:blipFill>
          <a:blip r:embed="rId1"/>
          <a:stretch>
            <a:fillRect/>
          </a:stretch>
        </p:blipFill>
        <p:spPr>
          <a:xfrm>
            <a:off x="119680" y="1804964"/>
            <a:ext cx="482600" cy="749300"/>
          </a:xfrm>
          <a:prstGeom prst="rect">
            <a:avLst/>
          </a:prstGeom>
        </p:spPr>
      </p:pic>
      <p:cxnSp>
        <p:nvCxnSpPr>
          <p:cNvPr id="88" name="直线连接符 87"/>
          <p:cNvCxnSpPr/>
          <p:nvPr/>
        </p:nvCxnSpPr>
        <p:spPr>
          <a:xfrm>
            <a:off x="9196773" y="2004092"/>
            <a:ext cx="0" cy="6791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endCxn id="96" idx="0"/>
          </p:cNvCxnSpPr>
          <p:nvPr/>
        </p:nvCxnSpPr>
        <p:spPr>
          <a:xfrm>
            <a:off x="7426234" y="2257294"/>
            <a:ext cx="3386285" cy="831273"/>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p:nvPr/>
        </p:nvCxnSpPr>
        <p:spPr>
          <a:xfrm flipV="1">
            <a:off x="7426234" y="1777341"/>
            <a:ext cx="3316670" cy="402273"/>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a:off x="10812519" y="1185554"/>
            <a:ext cx="0" cy="268580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6984540" y="1509148"/>
            <a:ext cx="1300417" cy="307777"/>
          </a:xfrm>
          <a:prstGeom prst="rect">
            <a:avLst/>
          </a:prstGeom>
          <a:noFill/>
        </p:spPr>
        <p:txBody>
          <a:bodyPr wrap="square" rtlCol="0">
            <a:spAutoFit/>
          </a:bodyPr>
          <a:lstStyle/>
          <a:p>
            <a:r>
              <a:rPr kumimoji="1" lang="zh-CN" altLang="en-US" sz="1400" b="1" dirty="0">
                <a:latin typeface="微软雅黑" panose="020B0503020204020204" pitchFamily="34" charset="-122"/>
                <a:ea typeface="微软雅黑" panose="020B0503020204020204" pitchFamily="34" charset="-122"/>
              </a:rPr>
              <a:t>视线</a:t>
            </a:r>
            <a:endParaRPr kumimoji="1" lang="zh-CN" altLang="en-US" sz="1400" b="1" dirty="0">
              <a:latin typeface="微软雅黑" panose="020B0503020204020204" pitchFamily="34" charset="-122"/>
              <a:ea typeface="微软雅黑" panose="020B0503020204020204" pitchFamily="34" charset="-122"/>
            </a:endParaRPr>
          </a:p>
        </p:txBody>
      </p:sp>
      <p:sp>
        <p:nvSpPr>
          <p:cNvPr id="93" name="文本框 92"/>
          <p:cNvSpPr txBox="1"/>
          <p:nvPr/>
        </p:nvSpPr>
        <p:spPr>
          <a:xfrm>
            <a:off x="8373666" y="2115214"/>
            <a:ext cx="1300417" cy="307777"/>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物体</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4" name="文本框 93"/>
          <p:cNvSpPr txBox="1"/>
          <p:nvPr/>
        </p:nvSpPr>
        <p:spPr>
          <a:xfrm>
            <a:off x="10628566" y="3862018"/>
            <a:ext cx="587011" cy="307777"/>
          </a:xfrm>
          <a:prstGeom prst="rect">
            <a:avLst/>
          </a:prstGeom>
          <a:noFill/>
        </p:spPr>
        <p:txBody>
          <a:bodyPr wrap="square" rtlCol="0">
            <a:spAutoFit/>
          </a:bodyPr>
          <a:lstStyle/>
          <a:p>
            <a:r>
              <a:rPr kumimoji="1" lang="zh-CN" altLang="en-US" sz="1400" b="1" dirty="0">
                <a:solidFill>
                  <a:schemeClr val="accent1"/>
                </a:solidFill>
                <a:latin typeface="微软雅黑" panose="020B0503020204020204" pitchFamily="34" charset="-122"/>
                <a:ea typeface="微软雅黑" panose="020B0503020204020204" pitchFamily="34" charset="-122"/>
              </a:rPr>
              <a:t>墙</a:t>
            </a:r>
            <a:endParaRPr kumimoji="1" lang="zh-CN" altLang="en-US" sz="1400" b="1" dirty="0">
              <a:solidFill>
                <a:schemeClr val="accent1"/>
              </a:solidFill>
              <a:latin typeface="微软雅黑" panose="020B0503020204020204" pitchFamily="34" charset="-122"/>
              <a:ea typeface="微软雅黑" panose="020B0503020204020204" pitchFamily="34" charset="-122"/>
            </a:endParaRPr>
          </a:p>
        </p:txBody>
      </p:sp>
      <p:cxnSp>
        <p:nvCxnSpPr>
          <p:cNvPr id="95" name="直线连接符 94"/>
          <p:cNvCxnSpPr/>
          <p:nvPr/>
        </p:nvCxnSpPr>
        <p:spPr>
          <a:xfrm>
            <a:off x="10726711" y="1777341"/>
            <a:ext cx="0" cy="1250867"/>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10258490" y="3088567"/>
            <a:ext cx="1108058" cy="307777"/>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物体的影子</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97" name="图片 96"/>
          <p:cNvPicPr>
            <a:picLocks noChangeAspect="1"/>
          </p:cNvPicPr>
          <p:nvPr/>
        </p:nvPicPr>
        <p:blipFill>
          <a:blip r:embed="rId1"/>
          <a:stretch>
            <a:fillRect/>
          </a:stretch>
        </p:blipFill>
        <p:spPr>
          <a:xfrm>
            <a:off x="6822635" y="1804964"/>
            <a:ext cx="482600" cy="749300"/>
          </a:xfrm>
          <a:prstGeom prst="rect">
            <a:avLst/>
          </a:prstGeom>
        </p:spPr>
      </p:pic>
      <p:cxnSp>
        <p:nvCxnSpPr>
          <p:cNvPr id="100" name="直线连接符 99"/>
          <p:cNvCxnSpPr/>
          <p:nvPr/>
        </p:nvCxnSpPr>
        <p:spPr>
          <a:xfrm>
            <a:off x="1582002" y="4933059"/>
            <a:ext cx="0" cy="6791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p:nvPr/>
        </p:nvCxnSpPr>
        <p:spPr>
          <a:xfrm>
            <a:off x="727567" y="5272643"/>
            <a:ext cx="3356688" cy="1361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p:cNvCxnSpPr/>
          <p:nvPr/>
        </p:nvCxnSpPr>
        <p:spPr>
          <a:xfrm flipV="1">
            <a:off x="727567" y="4228917"/>
            <a:ext cx="3356688" cy="96604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线连接符 102"/>
          <p:cNvCxnSpPr/>
          <p:nvPr/>
        </p:nvCxnSpPr>
        <p:spPr>
          <a:xfrm>
            <a:off x="4109564" y="4169795"/>
            <a:ext cx="0" cy="2685802"/>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285873" y="4524497"/>
            <a:ext cx="1300417" cy="307777"/>
          </a:xfrm>
          <a:prstGeom prst="rect">
            <a:avLst/>
          </a:prstGeom>
          <a:noFill/>
        </p:spPr>
        <p:txBody>
          <a:bodyPr wrap="square" rtlCol="0">
            <a:spAutoFit/>
          </a:bodyPr>
          <a:lstStyle/>
          <a:p>
            <a:r>
              <a:rPr kumimoji="1" lang="zh-CN" altLang="en-US" sz="1400" b="1" dirty="0">
                <a:latin typeface="微软雅黑" panose="020B0503020204020204" pitchFamily="34" charset="-122"/>
                <a:ea typeface="微软雅黑" panose="020B0503020204020204" pitchFamily="34" charset="-122"/>
              </a:rPr>
              <a:t>视线</a:t>
            </a:r>
            <a:endParaRPr kumimoji="1" lang="zh-CN" altLang="en-US" sz="1400" b="1"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1541255" y="5760544"/>
            <a:ext cx="1300417" cy="307777"/>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物体</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2988852" y="5855085"/>
            <a:ext cx="1108058" cy="307777"/>
          </a:xfrm>
          <a:prstGeom prst="rect">
            <a:avLst/>
          </a:prstGeom>
          <a:noFill/>
        </p:spPr>
        <p:txBody>
          <a:bodyPr wrap="square" rtlCol="0">
            <a:spAutoFit/>
          </a:bodyPr>
          <a:lstStyle/>
          <a:p>
            <a:r>
              <a:rPr kumimoji="1" lang="zh-CN" altLang="en-US" sz="1400" b="1" dirty="0">
                <a:solidFill>
                  <a:srgbClr val="FF0000"/>
                </a:solidFill>
                <a:latin typeface="微软雅黑" panose="020B0503020204020204" pitchFamily="34" charset="-122"/>
                <a:ea typeface="微软雅黑" panose="020B0503020204020204" pitchFamily="34" charset="-122"/>
              </a:rPr>
              <a:t>物体的影子</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108" name="图片 107"/>
          <p:cNvPicPr>
            <a:picLocks noChangeAspect="1"/>
          </p:cNvPicPr>
          <p:nvPr/>
        </p:nvPicPr>
        <p:blipFill>
          <a:blip r:embed="rId1"/>
          <a:stretch>
            <a:fillRect/>
          </a:stretch>
        </p:blipFill>
        <p:spPr>
          <a:xfrm>
            <a:off x="123968" y="4820313"/>
            <a:ext cx="482600" cy="749300"/>
          </a:xfrm>
          <a:prstGeom prst="rect">
            <a:avLst/>
          </a:prstGeom>
        </p:spPr>
      </p:pic>
      <p:cxnSp>
        <p:nvCxnSpPr>
          <p:cNvPr id="115" name="直线连接符 114"/>
          <p:cNvCxnSpPr/>
          <p:nvPr/>
        </p:nvCxnSpPr>
        <p:spPr>
          <a:xfrm>
            <a:off x="4013194" y="4318746"/>
            <a:ext cx="0" cy="2315154"/>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5255777" y="5760544"/>
            <a:ext cx="2383971" cy="523220"/>
          </a:xfrm>
          <a:prstGeom prst="rect">
            <a:avLst/>
          </a:prstGeom>
          <a:noFill/>
        </p:spPr>
        <p:txBody>
          <a:bodyPr wrap="square" rtlCol="0">
            <a:spAutoFit/>
          </a:bodyPr>
          <a:lstStyle/>
          <a:p>
            <a:pPr algn="ctr"/>
            <a:r>
              <a:rPr lang="zh-CN" altLang="en-US" sz="2800" b="1" dirty="0"/>
              <a:t>透视法则</a:t>
            </a:r>
            <a:endParaRPr lang="zh-CN" altLang="en-US" sz="2800" b="1" dirty="0"/>
          </a:p>
        </p:txBody>
      </p:sp>
      <p:cxnSp>
        <p:nvCxnSpPr>
          <p:cNvPr id="14358" name="直线箭头连接符 14357"/>
          <p:cNvCxnSpPr/>
          <p:nvPr/>
        </p:nvCxnSpPr>
        <p:spPr>
          <a:xfrm>
            <a:off x="639790" y="2897015"/>
            <a:ext cx="3373404"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497638" y="3038707"/>
            <a:ext cx="2975327" cy="307777"/>
          </a:xfrm>
          <a:prstGeom prst="rect">
            <a:avLst/>
          </a:prstGeom>
          <a:noFill/>
        </p:spPr>
        <p:txBody>
          <a:bodyPr wrap="square" rtlCol="0">
            <a:spAutoFit/>
          </a:bodyPr>
          <a:lstStyle/>
          <a:p>
            <a:pPr algn="ctr"/>
            <a:r>
              <a:rPr kumimoji="1" lang="en-US" altLang="zh-CN" sz="1400" b="1" dirty="0">
                <a:solidFill>
                  <a:srgbClr val="7030A0"/>
                </a:solidFill>
                <a:latin typeface="微软雅黑" panose="020B0503020204020204" pitchFamily="34" charset="-122"/>
                <a:ea typeface="微软雅黑" panose="020B0503020204020204" pitchFamily="34" charset="-122"/>
              </a:rPr>
              <a:t>3d</a:t>
            </a:r>
            <a:r>
              <a:rPr kumimoji="1" lang="zh-CN" altLang="en-US" sz="1400" b="1" dirty="0">
                <a:solidFill>
                  <a:srgbClr val="7030A0"/>
                </a:solidFill>
                <a:latin typeface="微软雅黑" panose="020B0503020204020204" pitchFamily="34" charset="-122"/>
                <a:ea typeface="微软雅黑" panose="020B0503020204020204" pitchFamily="34" charset="-122"/>
              </a:rPr>
              <a:t>坐标系的</a:t>
            </a:r>
            <a:r>
              <a:rPr kumimoji="1" lang="en-US" altLang="zh-CN" sz="1400" b="1" dirty="0">
                <a:solidFill>
                  <a:srgbClr val="7030A0"/>
                </a:solidFill>
                <a:latin typeface="微软雅黑" panose="020B0503020204020204" pitchFamily="34" charset="-122"/>
                <a:ea typeface="微软雅黑" panose="020B0503020204020204" pitchFamily="34" charset="-122"/>
              </a:rPr>
              <a:t>Z</a:t>
            </a:r>
            <a:r>
              <a:rPr kumimoji="1" lang="zh-CN" altLang="en-US" sz="1400" b="1" dirty="0">
                <a:solidFill>
                  <a:srgbClr val="7030A0"/>
                </a:solidFill>
                <a:latin typeface="微软雅黑" panose="020B0503020204020204" pitchFamily="34" charset="-122"/>
                <a:ea typeface="微软雅黑" panose="020B0503020204020204" pitchFamily="34" charset="-122"/>
              </a:rPr>
              <a:t>轴的长度</a:t>
            </a:r>
            <a:endParaRPr kumimoji="1" lang="zh-CN" altLang="en-US" sz="1400" b="1" dirty="0">
              <a:solidFill>
                <a:srgbClr val="7030A0"/>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8778073" y="1110423"/>
            <a:ext cx="1933504" cy="523220"/>
          </a:xfrm>
          <a:prstGeom prst="rect">
            <a:avLst/>
          </a:prstGeom>
          <a:noFill/>
        </p:spPr>
        <p:txBody>
          <a:bodyPr wrap="square" rtlCol="0">
            <a:spAutoFit/>
          </a:bodyPr>
          <a:lstStyle/>
          <a:p>
            <a:pPr algn="ctr"/>
            <a:r>
              <a:rPr kumimoji="1" lang="zh-CN" altLang="en-US" sz="1400" b="1" dirty="0">
                <a:solidFill>
                  <a:srgbClr val="00B050"/>
                </a:solidFill>
                <a:latin typeface="微软雅黑" panose="020B0503020204020204" pitchFamily="34" charset="-122"/>
                <a:ea typeface="微软雅黑" panose="020B0503020204020204" pitchFamily="34" charset="-122"/>
              </a:rPr>
              <a:t>元素沿着</a:t>
            </a:r>
            <a:r>
              <a:rPr kumimoji="1" lang="en-US" altLang="zh-CN" sz="1400" b="1" dirty="0">
                <a:solidFill>
                  <a:srgbClr val="00B050"/>
                </a:solidFill>
                <a:latin typeface="微软雅黑" panose="020B0503020204020204" pitchFamily="34" charset="-122"/>
                <a:ea typeface="微软雅黑" panose="020B0503020204020204" pitchFamily="34" charset="-122"/>
              </a:rPr>
              <a:t>Z</a:t>
            </a:r>
            <a:r>
              <a:rPr kumimoji="1" lang="zh-CN" altLang="en-US" sz="1400" b="1" dirty="0">
                <a:solidFill>
                  <a:srgbClr val="00B050"/>
                </a:solidFill>
                <a:latin typeface="微软雅黑" panose="020B0503020204020204" pitchFamily="34" charset="-122"/>
                <a:ea typeface="微软雅黑" panose="020B0503020204020204" pitchFamily="34" charset="-122"/>
              </a:rPr>
              <a:t>轴移动的距离</a:t>
            </a:r>
            <a:endParaRPr kumimoji="1" lang="zh-CN" altLang="en-US" sz="1400" b="1" dirty="0">
              <a:solidFill>
                <a:srgbClr val="00B050"/>
              </a:solidFill>
              <a:latin typeface="微软雅黑" panose="020B0503020204020204" pitchFamily="34" charset="-122"/>
              <a:ea typeface="微软雅黑" panose="020B0503020204020204" pitchFamily="34" charset="-122"/>
            </a:endParaRPr>
          </a:p>
        </p:txBody>
      </p:sp>
      <p:cxnSp>
        <p:nvCxnSpPr>
          <p:cNvPr id="123" name="直线箭头连接符 122"/>
          <p:cNvCxnSpPr/>
          <p:nvPr/>
        </p:nvCxnSpPr>
        <p:spPr>
          <a:xfrm>
            <a:off x="7432562" y="3488291"/>
            <a:ext cx="3373404"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7290410" y="3629983"/>
            <a:ext cx="2975327" cy="307777"/>
          </a:xfrm>
          <a:prstGeom prst="rect">
            <a:avLst/>
          </a:prstGeom>
          <a:noFill/>
        </p:spPr>
        <p:txBody>
          <a:bodyPr wrap="square" rtlCol="0">
            <a:spAutoFit/>
          </a:bodyPr>
          <a:lstStyle/>
          <a:p>
            <a:pPr algn="ctr"/>
            <a:r>
              <a:rPr kumimoji="1" lang="en-US" altLang="zh-CN" sz="1400" b="1" dirty="0">
                <a:solidFill>
                  <a:srgbClr val="7030A0"/>
                </a:solidFill>
                <a:latin typeface="微软雅黑" panose="020B0503020204020204" pitchFamily="34" charset="-122"/>
                <a:ea typeface="微软雅黑" panose="020B0503020204020204" pitchFamily="34" charset="-122"/>
              </a:rPr>
              <a:t>3d</a:t>
            </a:r>
            <a:r>
              <a:rPr kumimoji="1" lang="zh-CN" altLang="en-US" sz="1400" b="1" dirty="0">
                <a:solidFill>
                  <a:srgbClr val="7030A0"/>
                </a:solidFill>
                <a:latin typeface="微软雅黑" panose="020B0503020204020204" pitchFamily="34" charset="-122"/>
                <a:ea typeface="微软雅黑" panose="020B0503020204020204" pitchFamily="34" charset="-122"/>
              </a:rPr>
              <a:t>坐标系的</a:t>
            </a:r>
            <a:r>
              <a:rPr kumimoji="1" lang="en-US" altLang="zh-CN" sz="1400" b="1" dirty="0">
                <a:solidFill>
                  <a:srgbClr val="7030A0"/>
                </a:solidFill>
                <a:latin typeface="微软雅黑" panose="020B0503020204020204" pitchFamily="34" charset="-122"/>
                <a:ea typeface="微软雅黑" panose="020B0503020204020204" pitchFamily="34" charset="-122"/>
              </a:rPr>
              <a:t>Z</a:t>
            </a:r>
            <a:r>
              <a:rPr kumimoji="1" lang="zh-CN" altLang="en-US" sz="1400" b="1" dirty="0">
                <a:solidFill>
                  <a:srgbClr val="7030A0"/>
                </a:solidFill>
                <a:latin typeface="微软雅黑" panose="020B0503020204020204" pitchFamily="34" charset="-122"/>
                <a:ea typeface="微软雅黑" panose="020B0503020204020204" pitchFamily="34" charset="-122"/>
              </a:rPr>
              <a:t>轴的长度</a:t>
            </a:r>
            <a:endParaRPr kumimoji="1" lang="zh-CN" altLang="en-US" sz="1400" b="1" dirty="0">
              <a:solidFill>
                <a:srgbClr val="7030A0"/>
              </a:solidFill>
              <a:latin typeface="微软雅黑" panose="020B0503020204020204" pitchFamily="34" charset="-122"/>
              <a:ea typeface="微软雅黑" panose="020B0503020204020204" pitchFamily="34" charset="-122"/>
            </a:endParaRPr>
          </a:p>
        </p:txBody>
      </p:sp>
      <p:cxnSp>
        <p:nvCxnSpPr>
          <p:cNvPr id="125" name="直线箭头连接符 124"/>
          <p:cNvCxnSpPr/>
          <p:nvPr/>
        </p:nvCxnSpPr>
        <p:spPr>
          <a:xfrm>
            <a:off x="600872" y="6738563"/>
            <a:ext cx="3373404"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452106" y="6430786"/>
            <a:ext cx="2975327" cy="307777"/>
          </a:xfrm>
          <a:prstGeom prst="rect">
            <a:avLst/>
          </a:prstGeom>
          <a:noFill/>
        </p:spPr>
        <p:txBody>
          <a:bodyPr wrap="square" rtlCol="0">
            <a:spAutoFit/>
          </a:bodyPr>
          <a:lstStyle/>
          <a:p>
            <a:pPr algn="ctr"/>
            <a:r>
              <a:rPr kumimoji="1" lang="en-US" altLang="zh-CN" sz="1400" b="1" dirty="0">
                <a:solidFill>
                  <a:srgbClr val="7030A0"/>
                </a:solidFill>
                <a:latin typeface="微软雅黑" panose="020B0503020204020204" pitchFamily="34" charset="-122"/>
                <a:ea typeface="微软雅黑" panose="020B0503020204020204" pitchFamily="34" charset="-122"/>
              </a:rPr>
              <a:t>3d</a:t>
            </a:r>
            <a:r>
              <a:rPr kumimoji="1" lang="zh-CN" altLang="en-US" sz="1400" b="1" dirty="0">
                <a:solidFill>
                  <a:srgbClr val="7030A0"/>
                </a:solidFill>
                <a:latin typeface="微软雅黑" panose="020B0503020204020204" pitchFamily="34" charset="-122"/>
                <a:ea typeface="微软雅黑" panose="020B0503020204020204" pitchFamily="34" charset="-122"/>
              </a:rPr>
              <a:t>坐标系的</a:t>
            </a:r>
            <a:r>
              <a:rPr kumimoji="1" lang="en-US" altLang="zh-CN" sz="1400" b="1" dirty="0">
                <a:solidFill>
                  <a:srgbClr val="7030A0"/>
                </a:solidFill>
                <a:latin typeface="微软雅黑" panose="020B0503020204020204" pitchFamily="34" charset="-122"/>
                <a:ea typeface="微软雅黑" panose="020B0503020204020204" pitchFamily="34" charset="-122"/>
              </a:rPr>
              <a:t>Z</a:t>
            </a:r>
            <a:r>
              <a:rPr kumimoji="1" lang="zh-CN" altLang="en-US" sz="1400" b="1" dirty="0">
                <a:solidFill>
                  <a:srgbClr val="7030A0"/>
                </a:solidFill>
                <a:latin typeface="微软雅黑" panose="020B0503020204020204" pitchFamily="34" charset="-122"/>
                <a:ea typeface="微软雅黑" panose="020B0503020204020204" pitchFamily="34" charset="-122"/>
              </a:rPr>
              <a:t>轴的长度</a:t>
            </a:r>
            <a:endParaRPr kumimoji="1" lang="zh-CN" altLang="en-US" sz="1400" b="1" dirty="0">
              <a:solidFill>
                <a:srgbClr val="7030A0"/>
              </a:solidFill>
              <a:latin typeface="微软雅黑" panose="020B0503020204020204" pitchFamily="34" charset="-122"/>
              <a:ea typeface="微软雅黑" panose="020B0503020204020204" pitchFamily="34" charset="-122"/>
            </a:endParaRPr>
          </a:p>
        </p:txBody>
      </p:sp>
      <p:cxnSp>
        <p:nvCxnSpPr>
          <p:cNvPr id="127" name="直线箭头连接符 126"/>
          <p:cNvCxnSpPr/>
          <p:nvPr/>
        </p:nvCxnSpPr>
        <p:spPr>
          <a:xfrm>
            <a:off x="9174960" y="1624090"/>
            <a:ext cx="1567944" cy="67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1615636" y="5082690"/>
            <a:ext cx="2368213" cy="307777"/>
          </a:xfrm>
          <a:prstGeom prst="rect">
            <a:avLst/>
          </a:prstGeom>
          <a:noFill/>
        </p:spPr>
        <p:txBody>
          <a:bodyPr wrap="square" rtlCol="0">
            <a:spAutoFit/>
          </a:bodyPr>
          <a:lstStyle/>
          <a:p>
            <a:pPr algn="ctr"/>
            <a:r>
              <a:rPr kumimoji="1" lang="zh-CN" altLang="en-US" sz="1400" b="1" dirty="0">
                <a:solidFill>
                  <a:srgbClr val="00B050"/>
                </a:solidFill>
                <a:latin typeface="微软雅黑" panose="020B0503020204020204" pitchFamily="34" charset="-122"/>
                <a:ea typeface="微软雅黑" panose="020B0503020204020204" pitchFamily="34" charset="-122"/>
              </a:rPr>
              <a:t>元素沿着</a:t>
            </a:r>
            <a:r>
              <a:rPr kumimoji="1" lang="en-US" altLang="zh-CN" sz="1400" b="1" dirty="0">
                <a:solidFill>
                  <a:srgbClr val="00B050"/>
                </a:solidFill>
                <a:latin typeface="微软雅黑" panose="020B0503020204020204" pitchFamily="34" charset="-122"/>
                <a:ea typeface="微软雅黑" panose="020B0503020204020204" pitchFamily="34" charset="-122"/>
              </a:rPr>
              <a:t>Z</a:t>
            </a:r>
            <a:r>
              <a:rPr kumimoji="1" lang="zh-CN" altLang="en-US" sz="1400" b="1" dirty="0">
                <a:solidFill>
                  <a:srgbClr val="00B050"/>
                </a:solidFill>
                <a:latin typeface="微软雅黑" panose="020B0503020204020204" pitchFamily="34" charset="-122"/>
                <a:ea typeface="微软雅黑" panose="020B0503020204020204" pitchFamily="34" charset="-122"/>
              </a:rPr>
              <a:t>轴移动的距离</a:t>
            </a:r>
            <a:endParaRPr kumimoji="1" lang="zh-CN" altLang="en-US" sz="1400" b="1" dirty="0">
              <a:solidFill>
                <a:srgbClr val="00B050"/>
              </a:solidFill>
              <a:latin typeface="微软雅黑" panose="020B0503020204020204" pitchFamily="34" charset="-122"/>
              <a:ea typeface="微软雅黑" panose="020B0503020204020204" pitchFamily="34" charset="-122"/>
            </a:endParaRPr>
          </a:p>
        </p:txBody>
      </p:sp>
      <p:cxnSp>
        <p:nvCxnSpPr>
          <p:cNvPr id="131" name="直线箭头连接符 130"/>
          <p:cNvCxnSpPr/>
          <p:nvPr/>
        </p:nvCxnSpPr>
        <p:spPr>
          <a:xfrm>
            <a:off x="1584205" y="5407458"/>
            <a:ext cx="2390071" cy="196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4363" name="图片 14362"/>
          <p:cNvPicPr>
            <a:picLocks noChangeAspect="1"/>
          </p:cNvPicPr>
          <p:nvPr/>
        </p:nvPicPr>
        <p:blipFill rotWithShape="1">
          <a:blip r:embed="rId2"/>
          <a:srcRect t="11262"/>
          <a:stretch>
            <a:fillRect/>
          </a:stretch>
        </p:blipFill>
        <p:spPr>
          <a:xfrm>
            <a:off x="7352674" y="4311486"/>
            <a:ext cx="4025900" cy="24793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13446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盒阴影效果详解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盒阴影原理</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p:nvPicPr>
        <p:blipFill>
          <a:blip r:embed="rId1"/>
          <a:stretch>
            <a:fillRect/>
          </a:stretch>
        </p:blipFill>
        <p:spPr>
          <a:xfrm>
            <a:off x="1604818" y="1378134"/>
            <a:ext cx="8982364" cy="3038153"/>
          </a:xfrm>
          <a:prstGeom prst="rect">
            <a:avLst/>
          </a:prstGeom>
        </p:spPr>
      </p:pic>
      <p:sp>
        <p:nvSpPr>
          <p:cNvPr id="4" name="矩形 3"/>
          <p:cNvSpPr/>
          <p:nvPr/>
        </p:nvSpPr>
        <p:spPr>
          <a:xfrm>
            <a:off x="1264290" y="5235522"/>
            <a:ext cx="9150369" cy="646331"/>
          </a:xfrm>
          <a:prstGeom prst="rect">
            <a:avLst/>
          </a:prstGeom>
        </p:spPr>
        <p:txBody>
          <a:bodyPr wrap="square">
            <a:spAutoFit/>
          </a:bodyPr>
          <a:lstStyle/>
          <a:p>
            <a:pPr algn="ctr"/>
            <a:r>
              <a:rPr lang="en-GB" altLang="zh-CN" dirty="0">
                <a:solidFill>
                  <a:srgbClr val="333333"/>
                </a:solidFill>
                <a:latin typeface="微软雅黑" panose="020B0503020204020204" pitchFamily="34" charset="-122"/>
                <a:ea typeface="微软雅黑" panose="020B0503020204020204" pitchFamily="34" charset="-122"/>
              </a:rPr>
              <a:t>box-shadow</a:t>
            </a:r>
            <a:r>
              <a:rPr lang="zh-CN" altLang="en-GB" dirty="0">
                <a:solidFill>
                  <a:srgbClr val="333333"/>
                </a:solidFill>
                <a:latin typeface="微软雅黑" panose="020B0503020204020204" pitchFamily="34" charset="-122"/>
                <a:ea typeface="微软雅黑" panose="020B0503020204020204" pitchFamily="34" charset="-122"/>
              </a:rPr>
              <a:t>：</a:t>
            </a:r>
            <a:r>
              <a:rPr lang="en-GB" altLang="zh-CN" dirty="0" err="1">
                <a:solidFill>
                  <a:srgbClr val="333333"/>
                </a:solidFill>
                <a:latin typeface="微软雅黑" panose="020B0503020204020204" pitchFamily="34" charset="-122"/>
                <a:ea typeface="微软雅黑" panose="020B0503020204020204" pitchFamily="34" charset="-122"/>
              </a:rPr>
              <a:t>xOffset</a:t>
            </a:r>
            <a:r>
              <a:rPr lang="en-GB" altLang="zh-CN" dirty="0">
                <a:solidFill>
                  <a:srgbClr val="333333"/>
                </a:solidFill>
                <a:latin typeface="微软雅黑" panose="020B0503020204020204" pitchFamily="34" charset="-122"/>
                <a:ea typeface="微软雅黑" panose="020B0503020204020204" pitchFamily="34" charset="-122"/>
              </a:rPr>
              <a:t> </a:t>
            </a:r>
            <a:r>
              <a:rPr lang="en-GB" altLang="zh-CN" dirty="0" err="1">
                <a:solidFill>
                  <a:srgbClr val="333333"/>
                </a:solidFill>
                <a:latin typeface="微软雅黑" panose="020B0503020204020204" pitchFamily="34" charset="-122"/>
                <a:ea typeface="微软雅黑" panose="020B0503020204020204" pitchFamily="34" charset="-122"/>
              </a:rPr>
              <a:t>yOffset</a:t>
            </a:r>
            <a:r>
              <a:rPr lang="en-GB" altLang="zh-CN" dirty="0">
                <a:solidFill>
                  <a:srgbClr val="333333"/>
                </a:solidFill>
                <a:latin typeface="微软雅黑" panose="020B0503020204020204" pitchFamily="34" charset="-122"/>
                <a:ea typeface="微软雅黑" panose="020B0503020204020204" pitchFamily="34" charset="-122"/>
              </a:rPr>
              <a:t> </a:t>
            </a:r>
            <a:r>
              <a:rPr lang="en-GB" altLang="zh-CN" dirty="0" err="1">
                <a:solidFill>
                  <a:srgbClr val="333333"/>
                </a:solidFill>
                <a:latin typeface="微软雅黑" panose="020B0503020204020204" pitchFamily="34" charset="-122"/>
                <a:ea typeface="微软雅黑" panose="020B0503020204020204" pitchFamily="34" charset="-122"/>
              </a:rPr>
              <a:t>burlLehgth</a:t>
            </a:r>
            <a:r>
              <a:rPr lang="en-GB" altLang="zh-CN" dirty="0">
                <a:solidFill>
                  <a:srgbClr val="333333"/>
                </a:solidFill>
                <a:latin typeface="微软雅黑" panose="020B0503020204020204" pitchFamily="34" charset="-122"/>
                <a:ea typeface="微软雅黑" panose="020B0503020204020204" pitchFamily="34" charset="-122"/>
              </a:rPr>
              <a:t> spread color outset;</a:t>
            </a:r>
            <a:endParaRPr lang="en-GB" altLang="zh-CN"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盒阴影</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水平方向偏移 垂直方向偏移 阴影模糊距离 阴影缩放 阴影颜色 阴影显示方式；</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盒阴影原理</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315469" y="5647866"/>
            <a:ext cx="11561061" cy="646331"/>
          </a:xfrm>
          <a:prstGeom prst="rect">
            <a:avLst/>
          </a:prstGeom>
        </p:spPr>
        <p:txBody>
          <a:bodyPr wrap="square">
            <a:spAutoFit/>
          </a:bodyPr>
          <a:lstStyle/>
          <a:p>
            <a:pPr algn="ctr"/>
            <a:r>
              <a:rPr lang="en-US" altLang="zh-CN" dirty="0">
                <a:solidFill>
                  <a:srgbClr val="333333"/>
                </a:solidFill>
                <a:latin typeface="微软雅黑" panose="020B0503020204020204" pitchFamily="34" charset="-122"/>
                <a:ea typeface="微软雅黑" panose="020B0503020204020204" pitchFamily="34" charset="-122"/>
              </a:rPr>
              <a:t>box-shadow</a:t>
            </a:r>
            <a:r>
              <a:rPr lang="zh-CN" altLang="en-US" dirty="0">
                <a:solidFill>
                  <a:srgbClr val="333333"/>
                </a:solidFill>
                <a:latin typeface="微软雅黑" panose="020B0503020204020204" pitchFamily="34" charset="-122"/>
                <a:ea typeface="微软雅黑" panose="020B0503020204020204" pitchFamily="34" charset="-122"/>
              </a:rPr>
              <a:t>：</a:t>
            </a:r>
            <a:r>
              <a:rPr lang="en-US" altLang="zh-CN" dirty="0">
                <a:solidFill>
                  <a:srgbClr val="333333"/>
                </a:solidFill>
                <a:latin typeface="微软雅黑" panose="020B0503020204020204" pitchFamily="34" charset="-122"/>
                <a:ea typeface="微软雅黑" panose="020B0503020204020204" pitchFamily="34" charset="-122"/>
              </a:rPr>
              <a:t>0px 0px 0 0 blue</a:t>
            </a:r>
            <a:r>
              <a:rPr lang="zh-CN" altLang="en-US" dirty="0">
                <a:solidFill>
                  <a:srgbClr val="333333"/>
                </a:solidFill>
                <a:latin typeface="微软雅黑" panose="020B0503020204020204" pitchFamily="34" charset="-122"/>
                <a:ea typeface="微软雅黑" panose="020B0503020204020204" pitchFamily="34" charset="-122"/>
              </a:rPr>
              <a:t> </a:t>
            </a:r>
            <a:r>
              <a:rPr lang="en-US" altLang="zh-CN" dirty="0">
                <a:solidFill>
                  <a:srgbClr val="333333"/>
                </a:solidFill>
                <a:latin typeface="微软雅黑" panose="020B0503020204020204" pitchFamily="34" charset="-122"/>
                <a:ea typeface="微软雅黑" panose="020B0503020204020204" pitchFamily="34" charset="-122"/>
              </a:rPr>
              <a:t>outset;</a:t>
            </a:r>
            <a:endParaRPr lang="en-US" altLang="zh-CN" dirty="0">
              <a:solidFill>
                <a:srgbClr val="333333"/>
              </a:solidFill>
              <a:latin typeface="微软雅黑" panose="020B0503020204020204" pitchFamily="34" charset="-122"/>
              <a:ea typeface="微软雅黑" panose="020B0503020204020204" pitchFamily="34" charset="-122"/>
            </a:endParaRPr>
          </a:p>
          <a:p>
            <a:pPr algn="ct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盒阴影</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水平方向不偏移 垂直方向不偏移 阴影模糊距离为</a:t>
            </a:r>
            <a:r>
              <a:rPr lang="en-US" altLang="zh-CN" dirty="0">
                <a:solidFill>
                  <a:srgbClr val="333333"/>
                </a:solidFill>
                <a:latin typeface="微软雅黑" panose="020B0503020204020204" pitchFamily="34" charset="-122"/>
                <a:ea typeface="微软雅黑" panose="020B0503020204020204" pitchFamily="34" charset="-122"/>
              </a:rPr>
              <a:t>0 </a:t>
            </a:r>
            <a:r>
              <a:rPr lang="zh-CN" altLang="en-US" dirty="0">
                <a:solidFill>
                  <a:srgbClr val="333333"/>
                </a:solidFill>
                <a:latin typeface="微软雅黑" panose="020B0503020204020204" pitchFamily="34" charset="-122"/>
                <a:ea typeface="微软雅黑" panose="020B0503020204020204" pitchFamily="34" charset="-122"/>
              </a:rPr>
              <a:t>阴影缩放为</a:t>
            </a:r>
            <a:r>
              <a:rPr lang="en-US" altLang="zh-CN" dirty="0">
                <a:solidFill>
                  <a:srgbClr val="333333"/>
                </a:solidFill>
                <a:latin typeface="微软雅黑" panose="020B0503020204020204" pitchFamily="34" charset="-122"/>
                <a:ea typeface="微软雅黑" panose="020B0503020204020204" pitchFamily="34" charset="-122"/>
              </a:rPr>
              <a:t>0 </a:t>
            </a:r>
            <a:r>
              <a:rPr lang="zh-CN" altLang="en-US" dirty="0">
                <a:solidFill>
                  <a:srgbClr val="333333"/>
                </a:solidFill>
                <a:latin typeface="微软雅黑" panose="020B0503020204020204" pitchFamily="34" charset="-122"/>
                <a:ea typeface="微软雅黑" panose="020B0503020204020204" pitchFamily="34" charset="-122"/>
              </a:rPr>
              <a:t>阴影颜色为蓝色 外部显示阴影*</a:t>
            </a:r>
            <a:r>
              <a:rPr lang="en-US" altLang="zh-CN" dirty="0">
                <a:solidFill>
                  <a:srgbClr val="333333"/>
                </a:solidFill>
                <a:latin typeface="微软雅黑" panose="020B0503020204020204" pitchFamily="34" charset="-122"/>
                <a:ea typeface="微软雅黑" panose="020B0503020204020204" pitchFamily="34" charset="-122"/>
              </a:rPr>
              <a:t>/</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15469" y="886968"/>
            <a:ext cx="6818251" cy="4124744"/>
          </a:xfrm>
          <a:prstGeom prst="rect">
            <a:avLst/>
          </a:prstGeom>
        </p:spPr>
      </p:pic>
      <p:sp>
        <p:nvSpPr>
          <p:cNvPr id="6" name="矩形 5"/>
          <p:cNvSpPr/>
          <p:nvPr/>
        </p:nvSpPr>
        <p:spPr>
          <a:xfrm>
            <a:off x="7449189" y="2528827"/>
            <a:ext cx="4427341" cy="1477328"/>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看似没有任何效果，原因其实很简单，因为此时影子的大小与元素一致，而且没有给影子设置偏移，那么以用户的从上往下看的视角来看，元素的影子全部都被元素本身给遮挡住了</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789463" y="886968"/>
            <a:ext cx="8613074" cy="4709307"/>
          </a:xfrm>
          <a:prstGeom prst="rect">
            <a:avLst/>
          </a:prstGeom>
        </p:spPr>
      </p:pic>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盒阴影偏移样式</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124277" y="5605894"/>
            <a:ext cx="11943446" cy="646331"/>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box-shadow:100px 0 0 0 blue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outset</a:t>
            </a: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a:p>
            <a:pPr algn="ct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盒阴影</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水平方向向右偏移</a:t>
            </a:r>
            <a:r>
              <a:rPr lang="en-US" altLang="zh-CN" dirty="0">
                <a:solidFill>
                  <a:srgbClr val="333333"/>
                </a:solidFill>
                <a:latin typeface="微软雅黑" panose="020B0503020204020204" pitchFamily="34" charset="-122"/>
                <a:ea typeface="微软雅黑" panose="020B0503020204020204" pitchFamily="34" charset="-122"/>
              </a:rPr>
              <a:t>100px</a:t>
            </a:r>
            <a:r>
              <a:rPr lang="zh-CN" altLang="en-US" dirty="0">
                <a:solidFill>
                  <a:srgbClr val="333333"/>
                </a:solidFill>
                <a:latin typeface="微软雅黑" panose="020B0503020204020204" pitchFamily="34" charset="-122"/>
                <a:ea typeface="微软雅黑" panose="020B0503020204020204" pitchFamily="34" charset="-122"/>
              </a:rPr>
              <a:t> 垂直方向不偏移 阴影模糊距离为</a:t>
            </a:r>
            <a:r>
              <a:rPr lang="en-US" altLang="zh-CN" dirty="0">
                <a:solidFill>
                  <a:srgbClr val="333333"/>
                </a:solidFill>
                <a:latin typeface="微软雅黑" panose="020B0503020204020204" pitchFamily="34" charset="-122"/>
                <a:ea typeface="微软雅黑" panose="020B0503020204020204" pitchFamily="34" charset="-122"/>
              </a:rPr>
              <a:t>0 </a:t>
            </a:r>
            <a:r>
              <a:rPr lang="zh-CN" altLang="en-US" dirty="0">
                <a:solidFill>
                  <a:srgbClr val="333333"/>
                </a:solidFill>
                <a:latin typeface="微软雅黑" panose="020B0503020204020204" pitchFamily="34" charset="-122"/>
                <a:ea typeface="微软雅黑" panose="020B0503020204020204" pitchFamily="34" charset="-122"/>
              </a:rPr>
              <a:t>阴影缩放为</a:t>
            </a:r>
            <a:r>
              <a:rPr lang="en-US" altLang="zh-CN" dirty="0">
                <a:solidFill>
                  <a:srgbClr val="333333"/>
                </a:solidFill>
                <a:latin typeface="微软雅黑" panose="020B0503020204020204" pitchFamily="34" charset="-122"/>
                <a:ea typeface="微软雅黑" panose="020B0503020204020204" pitchFamily="34" charset="-122"/>
              </a:rPr>
              <a:t>0 </a:t>
            </a:r>
            <a:r>
              <a:rPr lang="zh-CN" altLang="en-US" dirty="0">
                <a:solidFill>
                  <a:srgbClr val="333333"/>
                </a:solidFill>
                <a:latin typeface="微软雅黑" panose="020B0503020204020204" pitchFamily="34" charset="-122"/>
                <a:ea typeface="微软雅黑" panose="020B0503020204020204" pitchFamily="34" charset="-122"/>
              </a:rPr>
              <a:t>阴影颜色为蓝色 外部显示阴影*</a:t>
            </a:r>
            <a:r>
              <a:rPr lang="en-US" altLang="zh-CN" dirty="0">
                <a:solidFill>
                  <a:srgbClr val="333333"/>
                </a:solidFill>
                <a:latin typeface="微软雅黑" panose="020B0503020204020204" pitchFamily="34" charset="-122"/>
                <a:ea typeface="微软雅黑" panose="020B0503020204020204" pitchFamily="34" charset="-122"/>
              </a:rPr>
              <a:t>/</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984009" y="719443"/>
            <a:ext cx="7913461" cy="4869046"/>
          </a:xfrm>
          <a:prstGeom prst="rect">
            <a:avLst/>
          </a:prstGeom>
        </p:spPr>
      </p:pic>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盒阴影偏移样式</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248554" y="5641699"/>
            <a:ext cx="11943446" cy="923330"/>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box-shadow:100px </a:t>
            </a:r>
            <a:r>
              <a:rPr lang="en-US" altLang="zh-CN" dirty="0">
                <a:latin typeface="微软雅黑" panose="020B0503020204020204" pitchFamily="34" charset="-122"/>
                <a:ea typeface="微软雅黑" panose="020B0503020204020204" pitchFamily="34" charset="-122"/>
              </a:rPr>
              <a:t>10</a:t>
            </a:r>
            <a:r>
              <a:rPr lang="en-GB" altLang="zh-CN" dirty="0">
                <a:latin typeface="微软雅黑" panose="020B0503020204020204" pitchFamily="34" charset="-122"/>
                <a:ea typeface="微软雅黑" panose="020B0503020204020204" pitchFamily="34" charset="-122"/>
              </a:rPr>
              <a:t>0px 0 0 blue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outset</a:t>
            </a: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a:p>
            <a:pPr algn="ct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盒阴影</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水平方向向右偏移</a:t>
            </a:r>
            <a:r>
              <a:rPr lang="en-US" altLang="zh-CN" dirty="0">
                <a:solidFill>
                  <a:srgbClr val="333333"/>
                </a:solidFill>
                <a:latin typeface="微软雅黑" panose="020B0503020204020204" pitchFamily="34" charset="-122"/>
                <a:ea typeface="微软雅黑" panose="020B0503020204020204" pitchFamily="34" charset="-122"/>
              </a:rPr>
              <a:t>100px</a:t>
            </a:r>
            <a:r>
              <a:rPr lang="zh-CN" altLang="en-US" dirty="0">
                <a:solidFill>
                  <a:srgbClr val="333333"/>
                </a:solidFill>
                <a:latin typeface="微软雅黑" panose="020B0503020204020204" pitchFamily="34" charset="-122"/>
                <a:ea typeface="微软雅黑" panose="020B0503020204020204" pitchFamily="34" charset="-122"/>
              </a:rPr>
              <a:t> 垂直方向向下偏移</a:t>
            </a:r>
            <a:r>
              <a:rPr lang="en-US" altLang="zh-CN" dirty="0">
                <a:solidFill>
                  <a:srgbClr val="333333"/>
                </a:solidFill>
                <a:latin typeface="微软雅黑" panose="020B0503020204020204" pitchFamily="34" charset="-122"/>
                <a:ea typeface="微软雅黑" panose="020B0503020204020204" pitchFamily="34" charset="-122"/>
              </a:rPr>
              <a:t>100px</a:t>
            </a:r>
            <a:r>
              <a:rPr lang="zh-CN" altLang="en-US" dirty="0">
                <a:solidFill>
                  <a:srgbClr val="333333"/>
                </a:solidFill>
                <a:latin typeface="微软雅黑" panose="020B0503020204020204" pitchFamily="34" charset="-122"/>
                <a:ea typeface="微软雅黑" panose="020B0503020204020204" pitchFamily="34" charset="-122"/>
              </a:rPr>
              <a:t> 阴影模糊距离为</a:t>
            </a:r>
            <a:r>
              <a:rPr lang="en-US" altLang="zh-CN" dirty="0">
                <a:solidFill>
                  <a:srgbClr val="333333"/>
                </a:solidFill>
                <a:latin typeface="微软雅黑" panose="020B0503020204020204" pitchFamily="34" charset="-122"/>
                <a:ea typeface="微软雅黑" panose="020B0503020204020204" pitchFamily="34" charset="-122"/>
              </a:rPr>
              <a:t>0 </a:t>
            </a:r>
            <a:r>
              <a:rPr lang="zh-CN" altLang="en-US" dirty="0">
                <a:solidFill>
                  <a:srgbClr val="333333"/>
                </a:solidFill>
                <a:latin typeface="微软雅黑" panose="020B0503020204020204" pitchFamily="34" charset="-122"/>
                <a:ea typeface="微软雅黑" panose="020B0503020204020204" pitchFamily="34" charset="-122"/>
              </a:rPr>
              <a:t>阴影缩放为</a:t>
            </a:r>
            <a:r>
              <a:rPr lang="en-US" altLang="zh-CN" dirty="0">
                <a:solidFill>
                  <a:srgbClr val="333333"/>
                </a:solidFill>
                <a:latin typeface="微软雅黑" panose="020B0503020204020204" pitchFamily="34" charset="-122"/>
                <a:ea typeface="微软雅黑" panose="020B0503020204020204" pitchFamily="34" charset="-122"/>
              </a:rPr>
              <a:t>0 </a:t>
            </a:r>
            <a:r>
              <a:rPr lang="zh-CN" altLang="en-US" dirty="0">
                <a:solidFill>
                  <a:srgbClr val="333333"/>
                </a:solidFill>
                <a:latin typeface="微软雅黑" panose="020B0503020204020204" pitchFamily="34" charset="-122"/>
                <a:ea typeface="微软雅黑" panose="020B0503020204020204" pitchFamily="34" charset="-122"/>
              </a:rPr>
              <a:t>阴影颜色为蓝色 外部显示阴影*</a:t>
            </a:r>
            <a:r>
              <a:rPr lang="en-US" altLang="zh-CN" dirty="0">
                <a:solidFill>
                  <a:srgbClr val="333333"/>
                </a:solidFill>
                <a:latin typeface="微软雅黑" panose="020B0503020204020204" pitchFamily="34" charset="-122"/>
                <a:ea typeface="微软雅黑" panose="020B0503020204020204" pitchFamily="34" charset="-122"/>
              </a:rPr>
              <a:t>/</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rgbClr val="F2F2F2"/>
          </a:fgClr>
          <a:bgClr>
            <a:schemeClr val="bg1"/>
          </a:bgClr>
        </a:pattFill>
        <a:effectLst/>
      </p:bgPr>
    </p:bg>
    <p:spTree>
      <p:nvGrpSpPr>
        <p:cNvPr id="1" name=""/>
        <p:cNvGrpSpPr/>
        <p:nvPr/>
      </p:nvGrpSpPr>
      <p:grpSpPr>
        <a:xfrm>
          <a:off x="0" y="0"/>
          <a:ext cx="0" cy="0"/>
          <a:chOff x="0" y="0"/>
          <a:chExt cx="0" cy="0"/>
        </a:xfrm>
      </p:grpSpPr>
      <p:sp>
        <p:nvSpPr>
          <p:cNvPr id="570" name="任意多边形 569"/>
          <p:cNvSpPr/>
          <p:nvPr/>
        </p:nvSpPr>
        <p:spPr>
          <a:xfrm>
            <a:off x="0" y="270591"/>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099" name="组合 617"/>
          <p:cNvGrpSpPr/>
          <p:nvPr/>
        </p:nvGrpSpPr>
        <p:grpSpPr bwMode="auto">
          <a:xfrm>
            <a:off x="7941130" y="3053670"/>
            <a:ext cx="3776662" cy="1050925"/>
            <a:chOff x="8072356" y="1205108"/>
            <a:chExt cx="3492286" cy="986991"/>
          </a:xfrm>
        </p:grpSpPr>
        <p:sp>
          <p:nvSpPr>
            <p:cNvPr id="619"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20" name="矩形 619"/>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grpSp>
        <p:nvGrpSpPr>
          <p:cNvPr id="4100" name="组合 614"/>
          <p:cNvGrpSpPr/>
          <p:nvPr/>
        </p:nvGrpSpPr>
        <p:grpSpPr bwMode="auto">
          <a:xfrm>
            <a:off x="7941130" y="1756221"/>
            <a:ext cx="3776662" cy="1050925"/>
            <a:chOff x="8072356" y="1205108"/>
            <a:chExt cx="3492286" cy="986991"/>
          </a:xfrm>
        </p:grpSpPr>
        <p:sp>
          <p:nvSpPr>
            <p:cNvPr id="616"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617" name="矩形 616"/>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8" name="矩形 7"/>
          <p:cNvSpPr/>
          <p:nvPr/>
        </p:nvSpPr>
        <p:spPr>
          <a:xfrm>
            <a:off x="5141913" y="2484438"/>
            <a:ext cx="730250" cy="1630362"/>
          </a:xfrm>
          <a:prstGeom prst="rect">
            <a:avLst/>
          </a:pr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5062538" y="2597150"/>
            <a:ext cx="731837" cy="1630363"/>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03" name="文本框 371"/>
          <p:cNvSpPr txBox="1">
            <a:spLocks noChangeArrowheads="1"/>
          </p:cNvSpPr>
          <p:nvPr/>
        </p:nvSpPr>
        <p:spPr bwMode="auto">
          <a:xfrm>
            <a:off x="5027613" y="2816225"/>
            <a:ext cx="8001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a:solidFill>
                  <a:schemeClr val="bg1"/>
                </a:solidFill>
                <a:latin typeface="微软雅黑" panose="020B0503020204020204" pitchFamily="34" charset="-122"/>
                <a:ea typeface="微软雅黑" panose="020B0503020204020204" pitchFamily="34" charset="-122"/>
              </a:rPr>
              <a:t>目录</a:t>
            </a:r>
            <a:endParaRPr lang="zh-CN" altLang="en-US" sz="4000" b="1">
              <a:solidFill>
                <a:schemeClr val="bg1"/>
              </a:solidFill>
              <a:latin typeface="微软雅黑" panose="020B0503020204020204" pitchFamily="34" charset="-122"/>
              <a:ea typeface="微软雅黑" panose="020B0503020204020204" pitchFamily="34" charset="-122"/>
            </a:endParaRPr>
          </a:p>
        </p:txBody>
      </p:sp>
      <p:pic>
        <p:nvPicPr>
          <p:cNvPr id="4104" name="图片 56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350" y="947738"/>
            <a:ext cx="21367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5" name="组合 573"/>
          <p:cNvGrpSpPr/>
          <p:nvPr/>
        </p:nvGrpSpPr>
        <p:grpSpPr bwMode="auto">
          <a:xfrm>
            <a:off x="7955416" y="458107"/>
            <a:ext cx="3776662" cy="1050925"/>
            <a:chOff x="8072356" y="1205108"/>
            <a:chExt cx="3492286" cy="986991"/>
          </a:xfrm>
        </p:grpSpPr>
        <p:sp>
          <p:nvSpPr>
            <p:cNvPr id="571" name="矩形 570"/>
            <p:cNvSpPr/>
            <p:nvPr/>
          </p:nvSpPr>
          <p:spPr>
            <a:xfrm>
              <a:off x="8183921" y="1281145"/>
              <a:ext cx="3380721" cy="910954"/>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573" name="矩形 572"/>
            <p:cNvSpPr/>
            <p:nvPr/>
          </p:nvSpPr>
          <p:spPr>
            <a:xfrm>
              <a:off x="8072356" y="1205108"/>
              <a:ext cx="3257412" cy="761861"/>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4106" name="文本框 587"/>
          <p:cNvSpPr txBox="1">
            <a:spLocks noChangeArrowheads="1"/>
          </p:cNvSpPr>
          <p:nvPr/>
        </p:nvSpPr>
        <p:spPr bwMode="auto">
          <a:xfrm>
            <a:off x="8061780" y="635197"/>
            <a:ext cx="2125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chemeClr val="bg1"/>
                </a:solidFill>
                <a:latin typeface="微软雅黑" panose="020B0503020204020204" pitchFamily="34" charset="-122"/>
                <a:ea typeface="微软雅黑" panose="020B0503020204020204" pitchFamily="34" charset="-122"/>
              </a:rPr>
              <a:t>3D</a:t>
            </a:r>
            <a:r>
              <a:rPr lang="zh-CN" altLang="en-US" b="1" dirty="0">
                <a:solidFill>
                  <a:schemeClr val="bg1"/>
                </a:solidFill>
                <a:latin typeface="微软雅黑" panose="020B0503020204020204" pitchFamily="34" charset="-122"/>
                <a:ea typeface="微软雅黑" panose="020B0503020204020204" pitchFamily="34" charset="-122"/>
              </a:rPr>
              <a:t>动画原理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7" name="文本框 588"/>
          <p:cNvSpPr txBox="1">
            <a:spLocks noChangeArrowheads="1"/>
          </p:cNvSpPr>
          <p:nvPr/>
        </p:nvSpPr>
        <p:spPr bwMode="auto">
          <a:xfrm>
            <a:off x="8047494" y="1950773"/>
            <a:ext cx="31582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景深效果及</a:t>
            </a:r>
            <a:r>
              <a:rPr lang="en-US" altLang="zh-CN" b="1" dirty="0">
                <a:solidFill>
                  <a:schemeClr val="bg1"/>
                </a:solidFill>
                <a:latin typeface="微软雅黑" panose="020B0503020204020204" pitchFamily="34" charset="-122"/>
                <a:ea typeface="微软雅黑" panose="020B0503020204020204" pitchFamily="34" charset="-122"/>
              </a:rPr>
              <a:t>3d</a:t>
            </a:r>
            <a:r>
              <a:rPr lang="zh-CN" altLang="en-US" b="1" dirty="0">
                <a:solidFill>
                  <a:schemeClr val="bg1"/>
                </a:solidFill>
                <a:latin typeface="微软雅黑" panose="020B0503020204020204" pitchFamily="34" charset="-122"/>
                <a:ea typeface="微软雅黑" panose="020B0503020204020204" pitchFamily="34" charset="-122"/>
              </a:rPr>
              <a:t>变换</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08" name="文本框 593"/>
          <p:cNvSpPr txBox="1">
            <a:spLocks noChangeArrowheads="1"/>
          </p:cNvSpPr>
          <p:nvPr/>
        </p:nvSpPr>
        <p:spPr bwMode="auto">
          <a:xfrm>
            <a:off x="8076065" y="3211268"/>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盒阴影效果详解</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11" name="任意多边形 610"/>
          <p:cNvSpPr/>
          <p:nvPr/>
        </p:nvSpPr>
        <p:spPr>
          <a:xfrm>
            <a:off x="304800" y="234950"/>
            <a:ext cx="12231688" cy="6858000"/>
          </a:xfrm>
          <a:custGeom>
            <a:avLst/>
            <a:gdLst>
              <a:gd name="connsiteX0" fmla="*/ 7126265 w 12231665"/>
              <a:gd name="connsiteY0" fmla="*/ 0 h 6858002"/>
              <a:gd name="connsiteX1" fmla="*/ 12231665 w 12231665"/>
              <a:gd name="connsiteY1" fmla="*/ 0 h 6858002"/>
              <a:gd name="connsiteX2" fmla="*/ 12231665 w 12231665"/>
              <a:gd name="connsiteY2" fmla="*/ 6858002 h 6858002"/>
              <a:gd name="connsiteX3" fmla="*/ 12191999 w 12231665"/>
              <a:gd name="connsiteY3" fmla="*/ 6858002 h 6858002"/>
              <a:gd name="connsiteX4" fmla="*/ 7126265 w 12231665"/>
              <a:gd name="connsiteY4" fmla="*/ 6858002 h 6858002"/>
              <a:gd name="connsiteX5" fmla="*/ 6461796 w 12231665"/>
              <a:gd name="connsiteY5" fmla="*/ 6858002 h 6858002"/>
              <a:gd name="connsiteX6" fmla="*/ 4652518 w 12231665"/>
              <a:gd name="connsiteY6" fmla="*/ 6858002 h 6858002"/>
              <a:gd name="connsiteX7" fmla="*/ 0 w 12231665"/>
              <a:gd name="connsiteY7" fmla="*/ 6858002 h 6858002"/>
              <a:gd name="connsiteX8" fmla="*/ 0 w 12231665"/>
              <a:gd name="connsiteY8" fmla="*/ 6057902 h 6858002"/>
              <a:gd name="connsiteX9" fmla="*/ 5532124 w 12231665"/>
              <a:gd name="connsiteY9" fmla="*/ 6057902 h 6858002"/>
              <a:gd name="connsiteX10" fmla="*/ 7126265 w 12231665"/>
              <a:gd name="connsiteY10" fmla="*/ 460785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31665" h="6858002">
                <a:moveTo>
                  <a:pt x="7126265" y="0"/>
                </a:moveTo>
                <a:lnTo>
                  <a:pt x="12231665" y="0"/>
                </a:lnTo>
                <a:lnTo>
                  <a:pt x="12231665" y="6858002"/>
                </a:lnTo>
                <a:lnTo>
                  <a:pt x="12191999" y="6858002"/>
                </a:lnTo>
                <a:lnTo>
                  <a:pt x="7126265" y="6858002"/>
                </a:lnTo>
                <a:lnTo>
                  <a:pt x="6461796" y="6858002"/>
                </a:lnTo>
                <a:lnTo>
                  <a:pt x="4652518" y="6858002"/>
                </a:lnTo>
                <a:lnTo>
                  <a:pt x="0" y="6858002"/>
                </a:lnTo>
                <a:lnTo>
                  <a:pt x="0" y="6057902"/>
                </a:lnTo>
                <a:lnTo>
                  <a:pt x="5532124" y="6057902"/>
                </a:lnTo>
                <a:lnTo>
                  <a:pt x="7126265" y="4607853"/>
                </a:lnTo>
                <a:close/>
              </a:path>
            </a:pathLst>
          </a:cu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617"/>
          <p:cNvGrpSpPr/>
          <p:nvPr/>
        </p:nvGrpSpPr>
        <p:grpSpPr bwMode="auto">
          <a:xfrm>
            <a:off x="7959952" y="4432082"/>
            <a:ext cx="3776662" cy="1050925"/>
            <a:chOff x="8072356" y="1205108"/>
            <a:chExt cx="3492286" cy="986991"/>
          </a:xfrm>
        </p:grpSpPr>
        <p:sp>
          <p:nvSpPr>
            <p:cNvPr id="25"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26" name="矩形 25"/>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27" name="文本框 593"/>
          <p:cNvSpPr txBox="1">
            <a:spLocks noChangeArrowheads="1"/>
          </p:cNvSpPr>
          <p:nvPr/>
        </p:nvSpPr>
        <p:spPr bwMode="auto">
          <a:xfrm>
            <a:off x="8076066" y="4554848"/>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滤镜样式详解</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28" name="组合 617"/>
          <p:cNvGrpSpPr/>
          <p:nvPr/>
        </p:nvGrpSpPr>
        <p:grpSpPr bwMode="auto">
          <a:xfrm>
            <a:off x="8008486" y="5751486"/>
            <a:ext cx="3776662" cy="1050925"/>
            <a:chOff x="8072356" y="1205108"/>
            <a:chExt cx="3492286" cy="986991"/>
          </a:xfrm>
        </p:grpSpPr>
        <p:sp>
          <p:nvSpPr>
            <p:cNvPr id="29" name="矩形 570"/>
            <p:cNvSpPr/>
            <p:nvPr/>
          </p:nvSpPr>
          <p:spPr>
            <a:xfrm>
              <a:off x="8183921" y="1281146"/>
              <a:ext cx="3380721" cy="910953"/>
            </a:xfrm>
            <a:custGeom>
              <a:avLst/>
              <a:gdLst>
                <a:gd name="connsiteX0" fmla="*/ 0 w 3522887"/>
                <a:gd name="connsiteY0" fmla="*/ 0 h 878616"/>
                <a:gd name="connsiteX1" fmla="*/ 3522887 w 3522887"/>
                <a:gd name="connsiteY1" fmla="*/ 0 h 878616"/>
                <a:gd name="connsiteX2" fmla="*/ 3522887 w 3522887"/>
                <a:gd name="connsiteY2" fmla="*/ 878616 h 878616"/>
                <a:gd name="connsiteX3" fmla="*/ 0 w 3522887"/>
                <a:gd name="connsiteY3" fmla="*/ 878616 h 878616"/>
                <a:gd name="connsiteX4" fmla="*/ 0 w 3522887"/>
                <a:gd name="connsiteY4" fmla="*/ 0 h 878616"/>
                <a:gd name="connsiteX0-1" fmla="*/ 76200 w 3522887"/>
                <a:gd name="connsiteY0-2" fmla="*/ 495300 h 878616"/>
                <a:gd name="connsiteX1-3" fmla="*/ 3522887 w 3522887"/>
                <a:gd name="connsiteY1-4" fmla="*/ 0 h 878616"/>
                <a:gd name="connsiteX2-5" fmla="*/ 3522887 w 3522887"/>
                <a:gd name="connsiteY2-6" fmla="*/ 878616 h 878616"/>
                <a:gd name="connsiteX3-7" fmla="*/ 0 w 3522887"/>
                <a:gd name="connsiteY3-8" fmla="*/ 878616 h 878616"/>
                <a:gd name="connsiteX4-9" fmla="*/ 76200 w 3522887"/>
                <a:gd name="connsiteY4-10" fmla="*/ 495300 h 878616"/>
                <a:gd name="connsiteX0-11" fmla="*/ 76200 w 3694337"/>
                <a:gd name="connsiteY0-12" fmla="*/ 533400 h 916716"/>
                <a:gd name="connsiteX1-13" fmla="*/ 3694337 w 3694337"/>
                <a:gd name="connsiteY1-14" fmla="*/ 0 h 916716"/>
                <a:gd name="connsiteX2-15" fmla="*/ 3522887 w 3694337"/>
                <a:gd name="connsiteY2-16" fmla="*/ 916716 h 916716"/>
                <a:gd name="connsiteX3-17" fmla="*/ 0 w 3694337"/>
                <a:gd name="connsiteY3-18" fmla="*/ 916716 h 916716"/>
                <a:gd name="connsiteX4-19" fmla="*/ 76200 w 3694337"/>
                <a:gd name="connsiteY4-20" fmla="*/ 533400 h 916716"/>
                <a:gd name="connsiteX0-21" fmla="*/ 38100 w 3656237"/>
                <a:gd name="connsiteY0-22" fmla="*/ 533400 h 1050066"/>
                <a:gd name="connsiteX1-23" fmla="*/ 3656237 w 3656237"/>
                <a:gd name="connsiteY1-24" fmla="*/ 0 h 1050066"/>
                <a:gd name="connsiteX2-25" fmla="*/ 3484787 w 3656237"/>
                <a:gd name="connsiteY2-26" fmla="*/ 916716 h 1050066"/>
                <a:gd name="connsiteX3-27" fmla="*/ 0 w 3656237"/>
                <a:gd name="connsiteY3-28" fmla="*/ 1050066 h 1050066"/>
                <a:gd name="connsiteX4-29" fmla="*/ 38100 w 3656237"/>
                <a:gd name="connsiteY4-30" fmla="*/ 533400 h 1050066"/>
                <a:gd name="connsiteX0-31" fmla="*/ 38100 w 3656237"/>
                <a:gd name="connsiteY0-32" fmla="*/ 533400 h 1050066"/>
                <a:gd name="connsiteX1-33" fmla="*/ 3656237 w 3656237"/>
                <a:gd name="connsiteY1-34" fmla="*/ 0 h 1050066"/>
                <a:gd name="connsiteX2-35" fmla="*/ 3332387 w 3656237"/>
                <a:gd name="connsiteY2-36" fmla="*/ 707166 h 1050066"/>
                <a:gd name="connsiteX3-37" fmla="*/ 0 w 3656237"/>
                <a:gd name="connsiteY3-38" fmla="*/ 1050066 h 1050066"/>
                <a:gd name="connsiteX4-39" fmla="*/ 38100 w 3656237"/>
                <a:gd name="connsiteY4-40" fmla="*/ 533400 h 1050066"/>
                <a:gd name="connsiteX0-41" fmla="*/ 38100 w 3656237"/>
                <a:gd name="connsiteY0-42" fmla="*/ 533400 h 1050066"/>
                <a:gd name="connsiteX1-43" fmla="*/ 3656237 w 3656237"/>
                <a:gd name="connsiteY1-44" fmla="*/ 0 h 1050066"/>
                <a:gd name="connsiteX2-45" fmla="*/ 3503837 w 3656237"/>
                <a:gd name="connsiteY2-46" fmla="*/ 669066 h 1050066"/>
                <a:gd name="connsiteX3-47" fmla="*/ 0 w 3656237"/>
                <a:gd name="connsiteY3-48" fmla="*/ 1050066 h 1050066"/>
                <a:gd name="connsiteX4-49" fmla="*/ 38100 w 3656237"/>
                <a:gd name="connsiteY4-50" fmla="*/ 533400 h 1050066"/>
                <a:gd name="connsiteX0-51" fmla="*/ 38100 w 3656237"/>
                <a:gd name="connsiteY0-52" fmla="*/ 533400 h 1050066"/>
                <a:gd name="connsiteX1-53" fmla="*/ 3656237 w 3656237"/>
                <a:gd name="connsiteY1-54" fmla="*/ 0 h 1050066"/>
                <a:gd name="connsiteX2-55" fmla="*/ 3541937 w 3656237"/>
                <a:gd name="connsiteY2-56" fmla="*/ 650016 h 1050066"/>
                <a:gd name="connsiteX3-57" fmla="*/ 0 w 3656237"/>
                <a:gd name="connsiteY3-58" fmla="*/ 1050066 h 1050066"/>
                <a:gd name="connsiteX4-59" fmla="*/ 38100 w 3656237"/>
                <a:gd name="connsiteY4-60" fmla="*/ 533400 h 10500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6237" h="1050066">
                  <a:moveTo>
                    <a:pt x="38100" y="533400"/>
                  </a:moveTo>
                  <a:lnTo>
                    <a:pt x="3656237" y="0"/>
                  </a:lnTo>
                  <a:lnTo>
                    <a:pt x="3541937" y="650016"/>
                  </a:lnTo>
                  <a:lnTo>
                    <a:pt x="0" y="1050066"/>
                  </a:lnTo>
                  <a:lnTo>
                    <a:pt x="38100" y="533400"/>
                  </a:lnTo>
                  <a:close/>
                </a:path>
              </a:pathLst>
            </a:custGeom>
            <a:solidFill>
              <a:srgbClr val="CF70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sp>
          <p:nvSpPr>
            <p:cNvPr id="30" name="矩形 29"/>
            <p:cNvSpPr/>
            <p:nvPr/>
          </p:nvSpPr>
          <p:spPr>
            <a:xfrm>
              <a:off x="8072356" y="1205108"/>
              <a:ext cx="3257412" cy="761862"/>
            </a:xfrm>
            <a:prstGeom prst="rect">
              <a:avLst/>
            </a:prstGeom>
            <a:solidFill>
              <a:srgbClr val="F9A4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p>
          </p:txBody>
        </p:sp>
      </p:grpSp>
      <p:sp>
        <p:nvSpPr>
          <p:cNvPr id="31" name="文本框 593"/>
          <p:cNvSpPr txBox="1">
            <a:spLocks noChangeArrowheads="1"/>
          </p:cNvSpPr>
          <p:nvPr/>
        </p:nvSpPr>
        <p:spPr bwMode="auto">
          <a:xfrm>
            <a:off x="8124600" y="5874252"/>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dirty="0">
                <a:solidFill>
                  <a:schemeClr val="bg1"/>
                </a:solidFill>
                <a:latin typeface="微软雅黑" panose="020B0503020204020204" pitchFamily="34" charset="-122"/>
                <a:ea typeface="微软雅黑" panose="020B0503020204020204" pitchFamily="34" charset="-122"/>
              </a:rPr>
              <a:t>作业</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盒阴影模糊距离样式</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7089569" y="5805269"/>
            <a:ext cx="5233060" cy="646331"/>
          </a:xfrm>
          <a:prstGeom prst="rect">
            <a:avLst/>
          </a:prstGeom>
        </p:spPr>
        <p:txBody>
          <a:bodyPr wrap="square">
            <a:spAutoFit/>
          </a:bodyPr>
          <a:lstStyle/>
          <a:p>
            <a:pPr algn="ctr"/>
            <a:r>
              <a:rPr lang="en-GB" altLang="zh-CN" dirty="0">
                <a:latin typeface="微软雅黑" panose="020B0503020204020204" pitchFamily="34" charset="-122"/>
                <a:ea typeface="微软雅黑" panose="020B0503020204020204" pitchFamily="34" charset="-122"/>
              </a:rPr>
              <a:t>box-shadow:0px 0px 100px 0 blue</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outset</a:t>
            </a:r>
            <a:r>
              <a:rPr lang="en-GB"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给元素设置</a:t>
            </a:r>
            <a:r>
              <a:rPr lang="en-US" altLang="zh-CN" dirty="0">
                <a:latin typeface="微软雅黑" panose="020B0503020204020204" pitchFamily="34" charset="-122"/>
                <a:ea typeface="微软雅黑" panose="020B0503020204020204" pitchFamily="34" charset="-122"/>
              </a:rPr>
              <a:t>100</a:t>
            </a:r>
            <a:r>
              <a:rPr lang="en-GB" altLang="zh-CN" dirty="0">
                <a:latin typeface="微软雅黑" panose="020B0503020204020204" pitchFamily="34" charset="-122"/>
                <a:ea typeface="微软雅黑" panose="020B0503020204020204" pitchFamily="34" charset="-122"/>
              </a:rPr>
              <a:t>px</a:t>
            </a:r>
            <a:r>
              <a:rPr lang="zh-CN" altLang="en-US" dirty="0">
                <a:latin typeface="微软雅黑" panose="020B0503020204020204" pitchFamily="34" charset="-122"/>
                <a:ea typeface="微软雅黑" panose="020B0503020204020204" pitchFamily="34" charset="-122"/>
              </a:rPr>
              <a:t>的</a:t>
            </a:r>
            <a:r>
              <a:rPr lang="en-GB" altLang="zh-CN" dirty="0" err="1">
                <a:latin typeface="微软雅黑" panose="020B0503020204020204" pitchFamily="34" charset="-122"/>
                <a:ea typeface="微软雅黑" panose="020B0503020204020204" pitchFamily="34" charset="-122"/>
              </a:rPr>
              <a:t>burlLenth</a:t>
            </a:r>
            <a:r>
              <a:rPr lang="zh-CN" altLang="en-US" dirty="0">
                <a:latin typeface="微软雅黑" panose="020B0503020204020204" pitchFamily="34" charset="-122"/>
                <a:ea typeface="微软雅黑" panose="020B0503020204020204" pitchFamily="34" charset="-122"/>
              </a:rPr>
              <a:t>的值*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19449" y="1172194"/>
            <a:ext cx="7085257" cy="4184131"/>
          </a:xfrm>
          <a:prstGeom prst="rect">
            <a:avLst/>
          </a:prstGeom>
        </p:spPr>
      </p:pic>
      <p:pic>
        <p:nvPicPr>
          <p:cNvPr id="6" name="图片 5"/>
          <p:cNvPicPr>
            <a:picLocks noChangeAspect="1"/>
          </p:cNvPicPr>
          <p:nvPr/>
        </p:nvPicPr>
        <p:blipFill>
          <a:blip r:embed="rId2"/>
          <a:stretch>
            <a:fillRect/>
          </a:stretch>
        </p:blipFill>
        <p:spPr>
          <a:xfrm>
            <a:off x="8147125" y="1172194"/>
            <a:ext cx="4044875" cy="4387932"/>
          </a:xfrm>
          <a:prstGeom prst="rect">
            <a:avLst/>
          </a:prstGeom>
        </p:spPr>
      </p:pic>
      <p:sp>
        <p:nvSpPr>
          <p:cNvPr id="7" name="矩形 6"/>
          <p:cNvSpPr/>
          <p:nvPr/>
        </p:nvSpPr>
        <p:spPr>
          <a:xfrm>
            <a:off x="9615564" y="5152614"/>
            <a:ext cx="1107996"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实际效果</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102925" y="5152614"/>
            <a:ext cx="8644049" cy="1477328"/>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此值的显示效果就好像是在原来的影子周围加上了一条有模糊渐变效果的边框，它能使影子看上去更大并且具有朦胧的效果，即便在元素没有偏移的时候，因为影子本身更大了，所以也能在元素的周围看到一层朦胧的蓝色光圈</a:t>
            </a:r>
            <a:endParaRPr lang="zh-CN" altLang="en-US" dirty="0">
              <a:solidFill>
                <a:srgbClr val="333333"/>
              </a:solidFill>
              <a:latin typeface="微软雅黑" panose="020B0503020204020204" pitchFamily="34" charset="-122"/>
              <a:ea typeface="微软雅黑" panose="020B0503020204020204" pitchFamily="34" charset="-122"/>
            </a:endParaRPr>
          </a:p>
          <a:p>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盒阴影缩放尺寸样式</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7089569" y="5805269"/>
            <a:ext cx="5233060" cy="646331"/>
          </a:xfrm>
          <a:prstGeom prst="rect">
            <a:avLst/>
          </a:prstGeom>
        </p:spPr>
        <p:txBody>
          <a:bodyPr wrap="square">
            <a:spAutoFit/>
          </a:bodyPr>
          <a:lstStyle/>
          <a:p>
            <a:pPr algn="ctr"/>
            <a:r>
              <a:rPr lang="en-GB" altLang="zh-CN" dirty="0">
                <a:solidFill>
                  <a:srgbClr val="117700"/>
                </a:solidFill>
                <a:latin typeface="微软雅黑" panose="020B0503020204020204" pitchFamily="34" charset="-122"/>
                <a:ea typeface="微软雅黑" panose="020B0503020204020204" pitchFamily="34" charset="-122"/>
              </a:rPr>
              <a:t>box-shadow</a:t>
            </a:r>
            <a:r>
              <a:rPr lang="en-GB" altLang="zh-CN" dirty="0">
                <a:latin typeface="微软雅黑" panose="020B0503020204020204" pitchFamily="34" charset="-122"/>
                <a:ea typeface="微软雅黑" panose="020B0503020204020204" pitchFamily="34" charset="-122"/>
              </a:rPr>
              <a:t>:</a:t>
            </a:r>
            <a:r>
              <a:rPr lang="en-GB" altLang="zh-CN" dirty="0">
                <a:solidFill>
                  <a:srgbClr val="116644"/>
                </a:solidFill>
                <a:latin typeface="微软雅黑" panose="020B0503020204020204" pitchFamily="34" charset="-122"/>
                <a:ea typeface="微软雅黑" panose="020B0503020204020204" pitchFamily="34" charset="-122"/>
              </a:rPr>
              <a:t>0px</a:t>
            </a:r>
            <a:r>
              <a:rPr lang="en-GB" altLang="zh-CN" dirty="0">
                <a:latin typeface="微软雅黑" panose="020B0503020204020204" pitchFamily="34" charset="-122"/>
                <a:ea typeface="微软雅黑" panose="020B0503020204020204" pitchFamily="34" charset="-122"/>
              </a:rPr>
              <a:t> </a:t>
            </a:r>
            <a:r>
              <a:rPr lang="en-GB" altLang="zh-CN" dirty="0">
                <a:solidFill>
                  <a:srgbClr val="116644"/>
                </a:solidFill>
                <a:latin typeface="微软雅黑" panose="020B0503020204020204" pitchFamily="34" charset="-122"/>
                <a:ea typeface="微软雅黑" panose="020B0503020204020204" pitchFamily="34" charset="-122"/>
              </a:rPr>
              <a:t>0px</a:t>
            </a:r>
            <a:r>
              <a:rPr lang="en-GB" altLang="zh-CN" dirty="0">
                <a:latin typeface="微软雅黑" panose="020B0503020204020204" pitchFamily="34" charset="-122"/>
                <a:ea typeface="微软雅黑" panose="020B0503020204020204" pitchFamily="34" charset="-122"/>
              </a:rPr>
              <a:t> </a:t>
            </a:r>
            <a:r>
              <a:rPr lang="en-GB" altLang="zh-CN" dirty="0">
                <a:solidFill>
                  <a:srgbClr val="116644"/>
                </a:solidFill>
                <a:latin typeface="微软雅黑" panose="020B0503020204020204" pitchFamily="34" charset="-122"/>
                <a:ea typeface="微软雅黑" panose="020B0503020204020204" pitchFamily="34" charset="-122"/>
              </a:rPr>
              <a:t>0px</a:t>
            </a:r>
            <a:r>
              <a:rPr lang="en-GB" altLang="zh-CN" dirty="0">
                <a:latin typeface="微软雅黑" panose="020B0503020204020204" pitchFamily="34" charset="-122"/>
                <a:ea typeface="微软雅黑" panose="020B0503020204020204" pitchFamily="34" charset="-122"/>
              </a:rPr>
              <a:t> </a:t>
            </a:r>
            <a:r>
              <a:rPr lang="en-GB" altLang="zh-CN" dirty="0">
                <a:solidFill>
                  <a:srgbClr val="116644"/>
                </a:solidFill>
                <a:latin typeface="微软雅黑" panose="020B0503020204020204" pitchFamily="34" charset="-122"/>
                <a:ea typeface="微软雅黑" panose="020B0503020204020204" pitchFamily="34" charset="-122"/>
              </a:rPr>
              <a:t>-30px</a:t>
            </a:r>
            <a:r>
              <a:rPr lang="en-GB" altLang="zh-CN" dirty="0">
                <a:latin typeface="微软雅黑" panose="020B0503020204020204" pitchFamily="34" charset="-122"/>
                <a:ea typeface="微软雅黑" panose="020B0503020204020204" pitchFamily="34" charset="-122"/>
              </a:rPr>
              <a:t> </a:t>
            </a:r>
            <a:r>
              <a:rPr lang="en-GB" altLang="zh-CN" dirty="0">
                <a:solidFill>
                  <a:srgbClr val="117700"/>
                </a:solidFill>
                <a:latin typeface="微软雅黑" panose="020B0503020204020204" pitchFamily="34" charset="-122"/>
                <a:ea typeface="微软雅黑" panose="020B0503020204020204" pitchFamily="34" charset="-122"/>
              </a:rPr>
              <a:t>blue</a:t>
            </a:r>
            <a:r>
              <a:rPr lang="zh-CN" altLang="en-US" dirty="0">
                <a:solidFill>
                  <a:srgbClr val="117700"/>
                </a:solidFill>
                <a:latin typeface="微软雅黑" panose="020B0503020204020204" pitchFamily="34" charset="-122"/>
                <a:ea typeface="微软雅黑" panose="020B0503020204020204" pitchFamily="34" charset="-122"/>
              </a:rPr>
              <a:t> </a:t>
            </a:r>
            <a:r>
              <a:rPr lang="en-US" altLang="zh-CN" dirty="0">
                <a:solidFill>
                  <a:srgbClr val="117700"/>
                </a:solidFill>
                <a:latin typeface="微软雅黑" panose="020B0503020204020204" pitchFamily="34" charset="-122"/>
                <a:ea typeface="微软雅黑" panose="020B0503020204020204" pitchFamily="34" charset="-122"/>
              </a:rPr>
              <a:t>outset</a:t>
            </a:r>
            <a:r>
              <a:rPr lang="en-GB" altLang="zh-CN" dirty="0">
                <a:latin typeface="微软雅黑" panose="020B0503020204020204" pitchFamily="34" charset="-122"/>
                <a:ea typeface="微软雅黑" panose="020B0503020204020204" pitchFamily="34" charset="-122"/>
              </a:rPr>
              <a:t>;</a:t>
            </a:r>
            <a:endParaRPr lang="en-GB"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给元素设置</a:t>
            </a:r>
            <a:r>
              <a:rPr lang="en-US" altLang="zh-CN" dirty="0">
                <a:latin typeface="微软雅黑" panose="020B0503020204020204" pitchFamily="34" charset="-122"/>
                <a:ea typeface="微软雅黑" panose="020B0503020204020204" pitchFamily="34" charset="-122"/>
              </a:rPr>
              <a:t>-30</a:t>
            </a:r>
            <a:r>
              <a:rPr lang="en-GB" altLang="zh-CN" dirty="0">
                <a:latin typeface="微软雅黑" panose="020B0503020204020204" pitchFamily="34" charset="-122"/>
                <a:ea typeface="微软雅黑" panose="020B0503020204020204" pitchFamily="34" charset="-122"/>
              </a:rPr>
              <a:t>px</a:t>
            </a:r>
            <a:r>
              <a:rPr lang="zh-CN" altLang="en-US" dirty="0">
                <a:latin typeface="微软雅黑" panose="020B0503020204020204" pitchFamily="34" charset="-122"/>
                <a:ea typeface="微软雅黑" panose="020B0503020204020204" pitchFamily="34" charset="-122"/>
              </a:rPr>
              <a:t>的盒阴影</a:t>
            </a:r>
            <a:r>
              <a:rPr lang="zh-CN" altLang="en-GB" dirty="0">
                <a:latin typeface="微软雅黑" panose="020B0503020204020204" pitchFamily="34" charset="-122"/>
                <a:ea typeface="微软雅黑" panose="020B0503020204020204" pitchFamily="34" charset="-122"/>
              </a:rPr>
              <a:t>缩放</a:t>
            </a:r>
            <a:r>
              <a:rPr lang="zh-CN" altLang="en-US" dirty="0">
                <a:latin typeface="微软雅黑" panose="020B0503020204020204" pitchFamily="34" charset="-122"/>
                <a:ea typeface="微软雅黑" panose="020B0503020204020204" pitchFamily="34" charset="-122"/>
              </a:rPr>
              <a:t>尺寸的值*</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9" name="矩形 8"/>
          <p:cNvSpPr/>
          <p:nvPr/>
        </p:nvSpPr>
        <p:spPr>
          <a:xfrm>
            <a:off x="274319" y="5152614"/>
            <a:ext cx="6815249" cy="1200329"/>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这个值所描述就是以元素的本身大小为影子大小的基本值，然后对影子的宽高进行设置，如果</a:t>
            </a:r>
            <a:r>
              <a:rPr lang="en-US" altLang="zh-CN" dirty="0">
                <a:solidFill>
                  <a:srgbClr val="333333"/>
                </a:solidFill>
                <a:latin typeface="微软雅黑" panose="020B0503020204020204" pitchFamily="34" charset="-122"/>
                <a:ea typeface="微软雅黑" panose="020B0503020204020204" pitchFamily="34" charset="-122"/>
              </a:rPr>
              <a:t>spread</a:t>
            </a:r>
            <a:r>
              <a:rPr lang="zh-CN" altLang="en-US" dirty="0">
                <a:solidFill>
                  <a:srgbClr val="333333"/>
                </a:solidFill>
                <a:latin typeface="微软雅黑" panose="020B0503020204020204" pitchFamily="34" charset="-122"/>
                <a:ea typeface="微软雅黑" panose="020B0503020204020204" pitchFamily="34" charset="-122"/>
              </a:rPr>
              <a:t>的值为正值，那么影子的宽高就在原来的尺寸加上此值，如果</a:t>
            </a:r>
            <a:r>
              <a:rPr lang="en-US" altLang="zh-CN" dirty="0">
                <a:solidFill>
                  <a:srgbClr val="333333"/>
                </a:solidFill>
                <a:latin typeface="微软雅黑" panose="020B0503020204020204" pitchFamily="34" charset="-122"/>
                <a:ea typeface="微软雅黑" panose="020B0503020204020204" pitchFamily="34" charset="-122"/>
              </a:rPr>
              <a:t>spread</a:t>
            </a:r>
            <a:r>
              <a:rPr lang="zh-CN" altLang="en-US" dirty="0">
                <a:solidFill>
                  <a:srgbClr val="333333"/>
                </a:solidFill>
                <a:latin typeface="微软雅黑" panose="020B0503020204020204" pitchFamily="34" charset="-122"/>
                <a:ea typeface="微软雅黑" panose="020B0503020204020204" pitchFamily="34" charset="-122"/>
              </a:rPr>
              <a:t>为负值，那么影子的宽高就是在原来的尺寸上减去此值</a:t>
            </a:r>
            <a:endParaRPr lang="zh-CN" altLang="en-US"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2688375" y="1141354"/>
            <a:ext cx="6815250" cy="396193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3040083" y="3399903"/>
            <a:ext cx="2751117" cy="2984447"/>
          </a:xfrm>
          <a:prstGeom prst="rect">
            <a:avLst/>
          </a:prstGeom>
        </p:spPr>
      </p:pic>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盒阴影阴影缩放</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694944" y="1542573"/>
            <a:ext cx="11170867" cy="2031325"/>
          </a:xfrm>
          <a:prstGeom prst="rect">
            <a:avLst/>
          </a:prstGeom>
        </p:spPr>
        <p:txBody>
          <a:bodyPr wrap="square">
            <a:spAutoFit/>
          </a:bodyPr>
          <a:lstStyle/>
          <a:p>
            <a:r>
              <a:rPr lang="en-US" altLang="zh-CN" b="1" dirty="0">
                <a:solidFill>
                  <a:srgbClr val="333333"/>
                </a:solidFill>
                <a:latin typeface="微软雅黑" panose="020B0503020204020204" pitchFamily="34" charset="-122"/>
                <a:ea typeface="微软雅黑" panose="020B0503020204020204" pitchFamily="34" charset="-122"/>
              </a:rPr>
              <a:t>color:</a:t>
            </a:r>
            <a:r>
              <a:rPr lang="zh-CN" altLang="en-US" b="1" dirty="0">
                <a:solidFill>
                  <a:srgbClr val="333333"/>
                </a:solidFill>
                <a:latin typeface="微软雅黑" panose="020B0503020204020204" pitchFamily="34" charset="-122"/>
                <a:ea typeface="微软雅黑" panose="020B0503020204020204" pitchFamily="34" charset="-122"/>
              </a:rPr>
              <a:t>盒阴影的颜色</a:t>
            </a:r>
            <a:endParaRPr lang="zh-CN" altLang="en-US" b="1"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这个值最好理解，就是影子的颜色，此处颜色可设置渐变色、英语单词、</a:t>
            </a:r>
            <a:r>
              <a:rPr lang="en-US" altLang="zh-CN" dirty="0">
                <a:solidFill>
                  <a:srgbClr val="333333"/>
                </a:solidFill>
                <a:latin typeface="微软雅黑" panose="020B0503020204020204" pitchFamily="34" charset="-122"/>
                <a:ea typeface="微软雅黑" panose="020B0503020204020204" pitchFamily="34" charset="-122"/>
              </a:rPr>
              <a:t>rgb</a:t>
            </a:r>
            <a:r>
              <a:rPr lang="zh-CN" altLang="en-US" dirty="0">
                <a:solidFill>
                  <a:srgbClr val="333333"/>
                </a:solidFill>
                <a:latin typeface="微软雅黑" panose="020B0503020204020204" pitchFamily="34" charset="-122"/>
                <a:ea typeface="微软雅黑" panose="020B0503020204020204" pitchFamily="34" charset="-122"/>
              </a:rPr>
              <a:t>、</a:t>
            </a:r>
            <a:r>
              <a:rPr lang="en-US" altLang="zh-CN" dirty="0">
                <a:solidFill>
                  <a:srgbClr val="333333"/>
                </a:solidFill>
                <a:latin typeface="微软雅黑" panose="020B0503020204020204" pitchFamily="34" charset="-122"/>
                <a:ea typeface="微软雅黑" panose="020B0503020204020204" pitchFamily="34" charset="-122"/>
              </a:rPr>
              <a:t>rgba</a:t>
            </a:r>
            <a:r>
              <a:rPr lang="zh-CN" altLang="en-US" dirty="0">
                <a:solidFill>
                  <a:srgbClr val="333333"/>
                </a:solidFill>
                <a:latin typeface="微软雅黑" panose="020B0503020204020204" pitchFamily="34" charset="-122"/>
                <a:ea typeface="微软雅黑" panose="020B0503020204020204" pitchFamily="34" charset="-122"/>
              </a:rPr>
              <a:t>、十六进制等，作用就是改变影子的颜色</a:t>
            </a:r>
            <a:endParaRPr lang="en-US" altLang="zh-CN" dirty="0">
              <a:solidFill>
                <a:srgbClr val="333333"/>
              </a:solidFill>
              <a:latin typeface="微软雅黑" panose="020B0503020204020204" pitchFamily="34" charset="-122"/>
              <a:ea typeface="微软雅黑" panose="020B0503020204020204" pitchFamily="34" charset="-122"/>
            </a:endParaRPr>
          </a:p>
          <a:p>
            <a:endParaRPr lang="zh-CN" altLang="en-US" dirty="0">
              <a:solidFill>
                <a:srgbClr val="333333"/>
              </a:solidFill>
              <a:latin typeface="微软雅黑" panose="020B0503020204020204" pitchFamily="34" charset="-122"/>
              <a:ea typeface="微软雅黑" panose="020B0503020204020204" pitchFamily="34" charset="-122"/>
            </a:endParaRPr>
          </a:p>
          <a:p>
            <a:r>
              <a:rPr lang="en-US" altLang="zh-CN" b="1" dirty="0">
                <a:solidFill>
                  <a:srgbClr val="333333"/>
                </a:solidFill>
                <a:latin typeface="微软雅黑" panose="020B0503020204020204" pitchFamily="34" charset="-122"/>
                <a:ea typeface="微软雅黑" panose="020B0503020204020204" pitchFamily="34" charset="-122"/>
              </a:rPr>
              <a:t>inset:</a:t>
            </a:r>
            <a:r>
              <a:rPr lang="zh-CN" altLang="en-US" b="1" dirty="0">
                <a:solidFill>
                  <a:srgbClr val="333333"/>
                </a:solidFill>
                <a:latin typeface="微软雅黑" panose="020B0503020204020204" pitchFamily="34" charset="-122"/>
                <a:ea typeface="微软雅黑" panose="020B0503020204020204" pitchFamily="34" charset="-122"/>
              </a:rPr>
              <a:t>盒阴影的显示方式</a:t>
            </a:r>
            <a:endParaRPr lang="zh-CN" altLang="en-US" b="1"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默认情况下值为</a:t>
            </a:r>
            <a:r>
              <a:rPr lang="en-US" altLang="zh-CN" dirty="0">
                <a:solidFill>
                  <a:srgbClr val="333333"/>
                </a:solidFill>
                <a:latin typeface="微软雅黑" panose="020B0503020204020204" pitchFamily="34" charset="-122"/>
                <a:ea typeface="微软雅黑" panose="020B0503020204020204" pitchFamily="34" charset="-122"/>
              </a:rPr>
              <a:t>outset</a:t>
            </a:r>
            <a:r>
              <a:rPr lang="zh-CN" altLang="en-US" dirty="0">
                <a:solidFill>
                  <a:srgbClr val="333333"/>
                </a:solidFill>
                <a:latin typeface="微软雅黑" panose="020B0503020204020204" pitchFamily="34" charset="-122"/>
                <a:ea typeface="微软雅黑" panose="020B0503020204020204" pitchFamily="34" charset="-122"/>
              </a:rPr>
              <a:t>，影子在元素的下面，就如同一开始介绍的盒阴影模型一般，但是如果给盒阴影加上</a:t>
            </a:r>
            <a:r>
              <a:rPr lang="en-US" altLang="zh-CN" dirty="0">
                <a:solidFill>
                  <a:srgbClr val="333333"/>
                </a:solidFill>
                <a:latin typeface="微软雅黑" panose="020B0503020204020204" pitchFamily="34" charset="-122"/>
                <a:ea typeface="微软雅黑" panose="020B0503020204020204" pitchFamily="34" charset="-122"/>
              </a:rPr>
              <a:t>inset</a:t>
            </a:r>
            <a:r>
              <a:rPr lang="zh-CN" altLang="en-US" dirty="0">
                <a:solidFill>
                  <a:srgbClr val="333333"/>
                </a:solidFill>
                <a:latin typeface="微软雅黑" panose="020B0503020204020204" pitchFamily="34" charset="-122"/>
                <a:ea typeface="微软雅黑" panose="020B0503020204020204" pitchFamily="34" charset="-122"/>
              </a:rPr>
              <a:t>，则影子的显示就如同在元素的边缘向内部蔓延一般，此时影子的大小会遮盖部分元素的内容</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
        <p:nvSpPr>
          <p:cNvPr id="12" name="矩形 11"/>
          <p:cNvSpPr/>
          <p:nvPr/>
        </p:nvSpPr>
        <p:spPr>
          <a:xfrm>
            <a:off x="3847559" y="6063218"/>
            <a:ext cx="886781" cy="369332"/>
          </a:xfrm>
          <a:prstGeom prst="rect">
            <a:avLst/>
          </a:prstGeom>
        </p:spPr>
        <p:txBody>
          <a:bodyPr wrap="none">
            <a:spAutoFit/>
          </a:bodyPr>
          <a:lstStyle/>
          <a:p>
            <a:r>
              <a:rPr lang="en-US" altLang="zh-CN" dirty="0">
                <a:solidFill>
                  <a:srgbClr val="333333"/>
                </a:solidFill>
                <a:latin typeface="微软雅黑" panose="020B0503020204020204" pitchFamily="34" charset="-122"/>
                <a:ea typeface="微软雅黑" panose="020B0503020204020204" pitchFamily="34" charset="-122"/>
              </a:rPr>
              <a:t>outset</a:t>
            </a:r>
            <a:endParaRPr lang="zh-CN" altLang="en-US" dirty="0"/>
          </a:p>
        </p:txBody>
      </p:sp>
      <p:pic>
        <p:nvPicPr>
          <p:cNvPr id="13" name="图片 12"/>
          <p:cNvPicPr>
            <a:picLocks noChangeAspect="1"/>
          </p:cNvPicPr>
          <p:nvPr/>
        </p:nvPicPr>
        <p:blipFill>
          <a:blip r:embed="rId2"/>
          <a:stretch>
            <a:fillRect/>
          </a:stretch>
        </p:blipFill>
        <p:spPr>
          <a:xfrm>
            <a:off x="7158097" y="3569148"/>
            <a:ext cx="2427855" cy="2494070"/>
          </a:xfrm>
          <a:prstGeom prst="rect">
            <a:avLst/>
          </a:prstGeom>
        </p:spPr>
      </p:pic>
      <p:sp>
        <p:nvSpPr>
          <p:cNvPr id="19" name="矩形 18"/>
          <p:cNvSpPr/>
          <p:nvPr/>
        </p:nvSpPr>
        <p:spPr>
          <a:xfrm>
            <a:off x="8015195" y="6063218"/>
            <a:ext cx="713657" cy="369332"/>
          </a:xfrm>
          <a:prstGeom prst="rect">
            <a:avLst/>
          </a:prstGeom>
        </p:spPr>
        <p:txBody>
          <a:bodyPr wrap="none">
            <a:spAutoFit/>
          </a:bodyPr>
          <a:lstStyle/>
          <a:p>
            <a:r>
              <a:rPr lang="en-US" altLang="zh-CN" dirty="0">
                <a:solidFill>
                  <a:srgbClr val="333333"/>
                </a:solidFill>
                <a:latin typeface="微软雅黑" panose="020B0503020204020204" pitchFamily="34" charset="-122"/>
                <a:ea typeface="微软雅黑" panose="020B0503020204020204" pitchFamily="34" charset="-122"/>
              </a:rPr>
              <a:t>inset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32367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400" b="1" dirty="0">
                <a:solidFill>
                  <a:schemeClr val="bg1"/>
                </a:solidFill>
                <a:latin typeface="微软雅黑" panose="020B0503020204020204" pitchFamily="34" charset="-122"/>
                <a:ea typeface="微软雅黑" panose="020B0503020204020204" pitchFamily="34" charset="-122"/>
              </a:rPr>
              <a:t>3D</a:t>
            </a:r>
            <a:r>
              <a:rPr lang="zh-CN" altLang="en-US" sz="4400" b="1" dirty="0">
                <a:solidFill>
                  <a:schemeClr val="bg1"/>
                </a:solidFill>
                <a:latin typeface="微软雅黑" panose="020B0503020204020204" pitchFamily="34" charset="-122"/>
                <a:ea typeface="微软雅黑" panose="020B0503020204020204" pitchFamily="34" charset="-122"/>
              </a:rPr>
              <a:t>动画原理</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867048"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400" b="1" dirty="0">
                <a:solidFill>
                  <a:srgbClr val="404040"/>
                </a:solidFill>
                <a:latin typeface="微软雅黑" panose="020B0503020204020204" pitchFamily="34" charset="-122"/>
                <a:ea typeface="微软雅黑" panose="020B0503020204020204" pitchFamily="34" charset="-122"/>
              </a:rPr>
              <a:t>3D</a:t>
            </a:r>
            <a:r>
              <a:rPr lang="zh-CN" altLang="en-US" sz="2400" b="1" dirty="0">
                <a:solidFill>
                  <a:srgbClr val="404040"/>
                </a:solidFill>
                <a:latin typeface="微软雅黑" panose="020B0503020204020204" pitchFamily="34" charset="-122"/>
                <a:ea typeface="微软雅黑" panose="020B0503020204020204" pitchFamily="34" charset="-122"/>
              </a:rPr>
              <a:t>动画原理</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06400" y="996042"/>
            <a:ext cx="4673600" cy="5105400"/>
          </a:xfrm>
          <a:prstGeom prst="rect">
            <a:avLst/>
          </a:prstGeom>
        </p:spPr>
      </p:pic>
      <p:pic>
        <p:nvPicPr>
          <p:cNvPr id="5" name="图片 4"/>
          <p:cNvPicPr>
            <a:picLocks noChangeAspect="1"/>
          </p:cNvPicPr>
          <p:nvPr/>
        </p:nvPicPr>
        <p:blipFill>
          <a:blip r:embed="rId2"/>
          <a:stretch>
            <a:fillRect/>
          </a:stretch>
        </p:blipFill>
        <p:spPr>
          <a:xfrm>
            <a:off x="6036084" y="656282"/>
            <a:ext cx="5641452" cy="5584371"/>
          </a:xfrm>
          <a:prstGeom prst="rect">
            <a:avLst/>
          </a:prstGeom>
        </p:spPr>
      </p:pic>
      <p:sp>
        <p:nvSpPr>
          <p:cNvPr id="18" name="矩形 17"/>
          <p:cNvSpPr/>
          <p:nvPr/>
        </p:nvSpPr>
        <p:spPr>
          <a:xfrm>
            <a:off x="138740" y="6349580"/>
            <a:ext cx="10860374"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创造</a:t>
            </a: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物体</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或是展示一个物体在三维空间中的运动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基础条件是创造一个</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维坐标系</a:t>
            </a:r>
            <a:endParaRPr lang="en-US" altLang="zh-CN"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6096000" y="996042"/>
            <a:ext cx="1545772" cy="369332"/>
          </a:xfrm>
          <a:prstGeom prst="rect">
            <a:avLst/>
          </a:prstGeom>
          <a:noFill/>
        </p:spPr>
        <p:txBody>
          <a:bodyPr wrap="square" rtlCol="0">
            <a:spAutoFit/>
          </a:bodyPr>
          <a:lstStyle/>
          <a:p>
            <a:r>
              <a:rPr kumimoji="1" lang="zh-CN" altLang="en-US" b="1" dirty="0">
                <a:solidFill>
                  <a:srgbClr val="FF0000"/>
                </a:solidFill>
                <a:latin typeface="微软雅黑" panose="020B0503020204020204" pitchFamily="34" charset="-122"/>
                <a:ea typeface="微软雅黑" panose="020B0503020204020204" pitchFamily="34" charset="-122"/>
              </a:rPr>
              <a:t>用户的眼睛</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9111342" y="517636"/>
            <a:ext cx="1545772" cy="369332"/>
          </a:xfrm>
          <a:prstGeom prst="rect">
            <a:avLst/>
          </a:prstGeom>
          <a:noFill/>
        </p:spPr>
        <p:txBody>
          <a:bodyPr wrap="square" rtlCol="0">
            <a:spAutoFit/>
          </a:bodyPr>
          <a:lstStyle/>
          <a:p>
            <a:pPr algn="ctr"/>
            <a:r>
              <a:rPr kumimoji="1" lang="zh-CN" altLang="en-US" b="1" dirty="0">
                <a:solidFill>
                  <a:srgbClr val="FF0000"/>
                </a:solidFill>
                <a:latin typeface="微软雅黑" panose="020B0503020204020204" pitchFamily="34" charset="-122"/>
                <a:ea typeface="微软雅黑" panose="020B0503020204020204" pitchFamily="34" charset="-122"/>
              </a:rPr>
              <a:t>显示器</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562666" y="3548742"/>
            <a:ext cx="3536693" cy="369332"/>
          </a:xfrm>
          <a:prstGeom prst="rect">
            <a:avLst/>
          </a:prstGeom>
          <a:noFill/>
        </p:spPr>
        <p:txBody>
          <a:bodyPr wrap="square" rtlCol="0">
            <a:spAutoFit/>
          </a:bodyPr>
          <a:lstStyle/>
          <a:p>
            <a:pPr algn="ctr"/>
            <a:r>
              <a:rPr kumimoji="1" lang="en-US" altLang="zh-CN" b="1" dirty="0">
                <a:solidFill>
                  <a:srgbClr val="FF0000"/>
                </a:solidFill>
                <a:latin typeface="微软雅黑" panose="020B0503020204020204" pitchFamily="34" charset="-122"/>
                <a:ea typeface="微软雅黑" panose="020B0503020204020204" pitchFamily="34" charset="-122"/>
              </a:rPr>
              <a:t>d:</a:t>
            </a:r>
            <a:r>
              <a:rPr kumimoji="1" lang="zh-CN" altLang="en-US" b="1" dirty="0">
                <a:solidFill>
                  <a:srgbClr val="FF0000"/>
                </a:solidFill>
                <a:latin typeface="微软雅黑" panose="020B0503020204020204" pitchFamily="34" charset="-122"/>
                <a:ea typeface="微软雅黑" panose="020B0503020204020204" pitchFamily="34" charset="-122"/>
              </a:rPr>
              <a:t> </a:t>
            </a:r>
            <a:r>
              <a:rPr kumimoji="1" lang="en-US" altLang="zh-CN" b="1" dirty="0">
                <a:solidFill>
                  <a:srgbClr val="FF0000"/>
                </a:solidFill>
                <a:latin typeface="微软雅黑" panose="020B0503020204020204" pitchFamily="34" charset="-122"/>
                <a:ea typeface="微软雅黑" panose="020B0503020204020204" pitchFamily="34" charset="-122"/>
              </a:rPr>
              <a:t>3d</a:t>
            </a:r>
            <a:r>
              <a:rPr kumimoji="1" lang="zh-CN" altLang="en-US" b="1" dirty="0">
                <a:solidFill>
                  <a:srgbClr val="FF0000"/>
                </a:solidFill>
                <a:latin typeface="微软雅黑" panose="020B0503020204020204" pitchFamily="34" charset="-122"/>
                <a:ea typeface="微软雅黑" panose="020B0503020204020204" pitchFamily="34" charset="-122"/>
              </a:rPr>
              <a:t>坐标系的</a:t>
            </a:r>
            <a:r>
              <a:rPr kumimoji="1" lang="en-US" altLang="zh-CN" b="1" dirty="0">
                <a:solidFill>
                  <a:srgbClr val="FF0000"/>
                </a:solidFill>
                <a:latin typeface="微软雅黑" panose="020B0503020204020204" pitchFamily="34" charset="-122"/>
                <a:ea typeface="微软雅黑" panose="020B0503020204020204" pitchFamily="34" charset="-122"/>
              </a:rPr>
              <a:t>Z</a:t>
            </a:r>
            <a:r>
              <a:rPr kumimoji="1" lang="zh-CN" altLang="en-US" b="1" dirty="0">
                <a:solidFill>
                  <a:srgbClr val="FF0000"/>
                </a:solidFill>
                <a:latin typeface="微软雅黑" panose="020B0503020204020204" pitchFamily="34" charset="-122"/>
                <a:ea typeface="微软雅黑" panose="020B0503020204020204" pitchFamily="34" charset="-122"/>
              </a:rPr>
              <a:t>轴的长度</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9689429" y="3171113"/>
            <a:ext cx="2298305" cy="646331"/>
          </a:xfrm>
          <a:prstGeom prst="rect">
            <a:avLst/>
          </a:prstGeom>
          <a:noFill/>
        </p:spPr>
        <p:txBody>
          <a:bodyPr wrap="square" rtlCol="0">
            <a:spAutoFit/>
          </a:bodyPr>
          <a:lstStyle/>
          <a:p>
            <a:pPr algn="ctr"/>
            <a:r>
              <a:rPr kumimoji="1" lang="en-US" altLang="zh-CN" b="1" dirty="0">
                <a:solidFill>
                  <a:srgbClr val="FF0000"/>
                </a:solidFill>
                <a:latin typeface="微软雅黑" panose="020B0503020204020204" pitchFamily="34" charset="-122"/>
                <a:ea typeface="微软雅黑" panose="020B0503020204020204" pitchFamily="34" charset="-122"/>
              </a:rPr>
              <a:t>z:</a:t>
            </a:r>
            <a:r>
              <a:rPr kumimoji="1" lang="zh-CN" altLang="en-US" b="1" dirty="0">
                <a:solidFill>
                  <a:srgbClr val="FF0000"/>
                </a:solidFill>
                <a:latin typeface="微软雅黑" panose="020B0503020204020204" pitchFamily="34" charset="-122"/>
                <a:ea typeface="微软雅黑" panose="020B0503020204020204" pitchFamily="34" charset="-122"/>
              </a:rPr>
              <a:t>元素沿着</a:t>
            </a:r>
            <a:r>
              <a:rPr kumimoji="1" lang="en-US" altLang="zh-CN" b="1" dirty="0">
                <a:solidFill>
                  <a:srgbClr val="FF0000"/>
                </a:solidFill>
                <a:latin typeface="微软雅黑" panose="020B0503020204020204" pitchFamily="34" charset="-122"/>
                <a:ea typeface="微软雅黑" panose="020B0503020204020204" pitchFamily="34" charset="-122"/>
              </a:rPr>
              <a:t>Z</a:t>
            </a:r>
            <a:r>
              <a:rPr kumimoji="1" lang="zh-CN" altLang="en-US" b="1" dirty="0">
                <a:solidFill>
                  <a:srgbClr val="FF0000"/>
                </a:solidFill>
                <a:latin typeface="微软雅黑" panose="020B0503020204020204" pitchFamily="34" charset="-122"/>
                <a:ea typeface="微软雅黑" panose="020B0503020204020204" pitchFamily="34" charset="-122"/>
              </a:rPr>
              <a:t>轴移动的距离</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381189"/>
            <a:ext cx="694944" cy="505779"/>
            <a:chOff x="0" y="244029"/>
            <a:chExt cx="694944" cy="624651"/>
          </a:xfrm>
          <a:solidFill>
            <a:srgbClr val="3DA591"/>
          </a:solidFill>
        </p:grpSpPr>
        <p:sp>
          <p:nvSpPr>
            <p:cNvPr id="43" name="矩形 4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4" name="矩形 43"/>
            <p:cNvSpPr/>
            <p:nvPr/>
          </p:nvSpPr>
          <p:spPr>
            <a:xfrm>
              <a:off x="612648" y="244029"/>
              <a:ext cx="82296"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0248" name="矩形 44"/>
          <p:cNvSpPr>
            <a:spLocks noChangeArrowheads="1"/>
          </p:cNvSpPr>
          <p:nvPr/>
        </p:nvSpPr>
        <p:spPr bwMode="auto">
          <a:xfrm>
            <a:off x="858838" y="425450"/>
            <a:ext cx="4867048"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400" b="1" dirty="0">
                <a:solidFill>
                  <a:srgbClr val="404040"/>
                </a:solidFill>
                <a:latin typeface="微软雅黑" panose="020B0503020204020204" pitchFamily="34" charset="-122"/>
                <a:ea typeface="微软雅黑" panose="020B0503020204020204" pitchFamily="34" charset="-122"/>
              </a:rPr>
              <a:t>3D</a:t>
            </a:r>
            <a:r>
              <a:rPr lang="zh-CN" altLang="en-US" sz="2400" b="1" dirty="0">
                <a:solidFill>
                  <a:srgbClr val="404040"/>
                </a:solidFill>
                <a:latin typeface="微软雅黑" panose="020B0503020204020204" pitchFamily="34" charset="-122"/>
                <a:ea typeface="微软雅黑" panose="020B0503020204020204" pitchFamily="34" charset="-122"/>
              </a:rPr>
              <a:t>动画原理</a:t>
            </a:r>
            <a:endParaRPr lang="zh-CN" altLang="en-US" sz="2400" b="1" dirty="0">
              <a:solidFill>
                <a:srgbClr val="40404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9880" y="2272655"/>
            <a:ext cx="6161469" cy="2251659"/>
            <a:chOff x="350875" y="1512626"/>
            <a:chExt cx="11373293" cy="4156278"/>
          </a:xfrm>
        </p:grpSpPr>
        <p:sp>
          <p:nvSpPr>
            <p:cNvPr id="25" name="流程图: 数据 1"/>
            <p:cNvSpPr/>
            <p:nvPr/>
          </p:nvSpPr>
          <p:spPr>
            <a:xfrm>
              <a:off x="350875" y="1512626"/>
              <a:ext cx="11373293" cy="4156278"/>
            </a:xfrm>
            <a:prstGeom prst="flowChartInputOutput">
              <a:avLst/>
            </a:prstGeom>
            <a:solidFill>
              <a:sysClr val="window" lastClr="FFFFFF"/>
            </a:solidFill>
            <a:ln w="762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流程图: 数据 2"/>
            <p:cNvSpPr/>
            <p:nvPr/>
          </p:nvSpPr>
          <p:spPr>
            <a:xfrm>
              <a:off x="2077079" y="1512626"/>
              <a:ext cx="2902688" cy="1137684"/>
            </a:xfrm>
            <a:prstGeom prst="flowChartInputOutpu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content1</a:t>
              </a:r>
              <a:endParaRPr kumimoji="0" lang="zh-CN" altLang="en-US" sz="14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流程图: 数据 5"/>
            <p:cNvSpPr/>
            <p:nvPr/>
          </p:nvSpPr>
          <p:spPr>
            <a:xfrm>
              <a:off x="1418963" y="2650310"/>
              <a:ext cx="2938131" cy="1063252"/>
            </a:xfrm>
            <a:prstGeom prst="flowChartInputOutput">
              <a:avLst/>
            </a:prstGeom>
            <a:solidFill>
              <a:srgbClr val="00B050"/>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rPr>
                <a:t>content2</a:t>
              </a:r>
              <a:endParaRPr kumimoji="0" lang="en-US" altLang="zh-CN" sz="1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流程图: 数据 6"/>
            <p:cNvSpPr/>
            <p:nvPr/>
          </p:nvSpPr>
          <p:spPr>
            <a:xfrm>
              <a:off x="832985" y="3713562"/>
              <a:ext cx="2938131" cy="1063252"/>
            </a:xfrm>
            <a:prstGeom prst="flowChartInputOutput">
              <a:avLst/>
            </a:prstGeom>
            <a:solidFill>
              <a:srgbClr val="FF0000"/>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rPr>
                <a:t>content3</a:t>
              </a:r>
              <a:endParaRPr kumimoji="0" lang="en-US" altLang="zh-CN" sz="14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p:nvGrpSpPr>
        <p:grpSpPr>
          <a:xfrm>
            <a:off x="6356865" y="699031"/>
            <a:ext cx="5847574" cy="4425191"/>
            <a:chOff x="2313893" y="194433"/>
            <a:chExt cx="7992888" cy="6048672"/>
          </a:xfrm>
        </p:grpSpPr>
        <p:pic>
          <p:nvPicPr>
            <p:cNvPr id="38" name="图片 37" descr="bg.jpg"/>
            <p:cNvPicPr>
              <a:picLocks noChangeAspect="1"/>
            </p:cNvPicPr>
            <p:nvPr/>
          </p:nvPicPr>
          <p:blipFill>
            <a:blip r:embed="rId1" cstate="print"/>
            <a:stretch>
              <a:fillRect/>
            </a:stretch>
          </p:blipFill>
          <p:spPr>
            <a:xfrm>
              <a:off x="2313893" y="194433"/>
              <a:ext cx="7992888" cy="6048672"/>
            </a:xfrm>
            <a:prstGeom prst="rect">
              <a:avLst/>
            </a:prstGeom>
          </p:spPr>
        </p:pic>
        <p:sp>
          <p:nvSpPr>
            <p:cNvPr id="39" name="平行四边形 38"/>
            <p:cNvSpPr/>
            <p:nvPr/>
          </p:nvSpPr>
          <p:spPr>
            <a:xfrm>
              <a:off x="4573536" y="2631101"/>
              <a:ext cx="2902687" cy="914739"/>
            </a:xfrm>
            <a:prstGeom prst="parallelogram">
              <a:avLst>
                <a:gd name="adj" fmla="val 92095"/>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content1</a:t>
              </a:r>
              <a:endParaRPr kumimoji="1"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 name="平行四边形 39"/>
            <p:cNvSpPr/>
            <p:nvPr/>
          </p:nvSpPr>
          <p:spPr>
            <a:xfrm>
              <a:off x="3750576" y="3545840"/>
              <a:ext cx="2902687" cy="914739"/>
            </a:xfrm>
            <a:prstGeom prst="parallelogram">
              <a:avLst>
                <a:gd name="adj" fmla="val 92095"/>
              </a:avLst>
            </a:prstGeom>
            <a:solidFill>
              <a:srgbClr val="00B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content2</a:t>
              </a:r>
              <a:endParaRPr kumimoji="1"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1" name="平行四边形 40"/>
            <p:cNvSpPr/>
            <p:nvPr/>
          </p:nvSpPr>
          <p:spPr>
            <a:xfrm>
              <a:off x="2927616" y="4460579"/>
              <a:ext cx="2902687" cy="914739"/>
            </a:xfrm>
            <a:prstGeom prst="parallelogram">
              <a:avLst>
                <a:gd name="adj" fmla="val 92095"/>
              </a:avLst>
            </a:prstGeom>
            <a:solidFill>
              <a:srgbClr val="FF00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content3</a:t>
              </a:r>
              <a:endParaRPr kumimoji="1"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45" name="文本框 44"/>
          <p:cNvSpPr txBox="1"/>
          <p:nvPr/>
        </p:nvSpPr>
        <p:spPr>
          <a:xfrm>
            <a:off x="8174866" y="1370973"/>
            <a:ext cx="1545772" cy="369332"/>
          </a:xfrm>
          <a:prstGeom prst="rect">
            <a:avLst/>
          </a:prstGeom>
          <a:noFill/>
        </p:spPr>
        <p:txBody>
          <a:bodyPr wrap="square" rtlCol="0">
            <a:spAutoFit/>
          </a:bodyPr>
          <a:lstStyle/>
          <a:p>
            <a:pPr algn="ctr"/>
            <a:r>
              <a:rPr kumimoji="1" lang="en-US" altLang="zh-CN" b="1" dirty="0">
                <a:solidFill>
                  <a:srgbClr val="FF0000"/>
                </a:solidFill>
                <a:latin typeface="微软雅黑" panose="020B0503020204020204" pitchFamily="34" charset="-122"/>
                <a:ea typeface="微软雅黑" panose="020B0503020204020204" pitchFamily="34" charset="-122"/>
              </a:rPr>
              <a:t>Z</a:t>
            </a:r>
            <a:r>
              <a:rPr kumimoji="1" lang="zh-CN" altLang="en-US" b="1" dirty="0">
                <a:solidFill>
                  <a:srgbClr val="FF0000"/>
                </a:solidFill>
                <a:latin typeface="微软雅黑" panose="020B0503020204020204" pitchFamily="34" charset="-122"/>
                <a:ea typeface="微软雅黑" panose="020B0503020204020204" pitchFamily="34" charset="-122"/>
              </a:rPr>
              <a:t>轴</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9681179" y="2112357"/>
            <a:ext cx="1545772" cy="369332"/>
          </a:xfrm>
          <a:prstGeom prst="rect">
            <a:avLst/>
          </a:prstGeom>
          <a:noFill/>
        </p:spPr>
        <p:txBody>
          <a:bodyPr wrap="square" rtlCol="0">
            <a:spAutoFit/>
          </a:bodyPr>
          <a:lstStyle/>
          <a:p>
            <a:pPr algn="ctr"/>
            <a:r>
              <a:rPr kumimoji="1" lang="en-US" altLang="zh-CN" b="1" dirty="0">
                <a:solidFill>
                  <a:srgbClr val="FF0000"/>
                </a:solidFill>
                <a:latin typeface="微软雅黑" panose="020B0503020204020204" pitchFamily="34" charset="-122"/>
                <a:ea typeface="微软雅黑" panose="020B0503020204020204" pitchFamily="34" charset="-122"/>
              </a:rPr>
              <a:t>X</a:t>
            </a:r>
            <a:r>
              <a:rPr kumimoji="1" lang="zh-CN" altLang="en-US" b="1" dirty="0">
                <a:solidFill>
                  <a:srgbClr val="FF0000"/>
                </a:solidFill>
                <a:latin typeface="微软雅黑" panose="020B0503020204020204" pitchFamily="34" charset="-122"/>
                <a:ea typeface="微软雅黑" panose="020B0503020204020204" pitchFamily="34" charset="-122"/>
              </a:rPr>
              <a:t>轴</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629094" y="3147939"/>
            <a:ext cx="1545772" cy="369332"/>
          </a:xfrm>
          <a:prstGeom prst="rect">
            <a:avLst/>
          </a:prstGeom>
          <a:noFill/>
        </p:spPr>
        <p:txBody>
          <a:bodyPr wrap="square" rtlCol="0">
            <a:spAutoFit/>
          </a:bodyPr>
          <a:lstStyle/>
          <a:p>
            <a:pPr algn="ctr"/>
            <a:r>
              <a:rPr kumimoji="1" lang="en-US" altLang="zh-CN" b="1" dirty="0">
                <a:solidFill>
                  <a:srgbClr val="FF0000"/>
                </a:solidFill>
                <a:latin typeface="微软雅黑" panose="020B0503020204020204" pitchFamily="34" charset="-122"/>
                <a:ea typeface="微软雅黑" panose="020B0503020204020204" pitchFamily="34" charset="-122"/>
              </a:rPr>
              <a:t>Y</a:t>
            </a:r>
            <a:r>
              <a:rPr kumimoji="1" lang="zh-CN" altLang="en-US" b="1" dirty="0">
                <a:solidFill>
                  <a:srgbClr val="FF0000"/>
                </a:solidFill>
                <a:latin typeface="微软雅黑" panose="020B0503020204020204" pitchFamily="34" charset="-122"/>
                <a:ea typeface="微软雅黑" panose="020B0503020204020204" pitchFamily="34" charset="-122"/>
              </a:rPr>
              <a:t>轴</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48" name="矩形 47"/>
          <p:cNvSpPr/>
          <p:nvPr/>
        </p:nvSpPr>
        <p:spPr>
          <a:xfrm>
            <a:off x="138740" y="6349580"/>
            <a:ext cx="10860374" cy="369332"/>
          </a:xfrm>
          <a:prstGeom prst="rect">
            <a:avLst/>
          </a:prstGeom>
        </p:spPr>
        <p:txBody>
          <a:bodyPr wrap="square">
            <a:spAutoFit/>
          </a:bodyPr>
          <a:lstStyle/>
          <a:p>
            <a:pPr algn="ct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坐标系的基本示例</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任意多边形 43"/>
          <p:cNvSpPr/>
          <p:nvPr/>
        </p:nvSpPr>
        <p:spPr>
          <a:xfrm>
            <a:off x="0" y="2078038"/>
            <a:ext cx="12192000" cy="2628900"/>
          </a:xfrm>
          <a:custGeom>
            <a:avLst/>
            <a:gdLst>
              <a:gd name="connsiteX0" fmla="*/ 11524343 w 12192000"/>
              <a:gd name="connsiteY0" fmla="*/ 678471 h 2630466"/>
              <a:gd name="connsiteX1" fmla="*/ 12192000 w 12192000"/>
              <a:gd name="connsiteY1" fmla="*/ 678471 h 2630466"/>
              <a:gd name="connsiteX2" fmla="*/ 12192000 w 12192000"/>
              <a:gd name="connsiteY2" fmla="*/ 2630466 h 2630466"/>
              <a:gd name="connsiteX3" fmla="*/ 11524343 w 12192000"/>
              <a:gd name="connsiteY3" fmla="*/ 2630466 h 2630466"/>
              <a:gd name="connsiteX4" fmla="*/ 1088571 w 12192000"/>
              <a:gd name="connsiteY4" fmla="*/ 0 h 2630466"/>
              <a:gd name="connsiteX5" fmla="*/ 6096000 w 12192000"/>
              <a:gd name="connsiteY5" fmla="*/ 0 h 2630466"/>
              <a:gd name="connsiteX6" fmla="*/ 6096000 w 12192000"/>
              <a:gd name="connsiteY6" fmla="*/ 678471 h 2630466"/>
              <a:gd name="connsiteX7" fmla="*/ 11190515 w 12192000"/>
              <a:gd name="connsiteY7" fmla="*/ 678471 h 2630466"/>
              <a:gd name="connsiteX8" fmla="*/ 11190515 w 12192000"/>
              <a:gd name="connsiteY8" fmla="*/ 2630466 h 2630466"/>
              <a:gd name="connsiteX9" fmla="*/ 7590773 w 12192000"/>
              <a:gd name="connsiteY9" fmla="*/ 2630466 h 2630466"/>
              <a:gd name="connsiteX10" fmla="*/ 7590773 w 12192000"/>
              <a:gd name="connsiteY10" fmla="*/ 1931075 h 2630466"/>
              <a:gd name="connsiteX11" fmla="*/ 1088571 w 12192000"/>
              <a:gd name="connsiteY11" fmla="*/ 1931075 h 2630466"/>
              <a:gd name="connsiteX12" fmla="*/ 0 w 12192000"/>
              <a:gd name="connsiteY12" fmla="*/ 0 h 2630466"/>
              <a:gd name="connsiteX13" fmla="*/ 754743 w 12192000"/>
              <a:gd name="connsiteY13" fmla="*/ 0 h 2630466"/>
              <a:gd name="connsiteX14" fmla="*/ 754743 w 12192000"/>
              <a:gd name="connsiteY14" fmla="*/ 1931075 h 2630466"/>
              <a:gd name="connsiteX15" fmla="*/ 0 w 12192000"/>
              <a:gd name="connsiteY15" fmla="*/ 1931075 h 263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2630466">
                <a:moveTo>
                  <a:pt x="11524343" y="678471"/>
                </a:moveTo>
                <a:lnTo>
                  <a:pt x="12192000" y="678471"/>
                </a:lnTo>
                <a:lnTo>
                  <a:pt x="12192000" y="2630466"/>
                </a:lnTo>
                <a:lnTo>
                  <a:pt x="11524343" y="2630466"/>
                </a:lnTo>
                <a:close/>
                <a:moveTo>
                  <a:pt x="1088571" y="0"/>
                </a:moveTo>
                <a:lnTo>
                  <a:pt x="6096000" y="0"/>
                </a:lnTo>
                <a:lnTo>
                  <a:pt x="6096000" y="678471"/>
                </a:lnTo>
                <a:lnTo>
                  <a:pt x="11190515" y="678471"/>
                </a:lnTo>
                <a:lnTo>
                  <a:pt x="11190515" y="2630466"/>
                </a:lnTo>
                <a:lnTo>
                  <a:pt x="7590773" y="2630466"/>
                </a:lnTo>
                <a:lnTo>
                  <a:pt x="7590773" y="1931075"/>
                </a:lnTo>
                <a:lnTo>
                  <a:pt x="1088571" y="1931075"/>
                </a:lnTo>
                <a:close/>
                <a:moveTo>
                  <a:pt x="0" y="0"/>
                </a:moveTo>
                <a:lnTo>
                  <a:pt x="754743" y="0"/>
                </a:lnTo>
                <a:lnTo>
                  <a:pt x="754743" y="1931075"/>
                </a:lnTo>
                <a:lnTo>
                  <a:pt x="0" y="1931075"/>
                </a:lnTo>
                <a:close/>
              </a:path>
            </a:pathLst>
          </a:custGeom>
          <a:solidFill>
            <a:srgbClr val="3DA59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123" name="组合 38"/>
          <p:cNvGrpSpPr/>
          <p:nvPr/>
        </p:nvGrpSpPr>
        <p:grpSpPr bwMode="auto">
          <a:xfrm>
            <a:off x="2368550" y="2416175"/>
            <a:ext cx="1335088" cy="1327150"/>
            <a:chOff x="868363" y="2749550"/>
            <a:chExt cx="1182688" cy="1174750"/>
          </a:xfrm>
        </p:grpSpPr>
        <p:sp>
          <p:nvSpPr>
            <p:cNvPr id="5125" name="Freeform 25"/>
            <p:cNvSpPr/>
            <p:nvPr/>
          </p:nvSpPr>
          <p:spPr bwMode="auto">
            <a:xfrm>
              <a:off x="876300" y="2749550"/>
              <a:ext cx="1174750" cy="938212"/>
            </a:xfrm>
            <a:custGeom>
              <a:avLst/>
              <a:gdLst>
                <a:gd name="T0" fmla="*/ 0 w 740"/>
                <a:gd name="T1" fmla="*/ 456147244 h 591"/>
                <a:gd name="T2" fmla="*/ 1406247188 w 740"/>
                <a:gd name="T3" fmla="*/ 1489410756 h 591"/>
                <a:gd name="T4" fmla="*/ 1864915625 w 740"/>
                <a:gd name="T5" fmla="*/ 0 h 591"/>
                <a:gd name="T6" fmla="*/ 0 w 740"/>
                <a:gd name="T7" fmla="*/ 456147244 h 5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0" h="591">
                  <a:moveTo>
                    <a:pt x="0" y="181"/>
                  </a:moveTo>
                  <a:lnTo>
                    <a:pt x="558" y="591"/>
                  </a:lnTo>
                  <a:lnTo>
                    <a:pt x="740" y="0"/>
                  </a:lnTo>
                  <a:lnTo>
                    <a:pt x="0" y="1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 name="Freeform 26"/>
            <p:cNvSpPr/>
            <p:nvPr/>
          </p:nvSpPr>
          <p:spPr bwMode="auto">
            <a:xfrm>
              <a:off x="1216025" y="2749550"/>
              <a:ext cx="835025" cy="782637"/>
            </a:xfrm>
            <a:custGeom>
              <a:avLst/>
              <a:gdLst>
                <a:gd name="T0" fmla="*/ 12601575 w 526"/>
                <a:gd name="T1" fmla="*/ 1242435444 h 493"/>
                <a:gd name="T2" fmla="*/ 0 w 526"/>
                <a:gd name="T3" fmla="*/ 839210701 h 493"/>
                <a:gd name="T4" fmla="*/ 1325602188 w 526"/>
                <a:gd name="T5" fmla="*/ 0 h 493"/>
                <a:gd name="T6" fmla="*/ 304939700 w 526"/>
                <a:gd name="T7" fmla="*/ 1083666495 h 493"/>
                <a:gd name="T8" fmla="*/ 12601575 w 526"/>
                <a:gd name="T9" fmla="*/ 1242435444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93">
                  <a:moveTo>
                    <a:pt x="5" y="493"/>
                  </a:moveTo>
                  <a:lnTo>
                    <a:pt x="0" y="333"/>
                  </a:lnTo>
                  <a:lnTo>
                    <a:pt x="526" y="0"/>
                  </a:lnTo>
                  <a:lnTo>
                    <a:pt x="121" y="430"/>
                  </a:lnTo>
                  <a:lnTo>
                    <a:pt x="5" y="493"/>
                  </a:lnTo>
                  <a:close/>
                </a:path>
              </a:pathLst>
            </a:custGeom>
            <a:solidFill>
              <a:srgbClr val="1AAE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 name="Freeform 27"/>
            <p:cNvSpPr/>
            <p:nvPr/>
          </p:nvSpPr>
          <p:spPr bwMode="auto">
            <a:xfrm>
              <a:off x="1216025" y="2749550"/>
              <a:ext cx="835025" cy="682625"/>
            </a:xfrm>
            <a:custGeom>
              <a:avLst/>
              <a:gdLst>
                <a:gd name="T0" fmla="*/ 1058465625 w 526"/>
                <a:gd name="T1" fmla="*/ 219254388 h 430"/>
                <a:gd name="T2" fmla="*/ 0 w 526"/>
                <a:gd name="T3" fmla="*/ 839212825 h 430"/>
                <a:gd name="T4" fmla="*/ 1325602188 w 526"/>
                <a:gd name="T5" fmla="*/ 0 h 430"/>
                <a:gd name="T6" fmla="*/ 304939700 w 526"/>
                <a:gd name="T7" fmla="*/ 1083667188 h 430"/>
                <a:gd name="T8" fmla="*/ 1058465625 w 526"/>
                <a:gd name="T9" fmla="*/ 219254388 h 4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430">
                  <a:moveTo>
                    <a:pt x="420" y="87"/>
                  </a:moveTo>
                  <a:lnTo>
                    <a:pt x="0" y="333"/>
                  </a:lnTo>
                  <a:lnTo>
                    <a:pt x="526" y="0"/>
                  </a:lnTo>
                  <a:lnTo>
                    <a:pt x="121" y="430"/>
                  </a:lnTo>
                  <a:lnTo>
                    <a:pt x="420" y="87"/>
                  </a:lnTo>
                  <a:close/>
                </a:path>
              </a:pathLst>
            </a:custGeom>
            <a:solidFill>
              <a:srgbClr val="25C4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 name="Freeform 28"/>
            <p:cNvSpPr/>
            <p:nvPr/>
          </p:nvSpPr>
          <p:spPr bwMode="auto">
            <a:xfrm>
              <a:off x="1223963" y="2749550"/>
              <a:ext cx="827088" cy="782637"/>
            </a:xfrm>
            <a:custGeom>
              <a:avLst/>
              <a:gdLst>
                <a:gd name="T0" fmla="*/ 0 w 521"/>
                <a:gd name="T1" fmla="*/ 1242435444 h 493"/>
                <a:gd name="T2" fmla="*/ 1313002994 w 521"/>
                <a:gd name="T3" fmla="*/ 0 h 493"/>
                <a:gd name="T4" fmla="*/ 292338302 w 521"/>
                <a:gd name="T5" fmla="*/ 1083666495 h 493"/>
                <a:gd name="T6" fmla="*/ 0 w 521"/>
                <a:gd name="T7" fmla="*/ 1242435444 h 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1" h="493">
                  <a:moveTo>
                    <a:pt x="0" y="493"/>
                  </a:moveTo>
                  <a:lnTo>
                    <a:pt x="521" y="0"/>
                  </a:lnTo>
                  <a:lnTo>
                    <a:pt x="116" y="430"/>
                  </a:lnTo>
                  <a:lnTo>
                    <a:pt x="0" y="493"/>
                  </a:lnTo>
                  <a:close/>
                </a:path>
              </a:pathLst>
            </a:custGeom>
            <a:solidFill>
              <a:srgbClr val="1099A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29"/>
            <p:cNvSpPr/>
            <p:nvPr/>
          </p:nvSpPr>
          <p:spPr bwMode="auto">
            <a:xfrm>
              <a:off x="890588" y="3376613"/>
              <a:ext cx="303213" cy="352425"/>
            </a:xfrm>
            <a:custGeom>
              <a:avLst/>
              <a:gdLst>
                <a:gd name="T0" fmla="*/ 292338607 w 191"/>
                <a:gd name="T1" fmla="*/ 100806250 h 222"/>
                <a:gd name="T2" fmla="*/ 481351431 w 191"/>
                <a:gd name="T3" fmla="*/ 0 h 222"/>
                <a:gd name="T4" fmla="*/ 410786940 w 191"/>
                <a:gd name="T5" fmla="*/ 199093138 h 222"/>
                <a:gd name="T6" fmla="*/ 0 w 191"/>
                <a:gd name="T7" fmla="*/ 559474688 h 222"/>
                <a:gd name="T8" fmla="*/ 292338607 w 191"/>
                <a:gd name="T9" fmla="*/ 100806250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2">
                  <a:moveTo>
                    <a:pt x="116" y="40"/>
                  </a:moveTo>
                  <a:lnTo>
                    <a:pt x="191" y="0"/>
                  </a:lnTo>
                  <a:lnTo>
                    <a:pt x="163" y="79"/>
                  </a:lnTo>
                  <a:lnTo>
                    <a:pt x="0" y="222"/>
                  </a:lnTo>
                  <a:lnTo>
                    <a:pt x="116"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 name="Freeform 30"/>
            <p:cNvSpPr/>
            <p:nvPr/>
          </p:nvSpPr>
          <p:spPr bwMode="auto">
            <a:xfrm>
              <a:off x="1065213" y="352583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DDAE3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 name="Freeform 31"/>
            <p:cNvSpPr/>
            <p:nvPr/>
          </p:nvSpPr>
          <p:spPr bwMode="auto">
            <a:xfrm>
              <a:off x="868363" y="3570288"/>
              <a:ext cx="303213" cy="354012"/>
            </a:xfrm>
            <a:custGeom>
              <a:avLst/>
              <a:gdLst>
                <a:gd name="T0" fmla="*/ 294859561 w 191"/>
                <a:gd name="T1" fmla="*/ 100806108 h 223"/>
                <a:gd name="T2" fmla="*/ 481351431 w 191"/>
                <a:gd name="T3" fmla="*/ 0 h 223"/>
                <a:gd name="T4" fmla="*/ 410786940 w 191"/>
                <a:gd name="T5" fmla="*/ 201612215 h 223"/>
                <a:gd name="T6" fmla="*/ 0 w 191"/>
                <a:gd name="T7" fmla="*/ 561993256 h 223"/>
                <a:gd name="T8" fmla="*/ 294859561 w 191"/>
                <a:gd name="T9" fmla="*/ 100806108 h 2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223">
                  <a:moveTo>
                    <a:pt x="117" y="40"/>
                  </a:moveTo>
                  <a:lnTo>
                    <a:pt x="191" y="0"/>
                  </a:lnTo>
                  <a:lnTo>
                    <a:pt x="163" y="80"/>
                  </a:lnTo>
                  <a:lnTo>
                    <a:pt x="0" y="223"/>
                  </a:lnTo>
                  <a:lnTo>
                    <a:pt x="11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124" name="文本框 39"/>
          <p:cNvSpPr txBox="1">
            <a:spLocks noChangeArrowheads="1"/>
          </p:cNvSpPr>
          <p:nvPr/>
        </p:nvSpPr>
        <p:spPr bwMode="auto">
          <a:xfrm>
            <a:off x="3703638" y="2973388"/>
            <a:ext cx="48574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dirty="0">
                <a:solidFill>
                  <a:schemeClr val="bg1"/>
                </a:solidFill>
                <a:latin typeface="微软雅黑" panose="020B0503020204020204" pitchFamily="34" charset="-122"/>
                <a:ea typeface="微软雅黑" panose="020B0503020204020204" pitchFamily="34" charset="-122"/>
              </a:rPr>
              <a:t>景深效果及</a:t>
            </a:r>
            <a:r>
              <a:rPr lang="en-US" altLang="zh-CN" sz="4400" b="1" dirty="0">
                <a:solidFill>
                  <a:schemeClr val="bg1"/>
                </a:solidFill>
                <a:latin typeface="微软雅黑" panose="020B0503020204020204" pitchFamily="34" charset="-122"/>
                <a:ea typeface="微软雅黑" panose="020B0503020204020204" pitchFamily="34" charset="-122"/>
              </a:rPr>
              <a:t>3d</a:t>
            </a:r>
            <a:r>
              <a:rPr lang="zh-CN" altLang="en-US" sz="4400" b="1" dirty="0">
                <a:solidFill>
                  <a:schemeClr val="bg1"/>
                </a:solidFill>
                <a:latin typeface="微软雅黑" panose="020B0503020204020204" pitchFamily="34" charset="-122"/>
                <a:ea typeface="微软雅黑" panose="020B0503020204020204" pitchFamily="34" charset="-122"/>
              </a:rPr>
              <a:t>变换</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景深效果及</a:t>
            </a:r>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变换之视角转换</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a:xfrm>
            <a:off x="292085" y="146719"/>
            <a:ext cx="11607829" cy="6564562"/>
            <a:chOff x="350875" y="184575"/>
            <a:chExt cx="11607829" cy="6564562"/>
          </a:xfrm>
        </p:grpSpPr>
        <p:sp>
          <p:nvSpPr>
            <p:cNvPr id="31" name="流程图: 数据 1"/>
            <p:cNvSpPr/>
            <p:nvPr/>
          </p:nvSpPr>
          <p:spPr>
            <a:xfrm>
              <a:off x="350875" y="2269040"/>
              <a:ext cx="11373293" cy="4156278"/>
            </a:xfrm>
            <a:prstGeom prst="flowChartInputOutpu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
            <p:cNvSpPr/>
            <p:nvPr/>
          </p:nvSpPr>
          <p:spPr>
            <a:xfrm rot="16200000">
              <a:off x="7229564" y="-2427190"/>
              <a:ext cx="220357" cy="9237922"/>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7"/>
            <p:cNvSpPr/>
            <p:nvPr/>
          </p:nvSpPr>
          <p:spPr>
            <a:xfrm rot="1717391">
              <a:off x="1326093" y="1945220"/>
              <a:ext cx="273788" cy="480391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8"/>
            <p:cNvSpPr/>
            <p:nvPr/>
          </p:nvSpPr>
          <p:spPr>
            <a:xfrm rot="10800000">
              <a:off x="2504802" y="886967"/>
              <a:ext cx="273788" cy="1364627"/>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858000" y="1712260"/>
              <a:ext cx="1926772" cy="369332"/>
            </a:xfrm>
            <a:prstGeom prst="rect">
              <a:avLst/>
            </a:prstGeom>
            <a:noFill/>
          </p:spPr>
          <p:txBody>
            <a:bodyPr wrap="square" rtlCol="0">
              <a:spAutoFit/>
            </a:bodyPr>
            <a:lstStyle/>
            <a:p>
              <a:r>
                <a:rPr lang="en-US" altLang="zh-CN" dirty="0"/>
                <a:t>X</a:t>
              </a:r>
              <a:r>
                <a:rPr lang="zh-CN" altLang="en-US" dirty="0"/>
                <a:t>轴</a:t>
              </a:r>
              <a:endParaRPr lang="zh-CN" altLang="en-US" dirty="0"/>
            </a:p>
          </p:txBody>
        </p:sp>
        <p:sp>
          <p:nvSpPr>
            <p:cNvPr id="37" name="文本框 36"/>
            <p:cNvSpPr txBox="1"/>
            <p:nvPr/>
          </p:nvSpPr>
          <p:spPr>
            <a:xfrm>
              <a:off x="729342" y="4162513"/>
              <a:ext cx="1926772" cy="369332"/>
            </a:xfrm>
            <a:prstGeom prst="rect">
              <a:avLst/>
            </a:prstGeom>
            <a:noFill/>
          </p:spPr>
          <p:txBody>
            <a:bodyPr wrap="square" rtlCol="0">
              <a:spAutoFit/>
            </a:bodyPr>
            <a:lstStyle/>
            <a:p>
              <a:r>
                <a:rPr lang="en-US" altLang="zh-CN"/>
                <a:t>Y</a:t>
              </a:r>
              <a:r>
                <a:rPr lang="zh-CN" altLang="en-US"/>
                <a:t>轴</a:t>
              </a:r>
              <a:endParaRPr lang="zh-CN" altLang="en-US"/>
            </a:p>
          </p:txBody>
        </p:sp>
        <p:sp>
          <p:nvSpPr>
            <p:cNvPr id="38" name="文本框 37"/>
            <p:cNvSpPr txBox="1"/>
            <p:nvPr/>
          </p:nvSpPr>
          <p:spPr>
            <a:xfrm>
              <a:off x="1845949" y="1087586"/>
              <a:ext cx="597068" cy="369332"/>
            </a:xfrm>
            <a:prstGeom prst="rect">
              <a:avLst/>
            </a:prstGeom>
            <a:noFill/>
          </p:spPr>
          <p:txBody>
            <a:bodyPr wrap="square" rtlCol="0">
              <a:spAutoFit/>
            </a:bodyPr>
            <a:lstStyle/>
            <a:p>
              <a:r>
                <a:rPr lang="en-US" altLang="zh-CN"/>
                <a:t>Z</a:t>
              </a:r>
              <a:r>
                <a:rPr lang="zh-CN" altLang="en-US"/>
                <a:t>轴</a:t>
              </a:r>
              <a:endParaRPr lang="zh-CN" altLang="en-US"/>
            </a:p>
          </p:txBody>
        </p:sp>
        <p:sp>
          <p:nvSpPr>
            <p:cNvPr id="39" name="箭头: 下 11"/>
            <p:cNvSpPr/>
            <p:nvPr/>
          </p:nvSpPr>
          <p:spPr>
            <a:xfrm>
              <a:off x="8955718" y="184575"/>
              <a:ext cx="827315" cy="2841171"/>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实际用户视线</a:t>
              </a:r>
              <a:endParaRPr lang="zh-CN" altLang="en-US" dirty="0"/>
            </a:p>
            <a:p>
              <a:pPr algn="ctr"/>
              <a:endParaRPr lang="zh-CN" altLang="en-US" dirty="0"/>
            </a:p>
          </p:txBody>
        </p:sp>
        <p:sp>
          <p:nvSpPr>
            <p:cNvPr id="42" name="流程图: 数据 14"/>
            <p:cNvSpPr/>
            <p:nvPr/>
          </p:nvSpPr>
          <p:spPr>
            <a:xfrm>
              <a:off x="2655564" y="2879031"/>
              <a:ext cx="2902688" cy="113768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content1</a:t>
              </a:r>
              <a:endParaRPr lang="zh-CN" altLang="en-US"/>
            </a:p>
          </p:txBody>
        </p:sp>
        <p:sp>
          <p:nvSpPr>
            <p:cNvPr id="43" name="流程图: 数据 15"/>
            <p:cNvSpPr/>
            <p:nvPr/>
          </p:nvSpPr>
          <p:spPr>
            <a:xfrm>
              <a:off x="2655564" y="2469835"/>
              <a:ext cx="2938131" cy="1063252"/>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content2</a:t>
              </a:r>
              <a:endParaRPr lang="en-US" altLang="zh-CN"/>
            </a:p>
          </p:txBody>
        </p:sp>
        <p:sp>
          <p:nvSpPr>
            <p:cNvPr id="44" name="流程图: 数据 16"/>
            <p:cNvSpPr/>
            <p:nvPr/>
          </p:nvSpPr>
          <p:spPr>
            <a:xfrm>
              <a:off x="2655564" y="2081592"/>
              <a:ext cx="2938131" cy="1063252"/>
            </a:xfrm>
            <a:prstGeom prst="flowChartInputOutp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content3</a:t>
              </a:r>
              <a:endParaRPr lang="en-US" altLang="zh-CN"/>
            </a:p>
          </p:txBody>
        </p:sp>
      </p:grpSp>
      <p:sp>
        <p:nvSpPr>
          <p:cNvPr id="45" name="箭头: 下 11"/>
          <p:cNvSpPr/>
          <p:nvPr/>
        </p:nvSpPr>
        <p:spPr>
          <a:xfrm rot="16200000">
            <a:off x="941573" y="2304227"/>
            <a:ext cx="827315" cy="257293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noAutofit/>
          </a:bodyPr>
          <a:lstStyle/>
          <a:p>
            <a:pPr algn="ctr"/>
            <a:r>
              <a:rPr lang="zh-CN" altLang="en-US" dirty="0"/>
              <a:t>假设用户视线</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景深效果及</a:t>
            </a:r>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变换之视角转换</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连接符 20"/>
          <p:cNvCxnSpPr/>
          <p:nvPr/>
        </p:nvCxnSpPr>
        <p:spPr>
          <a:xfrm>
            <a:off x="4621271" y="4485586"/>
            <a:ext cx="26929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接连接符 21"/>
          <p:cNvCxnSpPr/>
          <p:nvPr/>
        </p:nvCxnSpPr>
        <p:spPr>
          <a:xfrm flipV="1">
            <a:off x="4621271" y="4273898"/>
            <a:ext cx="2692911"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19"/>
          <p:cNvCxnSpPr/>
          <p:nvPr/>
        </p:nvCxnSpPr>
        <p:spPr>
          <a:xfrm flipV="1">
            <a:off x="4621271" y="4682662"/>
            <a:ext cx="2692911"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353750" y="5382099"/>
            <a:ext cx="242371"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4"/>
          <p:cNvSpPr/>
          <p:nvPr/>
        </p:nvSpPr>
        <p:spPr>
          <a:xfrm>
            <a:off x="1596121" y="5309260"/>
            <a:ext cx="8078123" cy="32194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16"/>
          <p:cNvSpPr/>
          <p:nvPr/>
        </p:nvSpPr>
        <p:spPr>
          <a:xfrm rot="10800000">
            <a:off x="1342227" y="1883563"/>
            <a:ext cx="254000" cy="3495507"/>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183712" y="5441552"/>
            <a:ext cx="582448" cy="369332"/>
          </a:xfrm>
          <a:prstGeom prst="rect">
            <a:avLst/>
          </a:prstGeom>
          <a:noFill/>
        </p:spPr>
        <p:txBody>
          <a:bodyPr wrap="square" rtlCol="0">
            <a:spAutoFit/>
          </a:bodyPr>
          <a:lstStyle/>
          <a:p>
            <a:r>
              <a:rPr lang="en-US" altLang="zh-CN"/>
              <a:t>X</a:t>
            </a:r>
            <a:r>
              <a:rPr lang="zh-CN" altLang="en-US"/>
              <a:t>轴</a:t>
            </a:r>
            <a:endParaRPr lang="zh-CN" altLang="en-US"/>
          </a:p>
        </p:txBody>
      </p:sp>
      <p:sp>
        <p:nvSpPr>
          <p:cNvPr id="30" name="文本框 29"/>
          <p:cNvSpPr txBox="1"/>
          <p:nvPr/>
        </p:nvSpPr>
        <p:spPr>
          <a:xfrm>
            <a:off x="2267119" y="5264905"/>
            <a:ext cx="639395" cy="369332"/>
          </a:xfrm>
          <a:prstGeom prst="rect">
            <a:avLst/>
          </a:prstGeom>
          <a:noFill/>
        </p:spPr>
        <p:txBody>
          <a:bodyPr wrap="square" rtlCol="0">
            <a:spAutoFit/>
          </a:bodyPr>
          <a:lstStyle/>
          <a:p>
            <a:r>
              <a:rPr lang="en-US" altLang="zh-CN"/>
              <a:t>Y</a:t>
            </a:r>
            <a:r>
              <a:rPr lang="zh-CN" altLang="en-US"/>
              <a:t>轴</a:t>
            </a:r>
            <a:endParaRPr lang="zh-CN" altLang="en-US"/>
          </a:p>
        </p:txBody>
      </p:sp>
      <p:sp>
        <p:nvSpPr>
          <p:cNvPr id="32" name="文本框 31"/>
          <p:cNvSpPr txBox="1"/>
          <p:nvPr/>
        </p:nvSpPr>
        <p:spPr>
          <a:xfrm>
            <a:off x="877867" y="4378052"/>
            <a:ext cx="597068" cy="369332"/>
          </a:xfrm>
          <a:prstGeom prst="rect">
            <a:avLst/>
          </a:prstGeom>
          <a:noFill/>
        </p:spPr>
        <p:txBody>
          <a:bodyPr wrap="square" rtlCol="0">
            <a:spAutoFit/>
          </a:bodyPr>
          <a:lstStyle/>
          <a:p>
            <a:r>
              <a:rPr lang="en-US" altLang="zh-CN"/>
              <a:t>Z</a:t>
            </a:r>
            <a:r>
              <a:rPr lang="zh-CN" altLang="en-US"/>
              <a:t>轴</a:t>
            </a:r>
            <a:endParaRPr lang="zh-CN" altLang="en-US"/>
          </a:p>
        </p:txBody>
      </p:sp>
      <p:sp>
        <p:nvSpPr>
          <p:cNvPr id="40" name="文本框 39"/>
          <p:cNvSpPr txBox="1"/>
          <p:nvPr/>
        </p:nvSpPr>
        <p:spPr>
          <a:xfrm>
            <a:off x="7481500" y="4018699"/>
            <a:ext cx="1363925" cy="369332"/>
          </a:xfrm>
          <a:prstGeom prst="rect">
            <a:avLst/>
          </a:prstGeom>
          <a:noFill/>
        </p:spPr>
        <p:txBody>
          <a:bodyPr wrap="square" rtlCol="0">
            <a:spAutoFit/>
          </a:bodyPr>
          <a:lstStyle/>
          <a:p>
            <a:r>
              <a:rPr lang="en-US" altLang="zh-CN" dirty="0"/>
              <a:t>content3</a:t>
            </a:r>
            <a:endParaRPr lang="zh-CN" altLang="en-US" dirty="0"/>
          </a:p>
        </p:txBody>
      </p:sp>
      <p:sp>
        <p:nvSpPr>
          <p:cNvPr id="41" name="文本框 40"/>
          <p:cNvSpPr txBox="1"/>
          <p:nvPr/>
        </p:nvSpPr>
        <p:spPr>
          <a:xfrm>
            <a:off x="7481500" y="4264802"/>
            <a:ext cx="1363925" cy="369332"/>
          </a:xfrm>
          <a:prstGeom prst="rect">
            <a:avLst/>
          </a:prstGeom>
          <a:noFill/>
        </p:spPr>
        <p:txBody>
          <a:bodyPr wrap="square" rtlCol="0">
            <a:spAutoFit/>
          </a:bodyPr>
          <a:lstStyle/>
          <a:p>
            <a:r>
              <a:rPr lang="en-US" altLang="zh-CN"/>
              <a:t>content2</a:t>
            </a:r>
            <a:endParaRPr lang="zh-CN" altLang="en-US"/>
          </a:p>
        </p:txBody>
      </p:sp>
      <p:sp>
        <p:nvSpPr>
          <p:cNvPr id="46" name="文本框 45"/>
          <p:cNvSpPr txBox="1"/>
          <p:nvPr/>
        </p:nvSpPr>
        <p:spPr>
          <a:xfrm>
            <a:off x="7495176" y="4526273"/>
            <a:ext cx="1363925" cy="369332"/>
          </a:xfrm>
          <a:prstGeom prst="rect">
            <a:avLst/>
          </a:prstGeom>
          <a:noFill/>
        </p:spPr>
        <p:txBody>
          <a:bodyPr wrap="square" rtlCol="0">
            <a:spAutoFit/>
          </a:bodyPr>
          <a:lstStyle/>
          <a:p>
            <a:r>
              <a:rPr lang="en-US" altLang="zh-CN"/>
              <a:t>content1</a:t>
            </a:r>
            <a:endParaRPr lang="zh-CN" altLang="en-US"/>
          </a:p>
        </p:txBody>
      </p:sp>
      <p:sp>
        <p:nvSpPr>
          <p:cNvPr id="47" name="箭头: 下 30"/>
          <p:cNvSpPr/>
          <p:nvPr/>
        </p:nvSpPr>
        <p:spPr>
          <a:xfrm>
            <a:off x="9435428" y="1466150"/>
            <a:ext cx="827315" cy="2841171"/>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9674244" y="2080111"/>
            <a:ext cx="349684" cy="1754326"/>
          </a:xfrm>
          <a:prstGeom prst="rect">
            <a:avLst/>
          </a:prstGeom>
          <a:noFill/>
        </p:spPr>
        <p:txBody>
          <a:bodyPr wrap="square" rtlCol="0">
            <a:spAutoFit/>
          </a:bodyPr>
          <a:lstStyle/>
          <a:p>
            <a:r>
              <a:rPr lang="zh-CN" altLang="en-US"/>
              <a:t>实际用户视线</a:t>
            </a:r>
            <a:endParaRPr lang="zh-CN" altLang="en-US"/>
          </a:p>
        </p:txBody>
      </p:sp>
      <p:sp>
        <p:nvSpPr>
          <p:cNvPr id="49" name="文本框 48"/>
          <p:cNvSpPr txBox="1"/>
          <p:nvPr/>
        </p:nvSpPr>
        <p:spPr>
          <a:xfrm>
            <a:off x="5733146" y="3822810"/>
            <a:ext cx="725707" cy="369332"/>
          </a:xfrm>
          <a:prstGeom prst="rect">
            <a:avLst/>
          </a:prstGeom>
          <a:noFill/>
        </p:spPr>
        <p:txBody>
          <a:bodyPr wrap="square" rtlCol="0">
            <a:spAutoFit/>
          </a:bodyPr>
          <a:lstStyle/>
          <a:p>
            <a:r>
              <a:rPr lang="zh-CN" altLang="en-US" dirty="0"/>
              <a:t>正面</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81189"/>
            <a:ext cx="694944" cy="505779"/>
            <a:chOff x="0" y="244029"/>
            <a:chExt cx="694944" cy="624651"/>
          </a:xfrm>
          <a:solidFill>
            <a:srgbClr val="3DA591"/>
          </a:solidFill>
        </p:grpSpPr>
        <p:sp>
          <p:nvSpPr>
            <p:cNvPr id="23" name="矩形 22"/>
            <p:cNvSpPr/>
            <p:nvPr/>
          </p:nvSpPr>
          <p:spPr>
            <a:xfrm>
              <a:off x="0" y="244029"/>
              <a:ext cx="548640" cy="62465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矩形 23"/>
            <p:cNvSpPr/>
            <p:nvPr/>
          </p:nvSpPr>
          <p:spPr>
            <a:xfrm>
              <a:off x="612648" y="244029"/>
              <a:ext cx="82296" cy="624651"/>
            </a:xfrm>
            <a:prstGeom prst="rect">
              <a:avLst/>
            </a:prstGeom>
            <a:solidFill>
              <a:srgbClr val="8CD4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44" name="矩形 24"/>
          <p:cNvSpPr>
            <a:spLocks noChangeArrowheads="1"/>
          </p:cNvSpPr>
          <p:nvPr/>
        </p:nvSpPr>
        <p:spPr bwMode="auto">
          <a:xfrm>
            <a:off x="858837" y="425450"/>
            <a:ext cx="6501454"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景深效果及</a:t>
            </a:r>
            <a:r>
              <a:rPr lang="en-US" altLang="zh-CN" sz="2400" b="1" dirty="0">
                <a:latin typeface="微软雅黑" panose="020B0503020204020204" pitchFamily="34" charset="-122"/>
                <a:ea typeface="微软雅黑" panose="020B0503020204020204" pitchFamily="34" charset="-122"/>
              </a:rPr>
              <a:t>3d</a:t>
            </a:r>
            <a:r>
              <a:rPr lang="zh-CN" altLang="en-US" sz="2400" b="1" dirty="0">
                <a:latin typeface="微软雅黑" panose="020B0503020204020204" pitchFamily="34" charset="-122"/>
                <a:ea typeface="微软雅黑" panose="020B0503020204020204" pitchFamily="34" charset="-122"/>
              </a:rPr>
              <a:t>变换之</a:t>
            </a:r>
            <a:r>
              <a:rPr lang="en-US" altLang="zh-CN" sz="2400" b="1" dirty="0">
                <a:latin typeface="微软雅黑" panose="020B0503020204020204" pitchFamily="34" charset="-122"/>
                <a:ea typeface="微软雅黑" panose="020B0503020204020204" pitchFamily="34" charset="-122"/>
              </a:rPr>
              <a:t>Z</a:t>
            </a:r>
            <a:r>
              <a:rPr lang="zh-CN" altLang="en-US" sz="2400" b="1" dirty="0">
                <a:latin typeface="微软雅黑" panose="020B0503020204020204" pitchFamily="34" charset="-122"/>
                <a:ea typeface="微软雅黑" panose="020B0503020204020204" pitchFamily="34" charset="-122"/>
              </a:rPr>
              <a:t>轴设置</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0" y="6451600"/>
            <a:ext cx="12192000" cy="406400"/>
          </a:xfrm>
          <a:prstGeom prst="rect">
            <a:avLst/>
          </a:prstGeom>
          <a:solidFill>
            <a:srgbClr val="3DA59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连接符 20"/>
          <p:cNvCxnSpPr/>
          <p:nvPr/>
        </p:nvCxnSpPr>
        <p:spPr>
          <a:xfrm>
            <a:off x="4621271" y="4485586"/>
            <a:ext cx="2692911"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接连接符 21"/>
          <p:cNvCxnSpPr/>
          <p:nvPr/>
        </p:nvCxnSpPr>
        <p:spPr>
          <a:xfrm rot="2700000" flipV="1">
            <a:off x="4589091" y="3269959"/>
            <a:ext cx="2692911" cy="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19"/>
          <p:cNvCxnSpPr/>
          <p:nvPr/>
        </p:nvCxnSpPr>
        <p:spPr>
          <a:xfrm flipV="1">
            <a:off x="4621271" y="4682662"/>
            <a:ext cx="2692911"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353750" y="5382099"/>
            <a:ext cx="242371" cy="176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4"/>
          <p:cNvSpPr/>
          <p:nvPr/>
        </p:nvSpPr>
        <p:spPr>
          <a:xfrm>
            <a:off x="1596121" y="5309260"/>
            <a:ext cx="8078123" cy="32194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16"/>
          <p:cNvSpPr/>
          <p:nvPr/>
        </p:nvSpPr>
        <p:spPr>
          <a:xfrm rot="10800000">
            <a:off x="1342227" y="5226094"/>
            <a:ext cx="253894" cy="15297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183712" y="5441552"/>
            <a:ext cx="582448" cy="369332"/>
          </a:xfrm>
          <a:prstGeom prst="rect">
            <a:avLst/>
          </a:prstGeom>
          <a:noFill/>
        </p:spPr>
        <p:txBody>
          <a:bodyPr wrap="square" rtlCol="0">
            <a:spAutoFit/>
          </a:bodyPr>
          <a:lstStyle/>
          <a:p>
            <a:r>
              <a:rPr lang="en-US" altLang="zh-CN"/>
              <a:t>X</a:t>
            </a:r>
            <a:r>
              <a:rPr lang="zh-CN" altLang="en-US"/>
              <a:t>轴</a:t>
            </a:r>
            <a:endParaRPr lang="zh-CN" altLang="en-US"/>
          </a:p>
        </p:txBody>
      </p:sp>
      <p:sp>
        <p:nvSpPr>
          <p:cNvPr id="30" name="文本框 29"/>
          <p:cNvSpPr txBox="1"/>
          <p:nvPr/>
        </p:nvSpPr>
        <p:spPr>
          <a:xfrm>
            <a:off x="2267119" y="5264905"/>
            <a:ext cx="639395" cy="369332"/>
          </a:xfrm>
          <a:prstGeom prst="rect">
            <a:avLst/>
          </a:prstGeom>
          <a:noFill/>
        </p:spPr>
        <p:txBody>
          <a:bodyPr wrap="square" rtlCol="0">
            <a:spAutoFit/>
          </a:bodyPr>
          <a:lstStyle/>
          <a:p>
            <a:r>
              <a:rPr lang="en-US" altLang="zh-CN"/>
              <a:t>Y</a:t>
            </a:r>
            <a:r>
              <a:rPr lang="zh-CN" altLang="en-US"/>
              <a:t>轴</a:t>
            </a:r>
            <a:endParaRPr lang="zh-CN" altLang="en-US"/>
          </a:p>
        </p:txBody>
      </p:sp>
      <p:sp>
        <p:nvSpPr>
          <p:cNvPr id="32" name="文本框 31"/>
          <p:cNvSpPr txBox="1"/>
          <p:nvPr/>
        </p:nvSpPr>
        <p:spPr>
          <a:xfrm>
            <a:off x="877867" y="4378052"/>
            <a:ext cx="597068" cy="369332"/>
          </a:xfrm>
          <a:prstGeom prst="rect">
            <a:avLst/>
          </a:prstGeom>
          <a:noFill/>
        </p:spPr>
        <p:txBody>
          <a:bodyPr wrap="square" rtlCol="0">
            <a:spAutoFit/>
          </a:bodyPr>
          <a:lstStyle/>
          <a:p>
            <a:r>
              <a:rPr lang="en-US" altLang="zh-CN"/>
              <a:t>Z</a:t>
            </a:r>
            <a:r>
              <a:rPr lang="zh-CN" altLang="en-US"/>
              <a:t>轴</a:t>
            </a:r>
            <a:endParaRPr lang="zh-CN" altLang="en-US"/>
          </a:p>
        </p:txBody>
      </p:sp>
      <p:sp>
        <p:nvSpPr>
          <p:cNvPr id="40" name="文本框 39"/>
          <p:cNvSpPr txBox="1"/>
          <p:nvPr/>
        </p:nvSpPr>
        <p:spPr>
          <a:xfrm>
            <a:off x="7481500" y="4018699"/>
            <a:ext cx="1363925" cy="369332"/>
          </a:xfrm>
          <a:prstGeom prst="rect">
            <a:avLst/>
          </a:prstGeom>
          <a:noFill/>
        </p:spPr>
        <p:txBody>
          <a:bodyPr wrap="square" rtlCol="0">
            <a:spAutoFit/>
          </a:bodyPr>
          <a:lstStyle/>
          <a:p>
            <a:r>
              <a:rPr lang="en-US" altLang="zh-CN" dirty="0"/>
              <a:t>content3</a:t>
            </a:r>
            <a:endParaRPr lang="zh-CN" altLang="en-US" dirty="0"/>
          </a:p>
        </p:txBody>
      </p:sp>
      <p:sp>
        <p:nvSpPr>
          <p:cNvPr id="41" name="文本框 40"/>
          <p:cNvSpPr txBox="1"/>
          <p:nvPr/>
        </p:nvSpPr>
        <p:spPr>
          <a:xfrm>
            <a:off x="7481500" y="4264802"/>
            <a:ext cx="1363925" cy="369332"/>
          </a:xfrm>
          <a:prstGeom prst="rect">
            <a:avLst/>
          </a:prstGeom>
          <a:noFill/>
        </p:spPr>
        <p:txBody>
          <a:bodyPr wrap="square" rtlCol="0">
            <a:spAutoFit/>
          </a:bodyPr>
          <a:lstStyle/>
          <a:p>
            <a:r>
              <a:rPr lang="en-US" altLang="zh-CN"/>
              <a:t>content2</a:t>
            </a:r>
            <a:endParaRPr lang="zh-CN" altLang="en-US"/>
          </a:p>
        </p:txBody>
      </p:sp>
      <p:sp>
        <p:nvSpPr>
          <p:cNvPr id="46" name="文本框 45"/>
          <p:cNvSpPr txBox="1"/>
          <p:nvPr/>
        </p:nvSpPr>
        <p:spPr>
          <a:xfrm>
            <a:off x="7495176" y="4526273"/>
            <a:ext cx="1363925" cy="369332"/>
          </a:xfrm>
          <a:prstGeom prst="rect">
            <a:avLst/>
          </a:prstGeom>
          <a:noFill/>
        </p:spPr>
        <p:txBody>
          <a:bodyPr wrap="square" rtlCol="0">
            <a:spAutoFit/>
          </a:bodyPr>
          <a:lstStyle/>
          <a:p>
            <a:r>
              <a:rPr lang="en-US" altLang="zh-CN"/>
              <a:t>content1</a:t>
            </a:r>
            <a:endParaRPr lang="zh-CN" altLang="en-US"/>
          </a:p>
        </p:txBody>
      </p:sp>
      <p:sp>
        <p:nvSpPr>
          <p:cNvPr id="47" name="箭头: 下 30"/>
          <p:cNvSpPr/>
          <p:nvPr/>
        </p:nvSpPr>
        <p:spPr>
          <a:xfrm>
            <a:off x="9435428" y="1466150"/>
            <a:ext cx="827315" cy="2841171"/>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9674244" y="2080111"/>
            <a:ext cx="349684" cy="1754326"/>
          </a:xfrm>
          <a:prstGeom prst="rect">
            <a:avLst/>
          </a:prstGeom>
          <a:noFill/>
        </p:spPr>
        <p:txBody>
          <a:bodyPr wrap="square" rtlCol="0">
            <a:spAutoFit/>
          </a:bodyPr>
          <a:lstStyle/>
          <a:p>
            <a:r>
              <a:rPr lang="zh-CN" altLang="en-US"/>
              <a:t>实际用户视线</a:t>
            </a:r>
            <a:endParaRPr lang="zh-CN" altLang="en-US"/>
          </a:p>
        </p:txBody>
      </p:sp>
      <p:sp>
        <p:nvSpPr>
          <p:cNvPr id="49" name="文本框 48"/>
          <p:cNvSpPr txBox="1"/>
          <p:nvPr/>
        </p:nvSpPr>
        <p:spPr>
          <a:xfrm>
            <a:off x="5733146" y="2662062"/>
            <a:ext cx="725707" cy="369332"/>
          </a:xfrm>
          <a:prstGeom prst="rect">
            <a:avLst/>
          </a:prstGeom>
          <a:noFill/>
        </p:spPr>
        <p:txBody>
          <a:bodyPr wrap="square" rtlCol="0">
            <a:spAutoFit/>
          </a:bodyPr>
          <a:lstStyle/>
          <a:p>
            <a:r>
              <a:rPr lang="zh-CN" altLang="en-US" dirty="0"/>
              <a:t>正面</a:t>
            </a:r>
            <a:endParaRPr lang="zh-CN" altLang="en-US" dirty="0"/>
          </a:p>
        </p:txBody>
      </p:sp>
      <p:cxnSp>
        <p:nvCxnSpPr>
          <p:cNvPr id="4" name="直线箭头连接符 3"/>
          <p:cNvCxnSpPr/>
          <p:nvPr/>
        </p:nvCxnSpPr>
        <p:spPr>
          <a:xfrm>
            <a:off x="4983458" y="2317871"/>
            <a:ext cx="0" cy="2070160"/>
          </a:xfrm>
          <a:prstGeom prst="straightConnector1">
            <a:avLst/>
          </a:prstGeom>
          <a:ln w="28575">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p:nvPr/>
        </p:nvCxnSpPr>
        <p:spPr>
          <a:xfrm>
            <a:off x="6932509" y="4203365"/>
            <a:ext cx="0" cy="282221"/>
          </a:xfrm>
          <a:prstGeom prst="straightConnector1">
            <a:avLst/>
          </a:prstGeom>
          <a:ln w="28575">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02959" y="5926264"/>
            <a:ext cx="10860374" cy="369332"/>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默认情况下前端的</a:t>
            </a: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坐标系是没有</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轴值的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所以默认看不到</a:t>
            </a: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物体的远近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只能看到</a:t>
            </a:r>
            <a:r>
              <a:rPr lang="en-US" altLang="zh-CN" dirty="0">
                <a:latin typeface="微软雅黑" panose="020B0503020204020204" pitchFamily="34" charset="-122"/>
                <a:ea typeface="微软雅黑" panose="020B0503020204020204" pitchFamily="34" charset="-122"/>
              </a:rPr>
              <a:t>3D</a:t>
            </a:r>
            <a:r>
              <a:rPr lang="zh-CN" altLang="en-US" dirty="0">
                <a:latin typeface="微软雅黑" panose="020B0503020204020204" pitchFamily="34" charset="-122"/>
                <a:ea typeface="微软雅黑" panose="020B0503020204020204" pitchFamily="34" charset="-122"/>
              </a:rPr>
              <a:t>物体的投影</a:t>
            </a:r>
            <a:endParaRPr lang="en-US" altLang="zh-CN"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6238051" y="1485690"/>
            <a:ext cx="3436193" cy="923330"/>
          </a:xfrm>
          <a:prstGeom prst="rect">
            <a:avLst/>
          </a:prstGeom>
          <a:noFill/>
        </p:spPr>
        <p:txBody>
          <a:bodyPr wrap="square" rtlCol="0">
            <a:spAutoFit/>
          </a:bodyPr>
          <a:lstStyle/>
          <a:p>
            <a:r>
              <a:rPr lang="en-US" altLang="zh-CN" dirty="0"/>
              <a:t>content3{</a:t>
            </a:r>
            <a:endParaRPr lang="en-US" altLang="zh-CN" dirty="0"/>
          </a:p>
          <a:p>
            <a:r>
              <a:rPr lang="zh-CN" altLang="en-US" dirty="0"/>
              <a:t>    </a:t>
            </a:r>
            <a:r>
              <a:rPr lang="en-US" altLang="zh-CN" dirty="0" err="1"/>
              <a:t>transform:rotateX</a:t>
            </a:r>
            <a:r>
              <a:rPr lang="en-US" altLang="zh-CN" dirty="0"/>
              <a:t>(45deg);</a:t>
            </a:r>
            <a:endParaRPr lang="en-US" altLang="zh-CN" dirty="0"/>
          </a:p>
          <a:p>
            <a:r>
              <a:rPr lang="en-US" altLang="zh-CN" dirty="0"/>
              <a:t>}</a:t>
            </a:r>
            <a:endParaRPr lang="zh-CN" altLang="en-US" dirty="0"/>
          </a:p>
        </p:txBody>
      </p:sp>
      <p:sp>
        <p:nvSpPr>
          <p:cNvPr id="35" name="文本框 34"/>
          <p:cNvSpPr txBox="1"/>
          <p:nvPr/>
        </p:nvSpPr>
        <p:spPr>
          <a:xfrm>
            <a:off x="1547265" y="2868295"/>
            <a:ext cx="1813774" cy="369332"/>
          </a:xfrm>
          <a:prstGeom prst="rect">
            <a:avLst/>
          </a:prstGeom>
          <a:noFill/>
          <a:ln>
            <a:solidFill>
              <a:schemeClr val="tx1"/>
            </a:solidFill>
          </a:ln>
        </p:spPr>
        <p:txBody>
          <a:bodyPr wrap="square" rtlCol="0">
            <a:spAutoFit/>
          </a:bodyPr>
          <a:lstStyle/>
          <a:p>
            <a:r>
              <a:rPr lang="en-US" altLang="zh-CN" dirty="0"/>
              <a:t>content3</a:t>
            </a:r>
            <a:r>
              <a:rPr lang="zh-CN" altLang="en-US" dirty="0"/>
              <a:t>的投影</a:t>
            </a:r>
            <a:endParaRPr lang="en-US" altLang="zh-CN" dirty="0"/>
          </a:p>
        </p:txBody>
      </p:sp>
      <p:cxnSp>
        <p:nvCxnSpPr>
          <p:cNvPr id="7" name="直线箭头连接符 6"/>
          <p:cNvCxnSpPr>
            <a:stCxn id="35" idx="2"/>
          </p:cNvCxnSpPr>
          <p:nvPr/>
        </p:nvCxnSpPr>
        <p:spPr>
          <a:xfrm>
            <a:off x="2454152" y="3237627"/>
            <a:ext cx="3181030" cy="115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2259</Words>
  <Application>WPS 演示</Application>
  <PresentationFormat>宽屏</PresentationFormat>
  <Paragraphs>293</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Calibri</vt:lpstr>
      <vt:lpstr>Calibri Light</vt:lpstr>
      <vt:lpstr>微软雅黑</vt:lpstr>
      <vt:lpstr>等线</vt:lpstr>
      <vt:lpstr>等线</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Administrator</cp:lastModifiedBy>
  <cp:revision>1546</cp:revision>
  <dcterms:created xsi:type="dcterms:W3CDTF">2015-05-06T06:15:00Z</dcterms:created>
  <dcterms:modified xsi:type="dcterms:W3CDTF">2019-05-21T14:35:37Z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