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2b903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2b903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02b903d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02b903d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2b903d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02b903d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Tiempos, pros del proyecto, alcance, tecnologías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2b903d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2b903d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02b903d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02b903d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02b903d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02b903d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Presentación Proyecto APT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88"/>
              <a:t>“ODEONIC Music Generator”</a:t>
            </a:r>
            <a:endParaRPr sz="38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013"/>
              <a:buNone/>
            </a:pPr>
            <a:r>
              <a:rPr lang="es" sz="1440">
                <a:solidFill>
                  <a:srgbClr val="262626"/>
                </a:solidFill>
              </a:rPr>
              <a:t>Alumnos: Diego Muñoz, Pedro Carrasco, Marco Maulén</a:t>
            </a:r>
            <a:endParaRPr sz="144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013"/>
              <a:buNone/>
            </a:pPr>
            <a:r>
              <a:rPr lang="es" sz="1440">
                <a:solidFill>
                  <a:srgbClr val="262626"/>
                </a:solidFill>
              </a:rPr>
              <a:t>Docente: Carlos Eduardo Correa Sanhueza</a:t>
            </a:r>
            <a:endParaRPr sz="144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013"/>
              <a:buNone/>
            </a:pPr>
            <a:r>
              <a:rPr lang="es" sz="1440">
                <a:solidFill>
                  <a:srgbClr val="262626"/>
                </a:solidFill>
              </a:rPr>
              <a:t>Asignatura: Capstone (MP_PTY4614)</a:t>
            </a:r>
            <a:endParaRPr sz="144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013"/>
              <a:buFont typeface="Arial"/>
              <a:buNone/>
            </a:pPr>
            <a:r>
              <a:rPr lang="es" sz="1440">
                <a:solidFill>
                  <a:srgbClr val="262626"/>
                </a:solidFill>
              </a:rPr>
              <a:t>Sección: 004V</a:t>
            </a:r>
            <a:endParaRPr sz="1440">
              <a:solidFill>
                <a:srgbClr val="262626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Áreas</a:t>
            </a: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 de Desempeño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Desarrollo de Software: </a:t>
            </a:r>
            <a:r>
              <a:rPr lang="es"/>
              <a:t>Creación de un sistema complejo con un motor de generación musical y una interfaz de usuario interactiva.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Ciencia de Datos:</a:t>
            </a:r>
            <a:r>
              <a:rPr lang="es"/>
              <a:t> Análisis continuo de preferencias de usuarios para la personalización musical en tiempo real.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Gestión de Bases de Datos:</a:t>
            </a:r>
            <a:r>
              <a:rPr lang="es"/>
              <a:t> Almacenamiento de canciones generadas y datos de usuarios en una base de datos NoSQL escalable (MongoDB).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Seguridad Informática:</a:t>
            </a:r>
            <a:r>
              <a:rPr lang="es"/>
              <a:t> Implementación de estándares de seguridad para proteger los datos y garantizar la autenticación segura.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Competencias Desarrolladas</a:t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Administración de Ambientes y Servicios: </a:t>
            </a:r>
            <a:r>
              <a:rPr lang="es"/>
              <a:t>Configuración de entornos de desarrollo y producción, gestión de servidores y bases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Propuestas de Soluciones Informáticas:</a:t>
            </a:r>
            <a:r>
              <a:rPr lang="es"/>
              <a:t> Análisis de requerimientos para proponer soluciones que faciliten la creación de música personalizada.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Desarrollo y Mantenimiento de Software:</a:t>
            </a:r>
            <a:r>
              <a:rPr lang="es"/>
              <a:t> Uso de metodologías ágiles (Scrum) y herramientas como GitHub para el control de versiones.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Modelado y Manipulación de Datos:</a:t>
            </a:r>
            <a:r>
              <a:rPr lang="es"/>
              <a:t> Diseño escalable de la base de datos y programación de rutinas para la gestión de información.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Pruebas y Certificación:</a:t>
            </a:r>
            <a:r>
              <a:rPr lang="es"/>
              <a:t> Realización de pruebas de funcionalidad y seguridad siguiendo buenas prácticas de la industria.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Relevancia del Proyecto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57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Problemática Abordada:</a:t>
            </a:r>
            <a:r>
              <a:rPr lang="es"/>
              <a:t> Falta de herramientas accesibles para la creación musical personalizada en el mercado actual.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Relevancia para el Campo Laboral:</a:t>
            </a:r>
            <a:r>
              <a:rPr lang="es"/>
              <a:t> Democratización de la creación musical, alineada con las tendencias de software y entretenimiento.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Impacto Global:</a:t>
            </a:r>
            <a:r>
              <a:rPr lang="es"/>
              <a:t> Acceso en línea para músicos independientes y aficionados de todo el mundo.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Valor Aportado:</a:t>
            </a:r>
            <a:r>
              <a:rPr lang="es"/>
              <a:t> Accesibilidad y facilidad para crear y compartir música, con una plataforma completa desde la creación hasta la distribución.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Metodología Utilizada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Metodología:</a:t>
            </a:r>
            <a:r>
              <a:rPr lang="es"/>
              <a:t> Scrum, con sprints de dos semanas para una entrega iterativa y adaptación a las necesidades del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Fases del Proyecto: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Planificación y definición de requisitos.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Desarrollo del Front-End (Vue.js) y Back-End (FastAPI).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Integración de sistemas de seguridad (OAuth, Keycloak).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Pruebas de usabilidad y despliegue.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Desarrollo del Proyecto</a:t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Etapas Clave: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Planificación:</a:t>
            </a:r>
            <a:r>
              <a:rPr lang="es" sz="1600"/>
              <a:t> Creación de backlog, épicas e historias de usuario.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Desarrollo del Motor Musical: </a:t>
            </a:r>
            <a:r>
              <a:rPr lang="es" sz="1600"/>
              <a:t>Programación para combinar géneros en tiempo real.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Diseño de la Interfaz:</a:t>
            </a:r>
            <a:r>
              <a:rPr lang="es" sz="1600"/>
              <a:t> Asegurando accesibilidad en dispositivos móviles y de escritorio.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Integración de Redes Sociales:</a:t>
            </a:r>
            <a:r>
              <a:rPr lang="es" sz="1600"/>
              <a:t> Funcionalidad para compartir en plataformas como Facebook, Instagram, X (Twitter) y TikTok.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/>
              <a:t>Facilitadores y Dificultades: </a:t>
            </a:r>
            <a:r>
              <a:rPr lang="es" sz="1600"/>
              <a:t>Uso de herramientas colaborativas (Trello, GitHub), desafíos en la optimización para móviles y la integración de APIs.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262626"/>
                </a:solidFill>
                <a:highlight>
                  <a:srgbClr val="FFFFFF"/>
                </a:highlight>
              </a:rPr>
              <a:t>Evidencias e Intereses y Proyecciones Profesionales</a:t>
            </a:r>
            <a:endParaRPr b="1" sz="170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Repositorio de GitHub:</a:t>
            </a:r>
            <a:r>
              <a:rPr lang="es"/>
              <a:t> Control de versiones y código fuente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Trello:</a:t>
            </a:r>
            <a:r>
              <a:rPr lang="es"/>
              <a:t> Gestión de tareas y evidencias del progreso.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Aprendizajes Clave:</a:t>
            </a:r>
            <a:r>
              <a:rPr lang="es"/>
              <a:t> Desarrollo de software escalable, seguridad de datos, gestión de bases de datos y ciencia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Áreas de Especialización Futura:</a:t>
            </a:r>
            <a:r>
              <a:rPr lang="es"/>
              <a:t> Seguridad informática, desarrollo de software centrado en el usuario y ciencia de datos para análisis en tiempo real.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Visión Profesional:</a:t>
            </a:r>
            <a:r>
              <a:rPr lang="es"/>
              <a:t> Continuar en proyectos tecnológicos con un enfoque en soluciones digitales innovadoras y escalables.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675"/>
            <a:ext cx="9144000" cy="65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425" y="136350"/>
            <a:ext cx="1692950" cy="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