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2356A-A62F-42B1-8191-DFD588768A6C}" v="43" dt="2023-11-02T01:11:15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8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6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ntage yellow TV on top of a wood plank with blue background">
            <a:extLst>
              <a:ext uri="{FF2B5EF4-FFF2-40B4-BE49-F238E27FC236}">
                <a16:creationId xmlns:a16="http://schemas.microsoft.com/office/drawing/2014/main" id="{E7091734-1448-DF93-789E-014F8880C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305" r="-1" b="340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DD8F9-1AFC-3FA6-80DF-8ED68390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TV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0878-13B9-7764-FC8C-053242B1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Product Engineering project –Team 2 </a:t>
            </a:r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Brionne Boggioni   Lance Boza   Jose Rivera</a:t>
            </a:r>
          </a:p>
          <a:p>
            <a:pPr algn="ctr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Star Rating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 Options to Menu “To rate one of my shows”, “Read reviews for a Show”</a:t>
            </a:r>
          </a:p>
          <a:p>
            <a:r>
              <a:rPr lang="en-US" sz="4000" dirty="0"/>
              <a:t>Add fields to </a:t>
            </a:r>
            <a:r>
              <a:rPr lang="en-US" sz="4000" dirty="0" err="1"/>
              <a:t>user_shows</a:t>
            </a:r>
            <a:r>
              <a:rPr lang="en-US" sz="4000" dirty="0"/>
              <a:t> table: “ratings”, “review”</a:t>
            </a:r>
          </a:p>
          <a:p>
            <a:r>
              <a:rPr lang="en-US" sz="4000" dirty="0"/>
              <a:t>Add the average stars to the All Shows listing</a:t>
            </a:r>
          </a:p>
          <a:p>
            <a:r>
              <a:rPr lang="en-US" sz="4000" dirty="0"/>
              <a:t>List anonymous reviews with associated star rating under the show title (when the menu option is used).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6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948-79E8-FA1B-1722-8C376C84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8E6D-4184-17CB-A281-5357C497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Lance Boza – Primary Developer</a:t>
            </a:r>
          </a:p>
          <a:p>
            <a:r>
              <a:rPr lang="en-US" sz="5400" dirty="0"/>
              <a:t>Jose Rivera – Exception/Object Class Developer</a:t>
            </a:r>
          </a:p>
          <a:p>
            <a:r>
              <a:rPr lang="en-US" sz="5400" dirty="0"/>
              <a:t>Brionne Boggioni – Scrum Leader – Menu Class, SQL Developer</a:t>
            </a:r>
          </a:p>
        </p:txBody>
      </p:sp>
    </p:spTree>
    <p:extLst>
      <p:ext uri="{BB962C8B-B14F-4D97-AF65-F5344CB8AC3E}">
        <p14:creationId xmlns:p14="http://schemas.microsoft.com/office/powerpoint/2010/main" val="8539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452E-3EC9-D8CE-8BA0-41B4F95A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732E-D4D0-A055-DEC4-225DF1D6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Created ER Schema</a:t>
            </a:r>
          </a:p>
          <a:p>
            <a:r>
              <a:rPr lang="en-US" sz="5400" dirty="0"/>
              <a:t>Created UML Diagram</a:t>
            </a:r>
          </a:p>
          <a:p>
            <a:pPr lvl="1"/>
            <a:r>
              <a:rPr lang="en-US" sz="5400" dirty="0"/>
              <a:t>This did have to be updated throughout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200F-1CEA-161D-8CBE-D0B37194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CB407-1D38-E5CD-5D59-C774CD1F5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19" y="1989438"/>
            <a:ext cx="7784757" cy="4584408"/>
          </a:xfrm>
        </p:spPr>
      </p:pic>
    </p:spTree>
    <p:extLst>
      <p:ext uri="{BB962C8B-B14F-4D97-AF65-F5344CB8AC3E}">
        <p14:creationId xmlns:p14="http://schemas.microsoft.com/office/powerpoint/2010/main" val="8004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062-23A6-8BE1-3A9A-EA270309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 descr="A diagram of a television user&#10;&#10;Description automatically generated">
            <a:extLst>
              <a:ext uri="{FF2B5EF4-FFF2-40B4-BE49-F238E27FC236}">
                <a16:creationId xmlns:a16="http://schemas.microsoft.com/office/drawing/2014/main" id="{C58C39D6-04FE-6155-4F48-27656702A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672" y="1928813"/>
            <a:ext cx="5678655" cy="4252912"/>
          </a:xfrm>
        </p:spPr>
      </p:pic>
    </p:spTree>
    <p:extLst>
      <p:ext uri="{BB962C8B-B14F-4D97-AF65-F5344CB8AC3E}">
        <p14:creationId xmlns:p14="http://schemas.microsoft.com/office/powerpoint/2010/main" val="110632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59FA-B435-0409-DA5C-A2353E25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Tracker Demo</a:t>
            </a:r>
          </a:p>
        </p:txBody>
      </p:sp>
    </p:spTree>
    <p:extLst>
      <p:ext uri="{BB962C8B-B14F-4D97-AF65-F5344CB8AC3E}">
        <p14:creationId xmlns:p14="http://schemas.microsoft.com/office/powerpoint/2010/main" val="107944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78FF2B-CEE8-3E3C-B29D-E39703A1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AC830-C847-A044-AF74-C6C14AF9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Git/</a:t>
            </a:r>
            <a:r>
              <a:rPr lang="en-US" sz="4800" dirty="0" err="1"/>
              <a:t>Github</a:t>
            </a:r>
            <a:r>
              <a:rPr lang="en-US" sz="4800" dirty="0"/>
              <a:t> – duplicate repository issues, nested repository issues.</a:t>
            </a:r>
          </a:p>
          <a:p>
            <a:r>
              <a:rPr lang="en-US" sz="4800" dirty="0"/>
              <a:t>Input Validation – several iterations trying to account for all possibilities</a:t>
            </a:r>
          </a:p>
          <a:p>
            <a:r>
              <a:rPr lang="en-US" sz="4800" dirty="0"/>
              <a:t>ER Schema and UML Diagrams are also iterative.  </a:t>
            </a:r>
          </a:p>
        </p:txBody>
      </p:sp>
    </p:spTree>
    <p:extLst>
      <p:ext uri="{BB962C8B-B14F-4D97-AF65-F5344CB8AC3E}">
        <p14:creationId xmlns:p14="http://schemas.microsoft.com/office/powerpoint/2010/main" val="139223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6F4F-99B8-DEE9-3F5E-DC205F95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041C-6253-8DB5-D120-F4A85135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bliqueTopRight"/>
              <a:lightRig rig="threePt" dir="t"/>
            </a:scene3d>
          </a:bodyPr>
          <a:lstStyle/>
          <a:p>
            <a:r>
              <a:rPr lang="en-US" sz="3200" dirty="0"/>
              <a:t>MVP was achieved within time constraint while maintaining an amicable and collaborative environment.</a:t>
            </a:r>
          </a:p>
          <a:p>
            <a:pPr marL="0" indent="0" algn="ctr">
              <a:buNone/>
            </a:pPr>
            <a:r>
              <a:rPr lang="en-US" sz="8800" b="1" dirty="0">
                <a:solidFill>
                  <a:schemeClr val="accent3">
                    <a:lumMod val="75000"/>
                  </a:schemeClr>
                </a:solidFill>
                <a:effectLst>
                  <a:outerShdw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+mj-lt"/>
              </a:rPr>
              <a:t>Congratulations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A4CF-2D32-7AB9-E6B7-99A65BB9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BF1-2E80-DC11-A896-FF29ECB7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Lance – Adding Administration functionality</a:t>
            </a:r>
          </a:p>
          <a:p>
            <a:r>
              <a:rPr lang="en-US" sz="6000" dirty="0"/>
              <a:t>Jose – Adding Episode/Percentage progress indication</a:t>
            </a:r>
          </a:p>
          <a:p>
            <a:r>
              <a:rPr lang="en-US" sz="6000" dirty="0"/>
              <a:t>Brionne – Adding Star Rating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40179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64ACB4"/>
      </a:accent1>
      <a:accent2>
        <a:srgbClr val="70AC99"/>
      </a:accent2>
      <a:accent3>
        <a:srgbClr val="7FA5CE"/>
      </a:accent3>
      <a:accent4>
        <a:srgbClr val="C97070"/>
      </a:accent4>
      <a:accent5>
        <a:srgbClr val="C99571"/>
      </a:accent5>
      <a:accent6>
        <a:srgbClr val="AFA262"/>
      </a:accent6>
      <a:hlink>
        <a:srgbClr val="AE706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536</TotalTime>
  <Words>207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Modern Love</vt:lpstr>
      <vt:lpstr>The Hand</vt:lpstr>
      <vt:lpstr>SketchyVTI</vt:lpstr>
      <vt:lpstr>TV tracker</vt:lpstr>
      <vt:lpstr>Team Introduction</vt:lpstr>
      <vt:lpstr>Initial Design</vt:lpstr>
      <vt:lpstr>ER Schema</vt:lpstr>
      <vt:lpstr>UML Diagram</vt:lpstr>
      <vt:lpstr>TV Tracker Demo</vt:lpstr>
      <vt:lpstr>What did we learn?</vt:lpstr>
      <vt:lpstr>Sprint Review </vt:lpstr>
      <vt:lpstr>Sprint Review – Next Steps</vt:lpstr>
      <vt:lpstr>Adding Star Rating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Brionne Boggioni</dc:creator>
  <cp:lastModifiedBy>Brionne Boggioni</cp:lastModifiedBy>
  <cp:revision>2</cp:revision>
  <dcterms:created xsi:type="dcterms:W3CDTF">2023-11-01T16:41:29Z</dcterms:created>
  <dcterms:modified xsi:type="dcterms:W3CDTF">2023-11-02T01:37:43Z</dcterms:modified>
</cp:coreProperties>
</file>