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62" r:id="rId15"/>
    <p:sldId id="263" r:id="rId16"/>
    <p:sldId id="264" r:id="rId17"/>
    <p:sldId id="265" r:id="rId18"/>
    <p:sldId id="266" r:id="rId19"/>
    <p:sldId id="26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9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86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3951C9-B20D-41BF-A98D-101C9C171CA0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C3241-10EF-437F-A3DA-17B21A64C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C3241-10EF-437F-A3DA-17B21A64C0D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6371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were able to finish Wednesday with robust Testing.  We opted not to try to add additional functionality and instead focus on a reliable MVP.  </a:t>
            </a:r>
          </a:p>
          <a:p>
            <a:endParaRPr lang="en-US" dirty="0"/>
          </a:p>
          <a:p>
            <a:r>
              <a:rPr lang="en-US" dirty="0"/>
              <a:t>We started minimal discussion on what our next Sprint could include.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C3241-10EF-437F-A3DA-17B21A64C0D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2976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C3241-10EF-437F-A3DA-17B21A64C0D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3531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C3241-10EF-437F-A3DA-17B21A64C0D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6237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creating the User Stories, it became clear that the user stories would not necessarily directly relate to individual work assignments.  </a:t>
            </a:r>
          </a:p>
          <a:p>
            <a:endParaRPr lang="en-US" dirty="0"/>
          </a:p>
          <a:p>
            <a:r>
              <a:rPr lang="en-US" dirty="0"/>
              <a:t>The user stories related to menu functionality are divided between Lance and I since I was coding the Menu functionality interacting with the user, and Lance was working on the DAO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C3241-10EF-437F-A3DA-17B21A64C0D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891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C3241-10EF-437F-A3DA-17B21A64C0D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930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C3241-10EF-437F-A3DA-17B21A64C0D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118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extended functionality we would add if we had another Sprint to work on this project.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C3241-10EF-437F-A3DA-17B21A64C0D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3553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would allow users to rate the shows they watch and leave reviews. </a:t>
            </a:r>
          </a:p>
          <a:p>
            <a:endParaRPr lang="en-US" dirty="0"/>
          </a:p>
          <a:p>
            <a:r>
              <a:rPr lang="en-US" dirty="0"/>
              <a:t>The ratings and review fields would need to be added to the </a:t>
            </a:r>
            <a:r>
              <a:rPr lang="en-US" dirty="0" err="1"/>
              <a:t>user_shows</a:t>
            </a:r>
            <a:endParaRPr lang="en-US" dirty="0"/>
          </a:p>
          <a:p>
            <a:endParaRPr lang="en-US" dirty="0"/>
          </a:p>
          <a:p>
            <a:r>
              <a:rPr lang="en-US" dirty="0"/>
              <a:t>An average stars attribute would need to be added to the Shows object and Shows table.</a:t>
            </a:r>
          </a:p>
          <a:p>
            <a:endParaRPr lang="en-US" dirty="0"/>
          </a:p>
          <a:p>
            <a:r>
              <a:rPr lang="en-US" dirty="0"/>
              <a:t>Add an option to the menu for a user to read reviews associated with a given show.  The reviews would be listed without user information associated.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C3241-10EF-437F-A3DA-17B21A64C0D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would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C3241-10EF-437F-A3DA-17B21A64C0D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931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C3241-10EF-437F-A3DA-17B21A64C0D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77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C3241-10EF-437F-A3DA-17B21A64C0D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08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*We wanted to provide ourselves a strong foundation to build from since we planned to do most of the development Tuesday night.</a:t>
            </a:r>
          </a:p>
          <a:p>
            <a:r>
              <a:rPr lang="en-US" dirty="0"/>
              <a:t>*The ER schema and UML only changed slightly during development and the time spent in planning and mapping our design was crucial in meeting our time restraint.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C3241-10EF-437F-A3DA-17B21A64C0D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12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ER schema was basic but allowed for rapid development of the SQL Script needed.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C3241-10EF-437F-A3DA-17B21A64C0D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453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UML Diagram was more complex, but investing the time here really supported our development </a:t>
            </a:r>
          </a:p>
          <a:p>
            <a:endParaRPr lang="en-US" dirty="0"/>
          </a:p>
          <a:p>
            <a:r>
              <a:rPr lang="en-US" dirty="0"/>
              <a:t>We employed the DAO pattern (Data Access Object) pattern to good effect</a:t>
            </a:r>
          </a:p>
          <a:p>
            <a:endParaRPr lang="en-US" dirty="0"/>
          </a:p>
          <a:p>
            <a:r>
              <a:rPr lang="en-US" dirty="0"/>
              <a:t>Our object classes do not contain any setter methods because our initial development requires direct access to the database to add a user or show.</a:t>
            </a:r>
          </a:p>
          <a:p>
            <a:endParaRPr lang="en-US" dirty="0"/>
          </a:p>
          <a:p>
            <a:r>
              <a:rPr lang="en-US" dirty="0"/>
              <a:t>The Menu class includes our User Validation process, as well as the full menu.  This Class handles interaction with the User.  The interaction with the Database is handled by the </a:t>
            </a:r>
            <a:r>
              <a:rPr lang="en-US" dirty="0" err="1"/>
              <a:t>WatchListDaoImpl</a:t>
            </a:r>
            <a:r>
              <a:rPr lang="en-US" dirty="0"/>
              <a:t> class.</a:t>
            </a:r>
          </a:p>
          <a:p>
            <a:endParaRPr lang="en-US" dirty="0"/>
          </a:p>
          <a:p>
            <a:r>
              <a:rPr lang="en-US" dirty="0"/>
              <a:t>The connection manager is an independent class at well to allow for local modification without impacting the other classes.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C3241-10EF-437F-A3DA-17B21A64C0D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15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C3241-10EF-437F-A3DA-17B21A64C0D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08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creating the Kanban board, we quickly realized the user stories were all being implemented to “provide a good user experience”.  </a:t>
            </a:r>
          </a:p>
          <a:p>
            <a:endParaRPr lang="en-US" dirty="0"/>
          </a:p>
          <a:p>
            <a:r>
              <a:rPr lang="en-US" dirty="0"/>
              <a:t>The short timeline for this project and the daily interaction of the team made the Kanban process less useful.  For a more extended project we would have had the opportunity to build out the sub-issues and use the embedded features to communicate our progress and design choices to the team.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C3241-10EF-437F-A3DA-17B21A64C0D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06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the End of Tuesday we had completed our ER schema and the UML diagram.  We divided the initial work, trying to balance overall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C3241-10EF-437F-A3DA-17B21A64C0D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3963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of the code was written by Wednesday Morning.  We spent the morning finished code and integrating everyone work.</a:t>
            </a:r>
          </a:p>
          <a:p>
            <a:endParaRPr lang="en-US" dirty="0"/>
          </a:p>
          <a:p>
            <a:r>
              <a:rPr lang="en-US" dirty="0"/>
              <a:t>Cue Git/</a:t>
            </a:r>
            <a:r>
              <a:rPr lang="en-US" dirty="0" err="1"/>
              <a:t>Github</a:t>
            </a:r>
            <a:r>
              <a:rPr lang="en-US" dirty="0"/>
              <a:t> debacles.</a:t>
            </a:r>
          </a:p>
          <a:p>
            <a:endParaRPr lang="en-US" dirty="0"/>
          </a:p>
          <a:p>
            <a:r>
              <a:rPr lang="en-US" dirty="0"/>
              <a:t>We were able to finish Wednesday with robust Testing.  We opted not to try to add additional functionality and instead focus on a reliable MVP. 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C3241-10EF-437F-A3DA-17B21A64C0D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691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52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49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38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59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73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887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92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761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65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78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30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11/2/2023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410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1" r:id="rId6"/>
    <p:sldLayoutId id="2147483717" r:id="rId7"/>
    <p:sldLayoutId id="2147483718" r:id="rId8"/>
    <p:sldLayoutId id="2147483719" r:id="rId9"/>
    <p:sldLayoutId id="2147483720" r:id="rId10"/>
    <p:sldLayoutId id="214748372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Vintage yellow TV on top of a wood plank with blue background">
            <a:extLst>
              <a:ext uri="{FF2B5EF4-FFF2-40B4-BE49-F238E27FC236}">
                <a16:creationId xmlns:a16="http://schemas.microsoft.com/office/drawing/2014/main" id="{E7091734-1448-DF93-789E-014F8880CA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t="12305" r="-1" b="3403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EDD8F9-1AFC-3FA6-80DF-8ED683907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TV tracker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FB0878-13B9-7764-FC8C-053242B10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9432"/>
            <a:ext cx="9144000" cy="1225296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200">
                <a:solidFill>
                  <a:schemeClr val="bg1"/>
                </a:solidFill>
              </a:rPr>
              <a:t>Product Engineering project –Team 2 </a:t>
            </a:r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chemeClr val="bg1"/>
                </a:solidFill>
              </a:rPr>
              <a:t>Brionne Boggioni   Lance Boza   Jose Rivera</a:t>
            </a:r>
          </a:p>
          <a:p>
            <a:pPr algn="ctr">
              <a:lnSpc>
                <a:spcPct val="100000"/>
              </a:lnSpc>
            </a:pP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04D8AD8F-EF7F-481F-B99A-B85138970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60325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918E0-3B7E-1427-0D6F-6140E9CF4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Kanban Wednesday End of Day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662C0D30-24C2-39F3-9F15-7EAB69BFEE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49" y="1928813"/>
            <a:ext cx="10046101" cy="4252912"/>
          </a:xfrm>
        </p:spPr>
      </p:pic>
    </p:spTree>
    <p:extLst>
      <p:ext uri="{BB962C8B-B14F-4D97-AF65-F5344CB8AC3E}">
        <p14:creationId xmlns:p14="http://schemas.microsoft.com/office/powerpoint/2010/main" val="2502828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2B705-51BB-654A-A29A-DE95FBE61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Kanban -Jose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F1F9527-0228-553C-9BCB-BDB537A103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487" y="2002631"/>
            <a:ext cx="8201025" cy="410527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8A41BC-F9D7-8450-9362-7A11B21F2B90}"/>
              </a:ext>
            </a:extLst>
          </p:cNvPr>
          <p:cNvSpPr txBox="1"/>
          <p:nvPr/>
        </p:nvSpPr>
        <p:spPr>
          <a:xfrm>
            <a:off x="1995487" y="3059668"/>
            <a:ext cx="55833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Jose also completed the Main (Runner) class and the Users Class</a:t>
            </a:r>
          </a:p>
        </p:txBody>
      </p:sp>
    </p:spTree>
    <p:extLst>
      <p:ext uri="{BB962C8B-B14F-4D97-AF65-F5344CB8AC3E}">
        <p14:creationId xmlns:p14="http://schemas.microsoft.com/office/powerpoint/2010/main" val="2503368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98848-9603-E045-6CFB-1623B46F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Kanban - Lance</a:t>
            </a:r>
          </a:p>
        </p:txBody>
      </p:sp>
      <p:pic>
        <p:nvPicPr>
          <p:cNvPr id="5" name="Content Placeholder 4" descr="A screenshot of a chat&#10;&#10;Description automatically generated">
            <a:extLst>
              <a:ext uri="{FF2B5EF4-FFF2-40B4-BE49-F238E27FC236}">
                <a16:creationId xmlns:a16="http://schemas.microsoft.com/office/drawing/2014/main" id="{A84AA71E-66B2-30C9-A3B2-D113C77957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083" y="1928813"/>
            <a:ext cx="5401833" cy="4252912"/>
          </a:xfrm>
        </p:spPr>
      </p:pic>
    </p:spTree>
    <p:extLst>
      <p:ext uri="{BB962C8B-B14F-4D97-AF65-F5344CB8AC3E}">
        <p14:creationId xmlns:p14="http://schemas.microsoft.com/office/powerpoint/2010/main" val="2896201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8700F-A98B-3F90-9E55-81D6C30EA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Kanban - Brionne</a:t>
            </a:r>
          </a:p>
        </p:txBody>
      </p:sp>
      <p:pic>
        <p:nvPicPr>
          <p:cNvPr id="5" name="Content Placeholder 4" descr="A screenshot of a chat&#10;&#10;Description automatically generated">
            <a:extLst>
              <a:ext uri="{FF2B5EF4-FFF2-40B4-BE49-F238E27FC236}">
                <a16:creationId xmlns:a16="http://schemas.microsoft.com/office/drawing/2014/main" id="{F01DE553-8A79-0CEC-1DD1-D8CDB034A6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787" y="1928813"/>
            <a:ext cx="5474425" cy="4252912"/>
          </a:xfrm>
        </p:spPr>
      </p:pic>
    </p:spTree>
    <p:extLst>
      <p:ext uri="{BB962C8B-B14F-4D97-AF65-F5344CB8AC3E}">
        <p14:creationId xmlns:p14="http://schemas.microsoft.com/office/powerpoint/2010/main" val="4141120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B78FF2B-CEE8-3E3C-B29D-E39703A16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learn?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7AC830-C847-A044-AF74-C6C14AF97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Git/</a:t>
            </a:r>
            <a:r>
              <a:rPr lang="en-US" sz="4800" dirty="0" err="1"/>
              <a:t>Github</a:t>
            </a:r>
            <a:r>
              <a:rPr lang="en-US" sz="4800" dirty="0"/>
              <a:t> – duplicate repository issues, nested repository issues.</a:t>
            </a:r>
          </a:p>
          <a:p>
            <a:r>
              <a:rPr lang="en-US" sz="4800" dirty="0"/>
              <a:t>Input Validation – several iterations trying to account for all possibilities</a:t>
            </a:r>
          </a:p>
          <a:p>
            <a:r>
              <a:rPr lang="en-US" sz="4800" dirty="0"/>
              <a:t>ER Schema and UML Diagrams are also iterative.  </a:t>
            </a:r>
          </a:p>
        </p:txBody>
      </p:sp>
    </p:spTree>
    <p:extLst>
      <p:ext uri="{BB962C8B-B14F-4D97-AF65-F5344CB8AC3E}">
        <p14:creationId xmlns:p14="http://schemas.microsoft.com/office/powerpoint/2010/main" val="1392231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26F4F-99B8-DEE9-3F5E-DC205F957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Review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E041C-6253-8DB5-D120-F4A85135E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bliqueTopRight"/>
              <a:lightRig rig="threePt" dir="t"/>
            </a:scene3d>
          </a:bodyPr>
          <a:lstStyle/>
          <a:p>
            <a:r>
              <a:rPr lang="en-US" sz="3200" dirty="0"/>
              <a:t>MVP was achieved within time constraint while maintaining an amicable and collaborative environment.</a:t>
            </a:r>
          </a:p>
          <a:p>
            <a:pPr marL="0" indent="0" algn="ctr">
              <a:buNone/>
            </a:pPr>
            <a:r>
              <a:rPr lang="en-US" sz="8800" b="1" dirty="0">
                <a:solidFill>
                  <a:schemeClr val="accent3">
                    <a:lumMod val="75000"/>
                  </a:schemeClr>
                </a:solidFill>
                <a:effectLst>
                  <a:outerShdw sx="1000" sy="1000" algn="ctr" rotWithShape="0">
                    <a:srgbClr val="000000"/>
                  </a:outerShdw>
                  <a:reflection endPos="0" dist="50800" dir="5400000" sy="-100000" algn="bl" rotWithShape="0"/>
                </a:effectLst>
                <a:latin typeface="+mj-lt"/>
              </a:rPr>
              <a:t>Congratulations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054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5" dur="50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" dur="50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50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9A4CF-2D32-7AB9-E6B7-99A65BB96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Review –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5ABF1-2E80-DC11-A896-FF29ECB73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Lance – Adding Administration functionality</a:t>
            </a:r>
          </a:p>
          <a:p>
            <a:r>
              <a:rPr lang="en-US" sz="6000" dirty="0"/>
              <a:t>Jose – Adding Episode/Percentage progress indication</a:t>
            </a:r>
          </a:p>
          <a:p>
            <a:r>
              <a:rPr lang="en-US" sz="6000" dirty="0"/>
              <a:t>Brionne – Adding Star Rating functionality</a:t>
            </a:r>
          </a:p>
        </p:txBody>
      </p:sp>
    </p:spTree>
    <p:extLst>
      <p:ext uri="{BB962C8B-B14F-4D97-AF65-F5344CB8AC3E}">
        <p14:creationId xmlns:p14="http://schemas.microsoft.com/office/powerpoint/2010/main" val="1424017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FA566-2284-0C00-BE91-A99239355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Star Rating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FC353-0180-50AA-A124-5CB004152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/>
              <a:t>Add Options to Menu “To rate one of my shows”, “Read reviews for a Show”</a:t>
            </a:r>
          </a:p>
          <a:p>
            <a:r>
              <a:rPr lang="en-US" sz="4000" dirty="0"/>
              <a:t>Add fields to </a:t>
            </a:r>
            <a:r>
              <a:rPr lang="en-US" sz="4000" dirty="0" err="1"/>
              <a:t>user_shows</a:t>
            </a:r>
            <a:r>
              <a:rPr lang="en-US" sz="4000" dirty="0"/>
              <a:t> table: “ratings”, “review”</a:t>
            </a:r>
          </a:p>
          <a:p>
            <a:r>
              <a:rPr lang="en-US" sz="4000" dirty="0"/>
              <a:t>Add the average stars to the All Shows listing</a:t>
            </a:r>
          </a:p>
          <a:p>
            <a:r>
              <a:rPr lang="en-US" sz="4000" dirty="0"/>
              <a:t>List anonymous reviews with associated star rating under the show title (when the menu option is used).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363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FA566-2284-0C00-BE91-A99239355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Adding Episodes Tracking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FC353-0180-50AA-A124-5CB004152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/>
              <a:t>Add an episodes column to the </a:t>
            </a:r>
            <a:r>
              <a:rPr lang="en-US" sz="4000" dirty="0" err="1"/>
              <a:t>tv_shows</a:t>
            </a:r>
            <a:r>
              <a:rPr lang="en-US" sz="4000" dirty="0"/>
              <a:t> table</a:t>
            </a:r>
          </a:p>
          <a:p>
            <a:r>
              <a:rPr lang="en-US" sz="4000" dirty="0"/>
              <a:t>Add additional attributes to the Shows Object Class (episodes)</a:t>
            </a:r>
          </a:p>
          <a:p>
            <a:r>
              <a:rPr lang="en-US" sz="4000" dirty="0"/>
              <a:t>Add Implementation in the </a:t>
            </a:r>
            <a:r>
              <a:rPr lang="en-US" sz="4000" dirty="0" err="1"/>
              <a:t>WatchListImpl</a:t>
            </a:r>
            <a:r>
              <a:rPr lang="en-US" sz="4000" dirty="0"/>
              <a:t> Class</a:t>
            </a:r>
          </a:p>
          <a:p>
            <a:r>
              <a:rPr lang="en-US" sz="4000" dirty="0"/>
              <a:t>Modify </a:t>
            </a:r>
            <a:r>
              <a:rPr lang="en-US" sz="4000" dirty="0" err="1"/>
              <a:t>updateStatus</a:t>
            </a:r>
            <a:r>
              <a:rPr lang="en-US" sz="4000" dirty="0"/>
              <a:t> method in Menu class to accommodate episode tracking</a:t>
            </a:r>
          </a:p>
        </p:txBody>
      </p:sp>
    </p:spTree>
    <p:extLst>
      <p:ext uri="{BB962C8B-B14F-4D97-AF65-F5344CB8AC3E}">
        <p14:creationId xmlns:p14="http://schemas.microsoft.com/office/powerpoint/2010/main" val="755497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FA566-2284-0C00-BE91-A99239355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Adding Admin User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FC353-0180-50AA-A124-5CB004152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/>
              <a:t>Adding an extra entry and extra field for the </a:t>
            </a:r>
            <a:r>
              <a:rPr lang="en-US" sz="4000" dirty="0" err="1"/>
              <a:t>tv_users</a:t>
            </a:r>
            <a:r>
              <a:rPr lang="en-US" sz="4000" dirty="0"/>
              <a:t> table to account for admins</a:t>
            </a:r>
          </a:p>
          <a:p>
            <a:r>
              <a:rPr lang="en-US" sz="4000" dirty="0"/>
              <a:t>Add Implementation in the </a:t>
            </a:r>
            <a:r>
              <a:rPr lang="en-US" sz="4000" dirty="0" err="1"/>
              <a:t>WatchListImpl</a:t>
            </a:r>
            <a:r>
              <a:rPr lang="en-US" sz="4000" dirty="0"/>
              <a:t> Class</a:t>
            </a:r>
          </a:p>
          <a:p>
            <a:r>
              <a:rPr lang="en-US" sz="4000" dirty="0"/>
              <a:t>Prompt anyone who is an Admin a separate Menu to give them admin functions</a:t>
            </a:r>
          </a:p>
        </p:txBody>
      </p:sp>
    </p:spTree>
    <p:extLst>
      <p:ext uri="{BB962C8B-B14F-4D97-AF65-F5344CB8AC3E}">
        <p14:creationId xmlns:p14="http://schemas.microsoft.com/office/powerpoint/2010/main" val="2790204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31948-79E8-FA1B-1722-8C376C841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C8E6D-4184-17CB-A281-5357C4975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Lance Boza – Primary Developer</a:t>
            </a:r>
          </a:p>
          <a:p>
            <a:r>
              <a:rPr lang="en-US" sz="5400" dirty="0"/>
              <a:t>Jose Rivera – Exception/Object Class Developer</a:t>
            </a:r>
          </a:p>
          <a:p>
            <a:r>
              <a:rPr lang="en-US" sz="5400" dirty="0"/>
              <a:t>Brionne Boggioni – Scrum Leader – Menu Class, SQL Developer</a:t>
            </a:r>
          </a:p>
        </p:txBody>
      </p:sp>
    </p:spTree>
    <p:extLst>
      <p:ext uri="{BB962C8B-B14F-4D97-AF65-F5344CB8AC3E}">
        <p14:creationId xmlns:p14="http://schemas.microsoft.com/office/powerpoint/2010/main" val="853952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3452E-3EC9-D8CE-8BA0-41B4F95A4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0732E-D4D0-A055-DEC4-225DF1D6A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5400" dirty="0"/>
              <a:t>Created ER Schema</a:t>
            </a:r>
          </a:p>
          <a:p>
            <a:r>
              <a:rPr lang="en-US" sz="5400" dirty="0"/>
              <a:t>Created UML Diagram</a:t>
            </a:r>
          </a:p>
          <a:p>
            <a:pPr lvl="1"/>
            <a:r>
              <a:rPr lang="en-US" sz="5400" dirty="0"/>
              <a:t>This did have to be updated throughout development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253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E200F-1CEA-161D-8CBE-D0B37194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Schema</a:t>
            </a:r>
          </a:p>
        </p:txBody>
      </p:sp>
      <p:pic>
        <p:nvPicPr>
          <p:cNvPr id="7" name="Content Placeholder 6" descr="A diagram of a tv tracker&#10;&#10;Description automatically generated">
            <a:extLst>
              <a:ext uri="{FF2B5EF4-FFF2-40B4-BE49-F238E27FC236}">
                <a16:creationId xmlns:a16="http://schemas.microsoft.com/office/drawing/2014/main" id="{C904EAB4-1BCA-6319-3AF5-3A7925EF4C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456" y="2097881"/>
            <a:ext cx="7211640" cy="4394994"/>
          </a:xfrm>
        </p:spPr>
      </p:pic>
    </p:spTree>
    <p:extLst>
      <p:ext uri="{BB962C8B-B14F-4D97-AF65-F5344CB8AC3E}">
        <p14:creationId xmlns:p14="http://schemas.microsoft.com/office/powerpoint/2010/main" val="800499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6F062-23A6-8BE1-3A9A-EA2703090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Diagram</a:t>
            </a:r>
          </a:p>
        </p:txBody>
      </p:sp>
      <p:pic>
        <p:nvPicPr>
          <p:cNvPr id="5" name="Content Placeholder 4" descr="A diagram of a television user&#10;&#10;Description automatically generated">
            <a:extLst>
              <a:ext uri="{FF2B5EF4-FFF2-40B4-BE49-F238E27FC236}">
                <a16:creationId xmlns:a16="http://schemas.microsoft.com/office/drawing/2014/main" id="{C58C39D6-04FE-6155-4F48-27656702AB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672" y="1928813"/>
            <a:ext cx="5678655" cy="4252912"/>
          </a:xfrm>
        </p:spPr>
      </p:pic>
    </p:spTree>
    <p:extLst>
      <p:ext uri="{BB962C8B-B14F-4D97-AF65-F5344CB8AC3E}">
        <p14:creationId xmlns:p14="http://schemas.microsoft.com/office/powerpoint/2010/main" val="1106322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459FA-B435-0409-DA5C-A2353E254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TV Tracker Demo</a:t>
            </a:r>
          </a:p>
        </p:txBody>
      </p:sp>
    </p:spTree>
    <p:extLst>
      <p:ext uri="{BB962C8B-B14F-4D97-AF65-F5344CB8AC3E}">
        <p14:creationId xmlns:p14="http://schemas.microsoft.com/office/powerpoint/2010/main" val="1079444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CA294-889A-E928-45EB-AE7A1D4CF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Kanban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E175EC8-5E29-1A5B-E447-82036A7E14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378" y="1928813"/>
            <a:ext cx="9917243" cy="4252912"/>
          </a:xfrm>
        </p:spPr>
      </p:pic>
    </p:spTree>
    <p:extLst>
      <p:ext uri="{BB962C8B-B14F-4D97-AF65-F5344CB8AC3E}">
        <p14:creationId xmlns:p14="http://schemas.microsoft.com/office/powerpoint/2010/main" val="215038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D5A6F-EEE1-7A3E-AC9C-EFB0A92FB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Kanban End of Tuesday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5AF6011-3560-45CE-5DF8-04EC8B29F5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70" y="1928813"/>
            <a:ext cx="10117059" cy="4252912"/>
          </a:xfrm>
        </p:spPr>
      </p:pic>
    </p:spTree>
    <p:extLst>
      <p:ext uri="{BB962C8B-B14F-4D97-AF65-F5344CB8AC3E}">
        <p14:creationId xmlns:p14="http://schemas.microsoft.com/office/powerpoint/2010/main" val="1893804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738B0-0671-138F-4454-6C7222156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Kanban Wednesday Morning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EAADD25-D7B5-71CC-84ED-0B1353C439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360" y="1928813"/>
            <a:ext cx="10149279" cy="4252912"/>
          </a:xfrm>
        </p:spPr>
      </p:pic>
    </p:spTree>
    <p:extLst>
      <p:ext uri="{BB962C8B-B14F-4D97-AF65-F5344CB8AC3E}">
        <p14:creationId xmlns:p14="http://schemas.microsoft.com/office/powerpoint/2010/main" val="4240474957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LightSeed_2SEEDS">
      <a:dk1>
        <a:srgbClr val="000000"/>
      </a:dk1>
      <a:lt1>
        <a:srgbClr val="FFFFFF"/>
      </a:lt1>
      <a:dk2>
        <a:srgbClr val="413024"/>
      </a:dk2>
      <a:lt2>
        <a:srgbClr val="E8E3E2"/>
      </a:lt2>
      <a:accent1>
        <a:srgbClr val="64ACB4"/>
      </a:accent1>
      <a:accent2>
        <a:srgbClr val="70AC99"/>
      </a:accent2>
      <a:accent3>
        <a:srgbClr val="7FA5CE"/>
      </a:accent3>
      <a:accent4>
        <a:srgbClr val="C97070"/>
      </a:accent4>
      <a:accent5>
        <a:srgbClr val="C99571"/>
      </a:accent5>
      <a:accent6>
        <a:srgbClr val="AFA262"/>
      </a:accent6>
      <a:hlink>
        <a:srgbClr val="AE7069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746</TotalTime>
  <Words>870</Words>
  <Application>Microsoft Office PowerPoint</Application>
  <PresentationFormat>Widescreen</PresentationFormat>
  <Paragraphs>102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Modern Love</vt:lpstr>
      <vt:lpstr>The Hand</vt:lpstr>
      <vt:lpstr>SketchyVTI</vt:lpstr>
      <vt:lpstr>TV tracker</vt:lpstr>
      <vt:lpstr>Team Introduction</vt:lpstr>
      <vt:lpstr>Initial Design</vt:lpstr>
      <vt:lpstr>ER Schema</vt:lpstr>
      <vt:lpstr>UML Diagram</vt:lpstr>
      <vt:lpstr>TV Tracker Demo</vt:lpstr>
      <vt:lpstr>Kanban</vt:lpstr>
      <vt:lpstr>Kanban End of Tuesday</vt:lpstr>
      <vt:lpstr>Kanban Wednesday Morning</vt:lpstr>
      <vt:lpstr>Kanban Wednesday End of Day</vt:lpstr>
      <vt:lpstr>Kanban -Jose</vt:lpstr>
      <vt:lpstr>Kanban - Lance</vt:lpstr>
      <vt:lpstr>Kanban - Brionne</vt:lpstr>
      <vt:lpstr>What did we learn?</vt:lpstr>
      <vt:lpstr>Sprint Review </vt:lpstr>
      <vt:lpstr>Sprint Review – Next Steps</vt:lpstr>
      <vt:lpstr>Adding Star Rating Functionality</vt:lpstr>
      <vt:lpstr>Adding Episodes Tracking Functionality</vt:lpstr>
      <vt:lpstr>Adding Admin User Functionality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Brionne Boggioni</dc:creator>
  <cp:lastModifiedBy>Brionne Boggioni</cp:lastModifiedBy>
  <cp:revision>7</cp:revision>
  <dcterms:created xsi:type="dcterms:W3CDTF">2023-11-01T16:41:29Z</dcterms:created>
  <dcterms:modified xsi:type="dcterms:W3CDTF">2023-11-02T18:11:20Z</dcterms:modified>
</cp:coreProperties>
</file>