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73"/>
  </p:normalViewPr>
  <p:slideViewPr>
    <p:cSldViewPr snapToGrid="0">
      <p:cViewPr varScale="1">
        <p:scale>
          <a:sx n="96" d="100"/>
          <a:sy n="96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37BC-4BC5-0214-8B98-B794AD950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774C9-0E1D-80B7-205B-F6014EE05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9699D-F6C1-B38D-4776-F5666BF6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DB34-5A69-A82A-4DB9-1C63643D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F89F-465A-392B-41D0-9B1F5564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3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D952-B652-306D-5314-A8E9F2E4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F457A-E77A-228E-4011-03FA74AD9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B6B7-3543-A440-B83B-6E87E01F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EDEA-391C-10BF-A3BE-B2D9231D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EDB52-BBF2-9FA8-02A2-E22C900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CBD60-843A-234E-12AB-7408021B7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4F66A-E1AB-478B-404B-E78DA0DA0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DFBA-06AE-519C-838C-B1768BDE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4253-FDF8-FEC8-86EB-AC460568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CB07-2B85-5811-8297-37AF328B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0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61B0-E37D-3429-8164-C22A8313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BA31-7CB3-A659-5A3B-A49FBA3F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0140-1D75-47DD-FFE8-571B2A20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96D34-8C12-6FED-62E6-D01C39EB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3DE41-9359-6A8D-2C86-1B5BF8F8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A388-170A-ABC3-16A8-909C68A1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511FE-6D91-09BD-5928-62473B8EC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B7D1-709F-486D-B665-25843C99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0D6A-30CE-90F0-C96A-BD644EA2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37-60E0-D625-0970-6EF27550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1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9191-588E-26C4-D61C-87E3E5AA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8536-8C18-1199-9B27-F95A24D32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AF3BE-FDA8-0ACE-5E58-41DDB9C9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F914D-9AF5-312A-CB29-581508B4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58596-0E13-4D28-C193-24153982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45FF2-9BE2-9EFC-0E66-3A3DDED8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5CD3-D0AA-217F-EB72-ECB5A30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E90C-F01E-289B-C799-7F19CA2D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1493F-170E-719C-B9C9-020902EB7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1C9A8-5562-9686-8F89-1F6382AC6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57A73-385D-9F75-EF62-727FA4043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8537-8D22-2911-2E39-7A363C16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97C24-BF67-4452-69FE-BFFA10A7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3593C-F7FE-F762-3F23-16841DF9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0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9339-ECD7-5865-BA70-CC28120C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B2744-700B-1645-5BF6-B413B209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26263-CAF6-9AC8-908E-8C332F06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78BDB-AEF0-F367-3F6D-56B1BA07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87DCA-1B24-3F49-9DAB-80404399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1030B-A173-997D-B594-867DA88A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00BDC-0132-7702-A08F-74FB4780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E06-CCF4-A972-4BBB-DFD83FAA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2361-1BC1-2600-B78E-89936836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D3852-2280-2B16-389F-37D68CAC3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0A6D-A180-B3FE-B1C9-866A6039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A6447-FC84-4E84-FD5F-59C6B9D5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B7632-4B6C-E6DF-69E4-962FF289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7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DCB5-F67F-65E6-488E-DD031ADD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35ECB-9FD2-93BC-6C25-2C7273380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235A9-AE0E-BD2B-BE34-926CB467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86976-A189-B9B9-1FC3-AE4ADAEB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3C395-D21C-223D-EAC0-26C982EA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818F-0EAA-38F6-10BD-83532134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F3780-58CB-0AC2-7392-59355A62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D736-B0E3-4CFF-84CE-8DDB84C9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4B98-6DEE-8328-085B-A363114B2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73BA-35C7-C143-BB83-1EDA157096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CC92-4019-E669-2EB5-94B0C3E37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6B59-913E-75C6-BF96-59118FFA0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D62EFE-7F00-B029-FE7C-0608363D8C79}"/>
              </a:ext>
            </a:extLst>
          </p:cNvPr>
          <p:cNvSpPr/>
          <p:nvPr/>
        </p:nvSpPr>
        <p:spPr>
          <a:xfrm>
            <a:off x="1817649" y="602166"/>
            <a:ext cx="1360449" cy="5201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62A21-40EF-0A44-6C8A-D15BC945E362}"/>
              </a:ext>
            </a:extLst>
          </p:cNvPr>
          <p:cNvSpPr/>
          <p:nvPr/>
        </p:nvSpPr>
        <p:spPr>
          <a:xfrm>
            <a:off x="3471747" y="602166"/>
            <a:ext cx="1360449" cy="5201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F0DD5-932F-70B4-213B-65FC911313CD}"/>
              </a:ext>
            </a:extLst>
          </p:cNvPr>
          <p:cNvSpPr/>
          <p:nvPr/>
        </p:nvSpPr>
        <p:spPr>
          <a:xfrm>
            <a:off x="5125845" y="602166"/>
            <a:ext cx="1360449" cy="5201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note_dur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C45EB4-0704-B17B-8D68-848154B5FE5A}"/>
              </a:ext>
            </a:extLst>
          </p:cNvPr>
          <p:cNvSpPr/>
          <p:nvPr/>
        </p:nvSpPr>
        <p:spPr>
          <a:xfrm>
            <a:off x="6779943" y="602165"/>
            <a:ext cx="1360449" cy="5201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pitch_ins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83818-3854-6560-C776-AFD6CA323356}"/>
              </a:ext>
            </a:extLst>
          </p:cNvPr>
          <p:cNvSpPr txBox="1"/>
          <p:nvPr/>
        </p:nvSpPr>
        <p:spPr>
          <a:xfrm>
            <a:off x="8285355" y="680222"/>
            <a:ext cx="170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Embeddings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7A23DF-CD52-04D5-1189-37158CC0A63D}"/>
              </a:ext>
            </a:extLst>
          </p:cNvPr>
          <p:cNvCxnSpPr>
            <a:stCxn id="4" idx="2"/>
          </p:cNvCxnSpPr>
          <p:nvPr/>
        </p:nvCxnSpPr>
        <p:spPr>
          <a:xfrm flipH="1">
            <a:off x="2497873" y="1122363"/>
            <a:ext cx="1" cy="338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95A763-E4F1-7CCE-00B3-22BBA91198C0}"/>
              </a:ext>
            </a:extLst>
          </p:cNvPr>
          <p:cNvCxnSpPr/>
          <p:nvPr/>
        </p:nvCxnSpPr>
        <p:spPr>
          <a:xfrm flipH="1">
            <a:off x="4151970" y="1111211"/>
            <a:ext cx="1" cy="338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B0394-5EEE-8720-9A98-43F70BE4C93A}"/>
              </a:ext>
            </a:extLst>
          </p:cNvPr>
          <p:cNvCxnSpPr/>
          <p:nvPr/>
        </p:nvCxnSpPr>
        <p:spPr>
          <a:xfrm flipH="1">
            <a:off x="5806067" y="1133514"/>
            <a:ext cx="1" cy="338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8AC89-D51E-AE74-BEBD-86502C82A1A2}"/>
              </a:ext>
            </a:extLst>
          </p:cNvPr>
          <p:cNvCxnSpPr/>
          <p:nvPr/>
        </p:nvCxnSpPr>
        <p:spPr>
          <a:xfrm flipH="1">
            <a:off x="7460164" y="1122362"/>
            <a:ext cx="1" cy="338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A94ADC-BBA4-F4F4-13BA-FDF4BF022169}"/>
              </a:ext>
            </a:extLst>
          </p:cNvPr>
          <p:cNvSpPr/>
          <p:nvPr/>
        </p:nvSpPr>
        <p:spPr>
          <a:xfrm>
            <a:off x="1817649" y="1460810"/>
            <a:ext cx="6322733" cy="5201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concatenate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B68088-E329-ED65-62C1-8BA76BE29F7D}"/>
              </a:ext>
            </a:extLst>
          </p:cNvPr>
          <p:cNvSpPr/>
          <p:nvPr/>
        </p:nvSpPr>
        <p:spPr>
          <a:xfrm>
            <a:off x="4298789" y="2307172"/>
            <a:ext cx="1360449" cy="5201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44FE0-1A56-9AB8-9E90-6C9656D722BE}"/>
              </a:ext>
            </a:extLst>
          </p:cNvPr>
          <p:cNvCxnSpPr/>
          <p:nvPr/>
        </p:nvCxnSpPr>
        <p:spPr>
          <a:xfrm flipH="1">
            <a:off x="4979014" y="1968725"/>
            <a:ext cx="1" cy="338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BFF77E-C6C0-C92A-BF91-8657853039D9}"/>
              </a:ext>
            </a:extLst>
          </p:cNvPr>
          <p:cNvCxnSpPr/>
          <p:nvPr/>
        </p:nvCxnSpPr>
        <p:spPr>
          <a:xfrm flipH="1">
            <a:off x="4979013" y="2827369"/>
            <a:ext cx="1" cy="338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8118F-7C57-009E-695B-A6AB0E2D42AC}"/>
              </a:ext>
            </a:extLst>
          </p:cNvPr>
          <p:cNvSpPr/>
          <p:nvPr/>
        </p:nvSpPr>
        <p:spPr>
          <a:xfrm>
            <a:off x="1934824" y="3069595"/>
            <a:ext cx="2217148" cy="5201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Positional encoding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3681F8-A9C8-35D4-C81B-A9A54D1D9196}"/>
              </a:ext>
            </a:extLst>
          </p:cNvPr>
          <p:cNvCxnSpPr>
            <a:cxnSpLocks/>
          </p:cNvCxnSpPr>
          <p:nvPr/>
        </p:nvCxnSpPr>
        <p:spPr>
          <a:xfrm flipH="1">
            <a:off x="4149224" y="3336236"/>
            <a:ext cx="6829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439C4-8F6A-EA3B-5370-7035CF519BFB}"/>
              </a:ext>
            </a:extLst>
          </p:cNvPr>
          <p:cNvSpPr/>
          <p:nvPr/>
        </p:nvSpPr>
        <p:spPr>
          <a:xfrm>
            <a:off x="4298788" y="3059224"/>
            <a:ext cx="1360449" cy="52019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⊕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35E41C-86B5-EC3F-D062-38A060CC5A74}"/>
              </a:ext>
            </a:extLst>
          </p:cNvPr>
          <p:cNvCxnSpPr/>
          <p:nvPr/>
        </p:nvCxnSpPr>
        <p:spPr>
          <a:xfrm flipH="1">
            <a:off x="4976265" y="3487375"/>
            <a:ext cx="1" cy="338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E5A0987-1A25-4363-51D5-F344D33815C3}"/>
              </a:ext>
            </a:extLst>
          </p:cNvPr>
          <p:cNvSpPr/>
          <p:nvPr/>
        </p:nvSpPr>
        <p:spPr>
          <a:xfrm>
            <a:off x="3916091" y="3825822"/>
            <a:ext cx="2120348" cy="5220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Lee</dc:creator>
  <cp:lastModifiedBy>Jason Lee</cp:lastModifiedBy>
  <cp:revision>1</cp:revision>
  <dcterms:created xsi:type="dcterms:W3CDTF">2023-08-07T16:01:44Z</dcterms:created>
  <dcterms:modified xsi:type="dcterms:W3CDTF">2023-08-07T16:25:18Z</dcterms:modified>
</cp:coreProperties>
</file>