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2159952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3"/>
    <p:restoredTop sz="94719"/>
  </p:normalViewPr>
  <p:slideViewPr>
    <p:cSldViewPr snapToGrid="0">
      <p:cViewPr>
        <p:scale>
          <a:sx n="67" d="100"/>
          <a:sy n="67" d="100"/>
        </p:scale>
        <p:origin x="67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767462"/>
            <a:ext cx="16199644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5672376"/>
            <a:ext cx="16199644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73BA-35C7-C143-BB83-1EDA157096F5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08DE-CCC6-0942-9630-6B8340A68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1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73BA-35C7-C143-BB83-1EDA157096F5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08DE-CCC6-0942-9630-6B8340A68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574987"/>
            <a:ext cx="4657398" cy="91523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574987"/>
            <a:ext cx="13702199" cy="91523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73BA-35C7-C143-BB83-1EDA157096F5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08DE-CCC6-0942-9630-6B8340A68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73BA-35C7-C143-BB83-1EDA157096F5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08DE-CCC6-0942-9630-6B8340A68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2692442"/>
            <a:ext cx="18629590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7227343"/>
            <a:ext cx="18629590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73BA-35C7-C143-BB83-1EDA157096F5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08DE-CCC6-0942-9630-6B8340A68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7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2874937"/>
            <a:ext cx="9179798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2874937"/>
            <a:ext cx="9179798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73BA-35C7-C143-BB83-1EDA157096F5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08DE-CCC6-0942-9630-6B8340A68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574988"/>
            <a:ext cx="18629590" cy="208745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2647443"/>
            <a:ext cx="9137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3944914"/>
            <a:ext cx="9137611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2647443"/>
            <a:ext cx="9182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3944914"/>
            <a:ext cx="9182611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73BA-35C7-C143-BB83-1EDA157096F5}" type="datetimeFigureOut">
              <a:rPr lang="en-US" smtClean="0"/>
              <a:t>8/14/23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08DE-CCC6-0942-9630-6B8340A68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7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73BA-35C7-C143-BB83-1EDA157096F5}" type="datetimeFigureOut">
              <a:rPr lang="en-US" smtClean="0"/>
              <a:t>8/14/23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08DE-CCC6-0942-9630-6B8340A68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9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73BA-35C7-C143-BB83-1EDA157096F5}" type="datetimeFigureOut">
              <a:rPr lang="en-US" smtClean="0"/>
              <a:t>8/14/23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08DE-CCC6-0942-9630-6B8340A68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554966"/>
            <a:ext cx="10934760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73BA-35C7-C143-BB83-1EDA157096F5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08DE-CCC6-0942-9630-6B8340A68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48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554966"/>
            <a:ext cx="10934760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73BA-35C7-C143-BB83-1EDA157096F5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08DE-CCC6-0942-9630-6B8340A68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7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574988"/>
            <a:ext cx="1862959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2874937"/>
            <a:ext cx="1862959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F73BA-35C7-C143-BB83-1EDA157096F5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0009781"/>
            <a:ext cx="728984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A08DE-CCC6-0942-9630-6B8340A68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1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CDA379F-F2EC-2222-8FC4-64993FA5EF81}"/>
              </a:ext>
            </a:extLst>
          </p:cNvPr>
          <p:cNvGrpSpPr/>
          <p:nvPr/>
        </p:nvGrpSpPr>
        <p:grpSpPr>
          <a:xfrm>
            <a:off x="10772960" y="1852477"/>
            <a:ext cx="8696811" cy="7399607"/>
            <a:chOff x="1313449" y="1700077"/>
            <a:chExt cx="8696811" cy="7399607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EE6DEF0-BA76-96E1-762F-24C793E69447}"/>
                </a:ext>
              </a:extLst>
            </p:cNvPr>
            <p:cNvSpPr/>
            <p:nvPr/>
          </p:nvSpPr>
          <p:spPr>
            <a:xfrm>
              <a:off x="1313449" y="1700077"/>
              <a:ext cx="8482818" cy="73996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CBA487E-511A-2D3A-17AA-BCE41A23A700}"/>
                </a:ext>
              </a:extLst>
            </p:cNvPr>
            <p:cNvGrpSpPr/>
            <p:nvPr/>
          </p:nvGrpSpPr>
          <p:grpSpPr>
            <a:xfrm>
              <a:off x="1840132" y="2084161"/>
              <a:ext cx="8170128" cy="6691228"/>
              <a:chOff x="1817649" y="350374"/>
              <a:chExt cx="8170128" cy="6691228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36E7EF7-FDAA-069A-99F2-50362FAA288A}"/>
                  </a:ext>
                </a:extLst>
              </p:cNvPr>
              <p:cNvGrpSpPr/>
              <p:nvPr/>
            </p:nvGrpSpPr>
            <p:grpSpPr>
              <a:xfrm>
                <a:off x="1817649" y="350374"/>
                <a:ext cx="8170128" cy="4629839"/>
                <a:chOff x="1817649" y="602165"/>
                <a:chExt cx="8170128" cy="462983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C6D62EFE-7F00-B029-FE7C-0608363D8C79}"/>
                    </a:ext>
                  </a:extLst>
                </p:cNvPr>
                <p:cNvSpPr/>
                <p:nvPr/>
              </p:nvSpPr>
              <p:spPr>
                <a:xfrm>
                  <a:off x="1817649" y="602166"/>
                  <a:ext cx="1360449" cy="520197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bar</a:t>
                  </a: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8A162A21-40EF-0A44-6C8A-D15BC945E362}"/>
                    </a:ext>
                  </a:extLst>
                </p:cNvPr>
                <p:cNvSpPr/>
                <p:nvPr/>
              </p:nvSpPr>
              <p:spPr>
                <a:xfrm>
                  <a:off x="3471747" y="602166"/>
                  <a:ext cx="1360449" cy="520197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>
                      <a:solidFill>
                        <a:schemeClr val="tx1"/>
                      </a:solidFill>
                    </a:rPr>
                    <a:t>start_pos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86F0DD5-932F-70B4-213B-65FC911313CD}"/>
                    </a:ext>
                  </a:extLst>
                </p:cNvPr>
                <p:cNvSpPr/>
                <p:nvPr/>
              </p:nvSpPr>
              <p:spPr>
                <a:xfrm>
                  <a:off x="5125845" y="602166"/>
                  <a:ext cx="1360449" cy="520197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>
                      <a:solidFill>
                        <a:schemeClr val="tx1"/>
                      </a:solidFill>
                    </a:rPr>
                    <a:t>note_dur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2C45EB4-0704-B17B-8D68-848154B5FE5A}"/>
                    </a:ext>
                  </a:extLst>
                </p:cNvPr>
                <p:cNvSpPr/>
                <p:nvPr/>
              </p:nvSpPr>
              <p:spPr>
                <a:xfrm>
                  <a:off x="6779943" y="602165"/>
                  <a:ext cx="1360449" cy="520197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>
                      <a:solidFill>
                        <a:schemeClr val="tx1"/>
                      </a:solidFill>
                    </a:rPr>
                    <a:t>pitch_ins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5A83818-3854-6560-C776-AFD6CA323356}"/>
                    </a:ext>
                  </a:extLst>
                </p:cNvPr>
                <p:cNvSpPr txBox="1"/>
                <p:nvPr/>
              </p:nvSpPr>
              <p:spPr>
                <a:xfrm>
                  <a:off x="8285355" y="680222"/>
                  <a:ext cx="17024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/>
                    <a:t>Embeddings</a:t>
                  </a: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D87A23DF-CD52-04D5-1189-37158CC0A63D}"/>
                    </a:ext>
                  </a:extLst>
                </p:cNvPr>
                <p:cNvCxnSpPr>
                  <a:stCxn id="4" idx="2"/>
                </p:cNvCxnSpPr>
                <p:nvPr/>
              </p:nvCxnSpPr>
              <p:spPr>
                <a:xfrm flipH="1">
                  <a:off x="2497873" y="1122363"/>
                  <a:ext cx="1" cy="33844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F95A763-E4F1-7CCE-00B3-22BBA91198C0}"/>
                    </a:ext>
                  </a:extLst>
                </p:cNvPr>
                <p:cNvCxnSpPr/>
                <p:nvPr/>
              </p:nvCxnSpPr>
              <p:spPr>
                <a:xfrm flipH="1">
                  <a:off x="4151970" y="1111211"/>
                  <a:ext cx="1" cy="33844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CAB0394-5EEE-8720-9A98-43F70BE4C93A}"/>
                    </a:ext>
                  </a:extLst>
                </p:cNvPr>
                <p:cNvCxnSpPr/>
                <p:nvPr/>
              </p:nvCxnSpPr>
              <p:spPr>
                <a:xfrm flipH="1">
                  <a:off x="5806067" y="1133514"/>
                  <a:ext cx="1" cy="33844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5E58AC89-D51E-AE74-BEBD-86502C82A1A2}"/>
                    </a:ext>
                  </a:extLst>
                </p:cNvPr>
                <p:cNvCxnSpPr/>
                <p:nvPr/>
              </p:nvCxnSpPr>
              <p:spPr>
                <a:xfrm flipH="1">
                  <a:off x="7460164" y="1122362"/>
                  <a:ext cx="1" cy="33844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A8A94ADC-BBA4-F4F4-13BA-FDF4BF022169}"/>
                    </a:ext>
                  </a:extLst>
                </p:cNvPr>
                <p:cNvSpPr/>
                <p:nvPr/>
              </p:nvSpPr>
              <p:spPr>
                <a:xfrm>
                  <a:off x="1817649" y="1460810"/>
                  <a:ext cx="6322733" cy="52019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concatenate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1B68088-E329-ED65-62C1-8BA76BE29F7D}"/>
                    </a:ext>
                  </a:extLst>
                </p:cNvPr>
                <p:cNvSpPr/>
                <p:nvPr/>
              </p:nvSpPr>
              <p:spPr>
                <a:xfrm>
                  <a:off x="4298789" y="2307172"/>
                  <a:ext cx="1360449" cy="520197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linear</a:t>
                  </a:r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BA244FE0-1A56-9AB8-9E90-6C9656D722BE}"/>
                    </a:ext>
                  </a:extLst>
                </p:cNvPr>
                <p:cNvCxnSpPr/>
                <p:nvPr/>
              </p:nvCxnSpPr>
              <p:spPr>
                <a:xfrm flipH="1">
                  <a:off x="4979014" y="1968725"/>
                  <a:ext cx="1" cy="33844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21BFF77E-C6C0-C92A-BF91-8657853039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971130" y="2817191"/>
                  <a:ext cx="1" cy="106219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5E5A0987-1A25-4363-51D5-F344D33815C3}"/>
                    </a:ext>
                  </a:extLst>
                </p:cNvPr>
                <p:cNvSpPr/>
                <p:nvPr/>
              </p:nvSpPr>
              <p:spPr>
                <a:xfrm>
                  <a:off x="3617842" y="3825822"/>
                  <a:ext cx="2729949" cy="52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/>
                    <a:t>N</a:t>
                  </a:r>
                  <a:r>
                    <a:rPr lang="en-US" dirty="0"/>
                    <a:t> x Transformer blocks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DEB111CA-6652-B505-EFCE-B880729302CD}"/>
                    </a:ext>
                  </a:extLst>
                </p:cNvPr>
                <p:cNvSpPr/>
                <p:nvPr/>
              </p:nvSpPr>
              <p:spPr>
                <a:xfrm>
                  <a:off x="4518992" y="4711807"/>
                  <a:ext cx="912210" cy="52019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>
                      <a:solidFill>
                        <a:schemeClr val="tx1"/>
                      </a:solidFill>
                    </a:rPr>
                    <a:t>h</a:t>
                  </a:r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BEA195A8-E859-CD7C-8821-A2D79577A425}"/>
                    </a:ext>
                  </a:extLst>
                </p:cNvPr>
                <p:cNvCxnSpPr/>
                <p:nvPr/>
              </p:nvCxnSpPr>
              <p:spPr>
                <a:xfrm flipH="1">
                  <a:off x="4976264" y="4360591"/>
                  <a:ext cx="1" cy="33844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FA9FFCC8-D68D-9760-71CA-E53CB406AEB2}"/>
                  </a:ext>
                </a:extLst>
              </p:cNvPr>
              <p:cNvGrpSpPr/>
              <p:nvPr/>
            </p:nvGrpSpPr>
            <p:grpSpPr>
              <a:xfrm>
                <a:off x="1817649" y="5315336"/>
                <a:ext cx="8158658" cy="1726266"/>
                <a:chOff x="1828476" y="4698790"/>
                <a:chExt cx="8158658" cy="1726266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2151360-4750-6E2C-53A3-F0DFA94E1970}"/>
                    </a:ext>
                  </a:extLst>
                </p:cNvPr>
                <p:cNvSpPr txBox="1"/>
                <p:nvPr/>
              </p:nvSpPr>
              <p:spPr>
                <a:xfrm>
                  <a:off x="8284712" y="5980290"/>
                  <a:ext cx="17024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/>
                    <a:t>Logits</a:t>
                  </a:r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12721179-45B5-22AE-44C5-F2F6149D682B}"/>
                    </a:ext>
                  </a:extLst>
                </p:cNvPr>
                <p:cNvGrpSpPr/>
                <p:nvPr/>
              </p:nvGrpSpPr>
              <p:grpSpPr>
                <a:xfrm>
                  <a:off x="1828476" y="4698790"/>
                  <a:ext cx="6322744" cy="1726266"/>
                  <a:chOff x="1828476" y="4698790"/>
                  <a:chExt cx="6322744" cy="1726266"/>
                </a:xfrm>
              </p:grpSpPr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A8C45DE0-6B5D-70CD-DA4A-FB0FFA68B37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151970" y="5555261"/>
                    <a:ext cx="1" cy="33844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E34EA87E-7184-7A30-0C6B-6901DC5E6EE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497873" y="5566413"/>
                    <a:ext cx="1" cy="33844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8B403D45-52E6-37FB-75C7-EA9809F3FA5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806067" y="5577564"/>
                    <a:ext cx="1" cy="33844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539DF3BB-E2D5-9DDB-9226-72ED0A16877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60164" y="5566412"/>
                    <a:ext cx="1" cy="33844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324EC009-D32C-5C87-E81B-43CB61D93A15}"/>
                      </a:ext>
                    </a:extLst>
                  </p:cNvPr>
                  <p:cNvSpPr/>
                  <p:nvPr/>
                </p:nvSpPr>
                <p:spPr>
                  <a:xfrm>
                    <a:off x="1828477" y="5904859"/>
                    <a:ext cx="1360449" cy="520197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bar</a:t>
                    </a:r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E235BDD3-023A-04C3-4082-843B92DEFACC}"/>
                      </a:ext>
                    </a:extLst>
                  </p:cNvPr>
                  <p:cNvSpPr/>
                  <p:nvPr/>
                </p:nvSpPr>
                <p:spPr>
                  <a:xfrm>
                    <a:off x="3482575" y="5904859"/>
                    <a:ext cx="1360449" cy="520197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err="1">
                        <a:solidFill>
                          <a:schemeClr val="tx1"/>
                        </a:solidFill>
                      </a:rPr>
                      <a:t>start_pos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99CF9AAA-26A8-025B-B40F-2F1041EAABB5}"/>
                      </a:ext>
                    </a:extLst>
                  </p:cNvPr>
                  <p:cNvSpPr/>
                  <p:nvPr/>
                </p:nvSpPr>
                <p:spPr>
                  <a:xfrm>
                    <a:off x="5136673" y="5904859"/>
                    <a:ext cx="1360449" cy="520197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err="1">
                        <a:solidFill>
                          <a:schemeClr val="tx1"/>
                        </a:solidFill>
                      </a:rPr>
                      <a:t>note_dur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A10FFF06-731B-5B85-B9C1-7C4525D02595}"/>
                      </a:ext>
                    </a:extLst>
                  </p:cNvPr>
                  <p:cNvSpPr/>
                  <p:nvPr/>
                </p:nvSpPr>
                <p:spPr>
                  <a:xfrm>
                    <a:off x="6790771" y="5904858"/>
                    <a:ext cx="1360449" cy="520197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err="1">
                        <a:solidFill>
                          <a:schemeClr val="tx1"/>
                        </a:solidFill>
                      </a:rPr>
                      <a:t>pitch_ins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D42C887E-EC76-F121-5777-A87A6843FFBD}"/>
                      </a:ext>
                    </a:extLst>
                  </p:cNvPr>
                  <p:cNvSpPr/>
                  <p:nvPr/>
                </p:nvSpPr>
                <p:spPr>
                  <a:xfrm>
                    <a:off x="1828476" y="5046215"/>
                    <a:ext cx="1360449" cy="520197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linear</a:t>
                    </a: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854AD013-0217-702D-E4A6-17F27275EB90}"/>
                      </a:ext>
                    </a:extLst>
                  </p:cNvPr>
                  <p:cNvSpPr/>
                  <p:nvPr/>
                </p:nvSpPr>
                <p:spPr>
                  <a:xfrm>
                    <a:off x="3482572" y="5057367"/>
                    <a:ext cx="1360449" cy="520197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linear</a:t>
                    </a:r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26E8153D-807B-09EF-7FC3-F3254A541A55}"/>
                      </a:ext>
                    </a:extLst>
                  </p:cNvPr>
                  <p:cNvSpPr/>
                  <p:nvPr/>
                </p:nvSpPr>
                <p:spPr>
                  <a:xfrm>
                    <a:off x="5136668" y="5050561"/>
                    <a:ext cx="1360449" cy="520197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linear</a:t>
                    </a: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FEF60AF5-F1DF-7CFD-2680-360709E7E979}"/>
                      </a:ext>
                    </a:extLst>
                  </p:cNvPr>
                  <p:cNvSpPr/>
                  <p:nvPr/>
                </p:nvSpPr>
                <p:spPr>
                  <a:xfrm>
                    <a:off x="6790764" y="5061713"/>
                    <a:ext cx="1360449" cy="520197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linear</a:t>
                    </a:r>
                  </a:p>
                </p:txBody>
              </p: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BAD7DBF3-7089-EA46-8B2A-B041D026C0F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497873" y="4698790"/>
                    <a:ext cx="1" cy="33844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D963D467-2FB6-BD99-DE46-06E3CD764DB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151970" y="4714142"/>
                    <a:ext cx="1" cy="33844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E175FDA9-BC2E-0E6F-EBB8-AB8CC4F747E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806067" y="4709941"/>
                    <a:ext cx="1" cy="33844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EE257390-DF71-E6D3-C021-1FAC34F882F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60164" y="4712041"/>
                    <a:ext cx="1" cy="33844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93681BD-F995-CD29-A170-B05002F2EE96}"/>
                  </a:ext>
                </a:extLst>
              </p:cNvPr>
              <p:cNvCxnSpPr/>
              <p:nvPr/>
            </p:nvCxnSpPr>
            <p:spPr>
              <a:xfrm flipH="1">
                <a:off x="4982816" y="4980213"/>
                <a:ext cx="1" cy="33844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A216BF17-171D-250F-9B03-042F0F4269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7046" y="5315336"/>
                <a:ext cx="49755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8040CF7-596C-016A-C11C-7182B2ADC391}"/>
              </a:ext>
            </a:extLst>
          </p:cNvPr>
          <p:cNvGrpSpPr/>
          <p:nvPr/>
        </p:nvGrpSpPr>
        <p:grpSpPr>
          <a:xfrm>
            <a:off x="1465849" y="1852477"/>
            <a:ext cx="8696811" cy="7399607"/>
            <a:chOff x="1313449" y="1700077"/>
            <a:chExt cx="8696811" cy="739960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D65B4F-4BFE-466A-6067-632FEAAD9A01}"/>
                </a:ext>
              </a:extLst>
            </p:cNvPr>
            <p:cNvSpPr/>
            <p:nvPr/>
          </p:nvSpPr>
          <p:spPr>
            <a:xfrm>
              <a:off x="1313449" y="1700077"/>
              <a:ext cx="8482818" cy="73996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C674574-3348-9330-F2FB-310B97F6F182}"/>
                </a:ext>
              </a:extLst>
            </p:cNvPr>
            <p:cNvGrpSpPr/>
            <p:nvPr/>
          </p:nvGrpSpPr>
          <p:grpSpPr>
            <a:xfrm>
              <a:off x="1840132" y="2084161"/>
              <a:ext cx="8170128" cy="6691228"/>
              <a:chOff x="1817649" y="350374"/>
              <a:chExt cx="8170128" cy="6691228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9BE996F0-D70B-3086-3A87-76463233162B}"/>
                  </a:ext>
                </a:extLst>
              </p:cNvPr>
              <p:cNvGrpSpPr/>
              <p:nvPr/>
            </p:nvGrpSpPr>
            <p:grpSpPr>
              <a:xfrm>
                <a:off x="1817649" y="350374"/>
                <a:ext cx="8170128" cy="4629839"/>
                <a:chOff x="1817649" y="602165"/>
                <a:chExt cx="8170128" cy="4629839"/>
              </a:xfrm>
            </p:grpSpPr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8F0BFE-5BFE-DE5A-F1A9-6A990D787726}"/>
                    </a:ext>
                  </a:extLst>
                </p:cNvPr>
                <p:cNvSpPr/>
                <p:nvPr/>
              </p:nvSpPr>
              <p:spPr>
                <a:xfrm>
                  <a:off x="1817649" y="602166"/>
                  <a:ext cx="1360449" cy="520197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bar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2D46F78-5048-C406-40AF-D8576914E223}"/>
                    </a:ext>
                  </a:extLst>
                </p:cNvPr>
                <p:cNvSpPr/>
                <p:nvPr/>
              </p:nvSpPr>
              <p:spPr>
                <a:xfrm>
                  <a:off x="3471747" y="602166"/>
                  <a:ext cx="1360449" cy="520197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>
                      <a:solidFill>
                        <a:schemeClr val="tx1"/>
                      </a:solidFill>
                    </a:rPr>
                    <a:t>start_pos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7CB55F7C-C0AC-C013-7966-D7BAA1966EEE}"/>
                    </a:ext>
                  </a:extLst>
                </p:cNvPr>
                <p:cNvSpPr/>
                <p:nvPr/>
              </p:nvSpPr>
              <p:spPr>
                <a:xfrm>
                  <a:off x="5125845" y="602166"/>
                  <a:ext cx="1360449" cy="520197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>
                      <a:solidFill>
                        <a:schemeClr val="tx1"/>
                      </a:solidFill>
                    </a:rPr>
                    <a:t>note_dur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ECEF52B1-B64F-7F62-2EAF-782E9C8D0527}"/>
                    </a:ext>
                  </a:extLst>
                </p:cNvPr>
                <p:cNvSpPr/>
                <p:nvPr/>
              </p:nvSpPr>
              <p:spPr>
                <a:xfrm>
                  <a:off x="6779943" y="602165"/>
                  <a:ext cx="1360449" cy="520197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>
                      <a:solidFill>
                        <a:schemeClr val="tx1"/>
                      </a:solidFill>
                    </a:rPr>
                    <a:t>pitch_ins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A436CDAE-D85F-FB99-646D-4DAC7CA6AF67}"/>
                    </a:ext>
                  </a:extLst>
                </p:cNvPr>
                <p:cNvSpPr txBox="1"/>
                <p:nvPr/>
              </p:nvSpPr>
              <p:spPr>
                <a:xfrm>
                  <a:off x="8285355" y="680222"/>
                  <a:ext cx="17024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/>
                    <a:t>Embeddings</a:t>
                  </a:r>
                </a:p>
              </p:txBody>
            </p: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B309DB1F-1992-ECBF-AA29-07B57395D684}"/>
                    </a:ext>
                  </a:extLst>
                </p:cNvPr>
                <p:cNvCxnSpPr>
                  <a:stCxn id="72" idx="2"/>
                </p:cNvCxnSpPr>
                <p:nvPr/>
              </p:nvCxnSpPr>
              <p:spPr>
                <a:xfrm flipH="1">
                  <a:off x="2497873" y="1122363"/>
                  <a:ext cx="1" cy="33844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34A04434-04DC-7957-C0DD-BA19D9419748}"/>
                    </a:ext>
                  </a:extLst>
                </p:cNvPr>
                <p:cNvCxnSpPr/>
                <p:nvPr/>
              </p:nvCxnSpPr>
              <p:spPr>
                <a:xfrm flipH="1">
                  <a:off x="4151970" y="1111211"/>
                  <a:ext cx="1" cy="33844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57941A34-AE87-7FDD-67EF-BF5BFD220B6B}"/>
                    </a:ext>
                  </a:extLst>
                </p:cNvPr>
                <p:cNvCxnSpPr/>
                <p:nvPr/>
              </p:nvCxnSpPr>
              <p:spPr>
                <a:xfrm flipH="1">
                  <a:off x="5806067" y="1133514"/>
                  <a:ext cx="1" cy="33844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56836D3B-C7C7-914C-241C-C3ED21D5D24D}"/>
                    </a:ext>
                  </a:extLst>
                </p:cNvPr>
                <p:cNvCxnSpPr/>
                <p:nvPr/>
              </p:nvCxnSpPr>
              <p:spPr>
                <a:xfrm flipH="1">
                  <a:off x="7460164" y="1122362"/>
                  <a:ext cx="1" cy="33844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0A3625A6-A85B-396C-9AE7-B02E8294462F}"/>
                    </a:ext>
                  </a:extLst>
                </p:cNvPr>
                <p:cNvSpPr/>
                <p:nvPr/>
              </p:nvSpPr>
              <p:spPr>
                <a:xfrm>
                  <a:off x="1817649" y="1460810"/>
                  <a:ext cx="6322733" cy="52019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concatenate</a:t>
                  </a: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E6934EB4-F5EC-4034-D49A-1CFE2495206E}"/>
                    </a:ext>
                  </a:extLst>
                </p:cNvPr>
                <p:cNvSpPr/>
                <p:nvPr/>
              </p:nvSpPr>
              <p:spPr>
                <a:xfrm>
                  <a:off x="4298789" y="2307172"/>
                  <a:ext cx="1360449" cy="520197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linear</a:t>
                  </a:r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C2F84CB1-3F77-B38F-FF3A-7B9EB90A1789}"/>
                    </a:ext>
                  </a:extLst>
                </p:cNvPr>
                <p:cNvCxnSpPr/>
                <p:nvPr/>
              </p:nvCxnSpPr>
              <p:spPr>
                <a:xfrm flipH="1">
                  <a:off x="4979014" y="1968725"/>
                  <a:ext cx="1" cy="33844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5C7B2AC8-DFF6-3C37-CF7C-6B3CEAFEA2EF}"/>
                    </a:ext>
                  </a:extLst>
                </p:cNvPr>
                <p:cNvCxnSpPr/>
                <p:nvPr/>
              </p:nvCxnSpPr>
              <p:spPr>
                <a:xfrm flipH="1">
                  <a:off x="4979013" y="2827369"/>
                  <a:ext cx="1" cy="33844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44321AB7-D5BD-737A-3151-7BD897EEBB0E}"/>
                    </a:ext>
                  </a:extLst>
                </p:cNvPr>
                <p:cNvSpPr/>
                <p:nvPr/>
              </p:nvSpPr>
              <p:spPr>
                <a:xfrm>
                  <a:off x="1934824" y="3069595"/>
                  <a:ext cx="2217148" cy="52019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Positional encoding</a:t>
                  </a:r>
                </a:p>
              </p:txBody>
            </p: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BB0C7242-C336-869B-5EC7-1E46F3811E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49224" y="3336236"/>
                  <a:ext cx="682972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8932A318-4C90-A592-3CCF-614E98BF4E12}"/>
                    </a:ext>
                  </a:extLst>
                </p:cNvPr>
                <p:cNvSpPr/>
                <p:nvPr/>
              </p:nvSpPr>
              <p:spPr>
                <a:xfrm>
                  <a:off x="4298788" y="3059224"/>
                  <a:ext cx="1360449" cy="52019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>
                      <a:solidFill>
                        <a:schemeClr val="tx1"/>
                      </a:solidFill>
                    </a:rPr>
                    <a:t>⊕</a:t>
                  </a:r>
                </a:p>
              </p:txBody>
            </p: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310BE930-37DC-B357-E2C8-A5FF6309D520}"/>
                    </a:ext>
                  </a:extLst>
                </p:cNvPr>
                <p:cNvCxnSpPr/>
                <p:nvPr/>
              </p:nvCxnSpPr>
              <p:spPr>
                <a:xfrm flipH="1">
                  <a:off x="4976265" y="3487375"/>
                  <a:ext cx="1" cy="33844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Rounded Rectangle 88">
                  <a:extLst>
                    <a:ext uri="{FF2B5EF4-FFF2-40B4-BE49-F238E27FC236}">
                      <a16:creationId xmlns:a16="http://schemas.microsoft.com/office/drawing/2014/main" id="{8B55B30B-8371-91B5-4585-F195C4CDB6B4}"/>
                    </a:ext>
                  </a:extLst>
                </p:cNvPr>
                <p:cNvSpPr/>
                <p:nvPr/>
              </p:nvSpPr>
              <p:spPr>
                <a:xfrm>
                  <a:off x="3617842" y="3825822"/>
                  <a:ext cx="2729949" cy="52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/>
                    <a:t>N</a:t>
                  </a:r>
                  <a:r>
                    <a:rPr lang="en-US" dirty="0"/>
                    <a:t> x Transformer blocks</a:t>
                  </a: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9ECAA05D-7B88-7611-6165-293FF999B912}"/>
                    </a:ext>
                  </a:extLst>
                </p:cNvPr>
                <p:cNvSpPr/>
                <p:nvPr/>
              </p:nvSpPr>
              <p:spPr>
                <a:xfrm>
                  <a:off x="4518992" y="4711807"/>
                  <a:ext cx="912210" cy="52019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>
                      <a:solidFill>
                        <a:schemeClr val="tx1"/>
                      </a:solidFill>
                    </a:rPr>
                    <a:t>h</a:t>
                  </a:r>
                </a:p>
              </p:txBody>
            </p: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87A4F1D7-5BBA-735C-BD5A-1B45FA6A8284}"/>
                    </a:ext>
                  </a:extLst>
                </p:cNvPr>
                <p:cNvCxnSpPr/>
                <p:nvPr/>
              </p:nvCxnSpPr>
              <p:spPr>
                <a:xfrm flipH="1">
                  <a:off x="4976264" y="4360591"/>
                  <a:ext cx="1" cy="33844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01A005F7-1987-637C-81CA-0BB83CD39C6D}"/>
                  </a:ext>
                </a:extLst>
              </p:cNvPr>
              <p:cNvGrpSpPr/>
              <p:nvPr/>
            </p:nvGrpSpPr>
            <p:grpSpPr>
              <a:xfrm>
                <a:off x="1817649" y="5315336"/>
                <a:ext cx="8158658" cy="1726266"/>
                <a:chOff x="1828476" y="4698790"/>
                <a:chExt cx="8158658" cy="1726266"/>
              </a:xfrm>
            </p:grpSpPr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780FC6A-0842-11AB-0F04-82B2695BE1C6}"/>
                    </a:ext>
                  </a:extLst>
                </p:cNvPr>
                <p:cNvSpPr txBox="1"/>
                <p:nvPr/>
              </p:nvSpPr>
              <p:spPr>
                <a:xfrm>
                  <a:off x="8284712" y="5980290"/>
                  <a:ext cx="17024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/>
                    <a:t>Logits</a:t>
                  </a:r>
                </a:p>
              </p:txBody>
            </p: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E611BD20-59D0-F0C2-562A-7DC4F74AB255}"/>
                    </a:ext>
                  </a:extLst>
                </p:cNvPr>
                <p:cNvGrpSpPr/>
                <p:nvPr/>
              </p:nvGrpSpPr>
              <p:grpSpPr>
                <a:xfrm>
                  <a:off x="1828476" y="4698790"/>
                  <a:ext cx="6322744" cy="1726266"/>
                  <a:chOff x="1828476" y="4698790"/>
                  <a:chExt cx="6322744" cy="1726266"/>
                </a:xfrm>
              </p:grpSpPr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511D5038-A9D2-6F75-1D55-57010607B38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151970" y="5555261"/>
                    <a:ext cx="1" cy="33844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69D896F5-E35B-713E-A343-DB9E22BF3E3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497873" y="5566413"/>
                    <a:ext cx="1" cy="33844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594528AB-1FA8-54E8-EC39-FCE444BAF29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806067" y="5577564"/>
                    <a:ext cx="1" cy="33844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AF96D7CB-3D5E-B3B6-D457-A3226377E33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60164" y="5566412"/>
                    <a:ext cx="1" cy="33844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4C914CC1-5502-B844-D5E1-8BBDDE01DA2E}"/>
                      </a:ext>
                    </a:extLst>
                  </p:cNvPr>
                  <p:cNvSpPr/>
                  <p:nvPr/>
                </p:nvSpPr>
                <p:spPr>
                  <a:xfrm>
                    <a:off x="1828477" y="5904859"/>
                    <a:ext cx="1360449" cy="520197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bar</a:t>
                    </a: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4E682988-ABFA-EF96-0CB7-44B79712E87E}"/>
                      </a:ext>
                    </a:extLst>
                  </p:cNvPr>
                  <p:cNvSpPr/>
                  <p:nvPr/>
                </p:nvSpPr>
                <p:spPr>
                  <a:xfrm>
                    <a:off x="3482575" y="5904859"/>
                    <a:ext cx="1360449" cy="520197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err="1">
                        <a:solidFill>
                          <a:schemeClr val="tx1"/>
                        </a:solidFill>
                      </a:rPr>
                      <a:t>start_pos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FAA663DB-90DA-D637-0192-EA8DDECDFE21}"/>
                      </a:ext>
                    </a:extLst>
                  </p:cNvPr>
                  <p:cNvSpPr/>
                  <p:nvPr/>
                </p:nvSpPr>
                <p:spPr>
                  <a:xfrm>
                    <a:off x="5136673" y="5904859"/>
                    <a:ext cx="1360449" cy="520197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err="1">
                        <a:solidFill>
                          <a:schemeClr val="tx1"/>
                        </a:solidFill>
                      </a:rPr>
                      <a:t>note_dur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9B778A84-1106-DB9E-7ECF-F91CE07C277D}"/>
                      </a:ext>
                    </a:extLst>
                  </p:cNvPr>
                  <p:cNvSpPr/>
                  <p:nvPr/>
                </p:nvSpPr>
                <p:spPr>
                  <a:xfrm>
                    <a:off x="6790771" y="5904858"/>
                    <a:ext cx="1360449" cy="520197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err="1">
                        <a:solidFill>
                          <a:schemeClr val="tx1"/>
                        </a:solidFill>
                      </a:rPr>
                      <a:t>pitch_ins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81F48E20-738C-17D0-8F2E-AAB716AF80AD}"/>
                      </a:ext>
                    </a:extLst>
                  </p:cNvPr>
                  <p:cNvSpPr/>
                  <p:nvPr/>
                </p:nvSpPr>
                <p:spPr>
                  <a:xfrm>
                    <a:off x="1828476" y="5046215"/>
                    <a:ext cx="1360449" cy="520197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linear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3395E798-98EA-EBD9-F867-DFA0956B29B5}"/>
                      </a:ext>
                    </a:extLst>
                  </p:cNvPr>
                  <p:cNvSpPr/>
                  <p:nvPr/>
                </p:nvSpPr>
                <p:spPr>
                  <a:xfrm>
                    <a:off x="3482572" y="5057367"/>
                    <a:ext cx="1360449" cy="520197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linear</a:t>
                    </a:r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C0E584FB-7E9A-0CEA-1EF0-119154D63D58}"/>
                      </a:ext>
                    </a:extLst>
                  </p:cNvPr>
                  <p:cNvSpPr/>
                  <p:nvPr/>
                </p:nvSpPr>
                <p:spPr>
                  <a:xfrm>
                    <a:off x="5136668" y="5050561"/>
                    <a:ext cx="1360449" cy="520197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linear</a:t>
                    </a:r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0F51AE24-D8A0-11DC-87D1-9CD065F89A8A}"/>
                      </a:ext>
                    </a:extLst>
                  </p:cNvPr>
                  <p:cNvSpPr/>
                  <p:nvPr/>
                </p:nvSpPr>
                <p:spPr>
                  <a:xfrm>
                    <a:off x="6790764" y="5061713"/>
                    <a:ext cx="1360449" cy="520197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linear</a:t>
                    </a:r>
                  </a:p>
                </p:txBody>
              </p: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6464C62F-4829-3C7B-759F-889F8A907C9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497873" y="4698790"/>
                    <a:ext cx="1" cy="33844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F46EB734-1BF8-21B1-B232-0F147987779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151970" y="4714142"/>
                    <a:ext cx="1" cy="33844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F3F85A13-8E6B-CDEB-61ED-8BE00214965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806067" y="4709941"/>
                    <a:ext cx="1" cy="33844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B8F9402F-7297-CC3A-8466-DDC073DCACE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60164" y="4712041"/>
                    <a:ext cx="1" cy="33844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13B4409-6694-29C2-339D-BA379C645212}"/>
                  </a:ext>
                </a:extLst>
              </p:cNvPr>
              <p:cNvCxnSpPr/>
              <p:nvPr/>
            </p:nvCxnSpPr>
            <p:spPr>
              <a:xfrm flipH="1">
                <a:off x="4982816" y="4980213"/>
                <a:ext cx="1" cy="33844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36E0B37-E5C9-772F-D250-8B5252D4A1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7046" y="5315336"/>
                <a:ext cx="49755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5A9AA27-F272-B93D-74F5-038A103461C5}"/>
              </a:ext>
            </a:extLst>
          </p:cNvPr>
          <p:cNvCxnSpPr>
            <a:cxnSpLocks/>
          </p:cNvCxnSpPr>
          <p:nvPr/>
        </p:nvCxnSpPr>
        <p:spPr>
          <a:xfrm>
            <a:off x="8679767" y="2846433"/>
            <a:ext cx="0" cy="53346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967AE1F-FD2F-52DD-F468-BC783C724A2B}"/>
              </a:ext>
            </a:extLst>
          </p:cNvPr>
          <p:cNvCxnSpPr>
            <a:cxnSpLocks/>
          </p:cNvCxnSpPr>
          <p:nvPr/>
        </p:nvCxnSpPr>
        <p:spPr>
          <a:xfrm>
            <a:off x="18006147" y="2846433"/>
            <a:ext cx="0" cy="53346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urved Connector 105">
            <a:extLst>
              <a:ext uri="{FF2B5EF4-FFF2-40B4-BE49-F238E27FC236}">
                <a16:creationId xmlns:a16="http://schemas.microsoft.com/office/drawing/2014/main" id="{7441832C-FB76-8EA9-94D8-B2BAE9A2AD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703914" y="5594655"/>
            <a:ext cx="207440" cy="87916"/>
          </a:xfrm>
          <a:prstGeom prst="curvedConnector4">
            <a:avLst>
              <a:gd name="adj1" fmla="val -55382"/>
              <a:gd name="adj2" fmla="val 36002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3B2AD8B-52F5-27D1-4603-A66505B8DA41}"/>
              </a:ext>
            </a:extLst>
          </p:cNvPr>
          <p:cNvSpPr/>
          <p:nvPr/>
        </p:nvSpPr>
        <p:spPr>
          <a:xfrm>
            <a:off x="16015076" y="5213817"/>
            <a:ext cx="1363959" cy="52019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h </a:t>
            </a:r>
            <a:r>
              <a:rPr lang="en-US" sz="1800" dirty="0">
                <a:solidFill>
                  <a:schemeClr val="tx1"/>
                </a:solidFill>
              </a:rPr>
              <a:t>⊕ mems</a:t>
            </a:r>
            <a:r>
              <a:rPr lang="en-US" i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C77092C-645C-F8F1-BB96-09B5086040B7}"/>
              </a:ext>
            </a:extLst>
          </p:cNvPr>
          <p:cNvSpPr txBox="1"/>
          <p:nvPr/>
        </p:nvSpPr>
        <p:spPr>
          <a:xfrm>
            <a:off x="3576651" y="1372256"/>
            <a:ext cx="316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MusicTransformer3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1BCED4D-E276-1C95-E0FD-33EC0D39EBF1}"/>
              </a:ext>
            </a:extLst>
          </p:cNvPr>
          <p:cNvSpPr txBox="1"/>
          <p:nvPr/>
        </p:nvSpPr>
        <p:spPr>
          <a:xfrm>
            <a:off x="12879959" y="1372256"/>
            <a:ext cx="316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MusicTransformerXL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2540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92</TotalTime>
  <Words>74</Words>
  <Application>Microsoft Macintosh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Lee</dc:creator>
  <cp:lastModifiedBy>Jason Lee</cp:lastModifiedBy>
  <cp:revision>3</cp:revision>
  <dcterms:created xsi:type="dcterms:W3CDTF">2023-08-07T16:01:44Z</dcterms:created>
  <dcterms:modified xsi:type="dcterms:W3CDTF">2023-08-14T17:51:04Z</dcterms:modified>
</cp:coreProperties>
</file>