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58" r:id="rId6"/>
    <p:sldId id="262" r:id="rId7"/>
    <p:sldId id="266" r:id="rId8"/>
    <p:sldId id="259" r:id="rId9"/>
    <p:sldId id="260" r:id="rId10"/>
    <p:sldId id="267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2E1A-581B-412D-8E69-AB305BE5D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1FC2D-9099-40F0-840F-670BC1FD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3DFA-03CB-4B15-9316-65C183EC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A73D-6D6C-4D22-BA99-3D24BA1B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87AE-B434-492A-8170-34AAA67D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55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E40D-9953-4B66-8F40-587A8D1F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387BA-1E2E-48F1-8BCC-ADAF4B7B2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4472-CCEF-4C0D-B0BD-25B345C9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E7A7-B3DA-4008-8389-28B229E2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4656E-AE71-4BC6-BBF7-35D94FBB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190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C75F-9084-4ED8-A4A0-D31B0991F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B515D-390F-4C59-85E8-DAD41A3A4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2BAE-AEC8-4348-A472-2004A5D4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3920-C582-40AF-941E-9F84EDB8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3C80-6779-4C81-B041-8BBEDC28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91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48C6-5045-44D7-8FFE-64D5F9C5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BB67-F961-4A57-BF85-7FB9E9E5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3B03-A117-4250-B9BE-A3350AFA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1321-2E8F-41C8-AAF2-FC9B3FBF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72E4-72C7-49D7-8633-FAF9311C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50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9ED8-E2BA-4039-A136-241FAD6C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7A39C-0B91-4D19-AC08-25F814922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6C7B-F428-4A37-B8CE-C97F452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F9C6-8BF2-4106-93DA-6DD7B90E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810E-B0C1-445C-AC98-3C2008F4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78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1612-AC5A-4B23-A5D3-C4E177BA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5628-E70C-4140-954A-D2A13A6CF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76506-3F6A-4301-A200-D92E7609E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A233F-12B3-4442-996E-E8141487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B461F-766C-4332-A92B-75F8F33E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B0964-A60B-4E03-8394-671F1077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90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3021-8BD0-4238-901B-A875E7D4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39F2-624F-4D4C-B3A2-6C0B5FA6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6D738-8806-4D10-BFB9-7573CA6A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164F7-354C-4288-8E81-7EF0D01E9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F935-55D7-4FBE-83BB-5437CBF4B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E359D-9A59-465C-A99F-535F246D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AAB88-B8D1-4AED-832C-FB69AF93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16B6B-B313-4996-81A7-DBDAC430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35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376C-73C1-4B66-A6CD-AC274D1B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6768B-0135-418E-AE8F-E99F300F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B3959-DA17-4CE9-952A-874829ED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D9A3F-DDFC-4CD7-AB3B-B8995F25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40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AD2E4-C307-4A92-8A2D-3FBCD6DC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DFB8B-8531-4D90-99F5-13B91DA5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77610-1468-4C9A-924E-8F4928CD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234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532E-A520-4DD7-97E5-1343B416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0E20-FB0A-43B2-9BBE-DF8FF3E7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8A17D-981A-44A5-BF10-86931E42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CC3F-F73C-4CE4-BA4F-5476B4E3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5954-31A9-444F-9CE1-3417A396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E651-91DB-4B14-B092-05A8307A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333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2D4B-B22F-426A-B642-1E19FCB4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FDB7F-23EA-47BA-8AC3-2247E22B7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D02-CCEA-4113-9A35-200DFB943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1A874-283C-4BF4-8C7B-E086D433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9DEE6-AD30-42DD-9F62-3A437CB6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6874-9784-4D50-9F76-65C19DEF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3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94410-16DC-46E7-B64B-76F7ABB6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F7A8D-51AB-45B9-907D-D2B24226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274A-9B0D-4DEA-BB4A-D7AF02FF8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D2CA-EEB8-40ED-A483-6BE57CE3EC90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985A-25B9-43C0-93CA-CD5AD966E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0356-0E3B-4C05-917E-B6000A99D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D9E95-C350-47AF-9CDC-3D332018EC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44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E0D8-08B4-4AD8-AE8B-654DFC8DF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Comparison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9DBFA-7D24-4E60-BFF0-0F1152310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686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Maximizing Algorithm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18ECE-31F6-45C0-B5E9-32F4E273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305"/>
            <a:ext cx="12192000" cy="37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8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Maximization Algorithm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821AB-7762-4423-BBAB-2F60FFA2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550"/>
            <a:ext cx="12192000" cy="38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8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Vectors algorithm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5A607-B5EE-428F-9A09-5F2F8CD3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919"/>
            <a:ext cx="12192000" cy="36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8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Maximizing Algorithm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B9EDD-11CA-494C-967B-84F0FB31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369"/>
            <a:ext cx="12192000" cy="3575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9E162-E633-4678-B645-2212D942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0733"/>
            <a:ext cx="12192000" cy="37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 Maximization Algorithm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05B18-6B66-4C27-AC59-A2E83BF1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418"/>
            <a:ext cx="12192000" cy="35091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DB2EBD-311F-47F5-A4F6-D3850458CBA7}"/>
              </a:ext>
            </a:extLst>
          </p:cNvPr>
          <p:cNvSpPr txBox="1"/>
          <p:nvPr/>
        </p:nvSpPr>
        <p:spPr>
          <a:xfrm>
            <a:off x="1233182" y="5654180"/>
            <a:ext cx="53773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Number of camera shots: 50k+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85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Vectors algorithm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CA9E7-9197-4856-A820-ACF66CB2B2BF}"/>
              </a:ext>
            </a:extLst>
          </p:cNvPr>
          <p:cNvSpPr txBox="1"/>
          <p:nvPr/>
        </p:nvSpPr>
        <p:spPr>
          <a:xfrm>
            <a:off x="1233182" y="5654180"/>
            <a:ext cx="53773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Number of camera shots: between 50-80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2CF33-9E2E-48F2-BBCD-9F5DA638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563"/>
            <a:ext cx="12192000" cy="36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Maximizing Algorithm 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90BDB-4B0F-49EA-BC52-8AC6564B30E5}"/>
              </a:ext>
            </a:extLst>
          </p:cNvPr>
          <p:cNvSpPr txBox="1"/>
          <p:nvPr/>
        </p:nvSpPr>
        <p:spPr>
          <a:xfrm>
            <a:off x="1233182" y="5654180"/>
            <a:ext cx="53773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Number of camera shots: between 100-200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26EF8-617A-4F56-9B5F-C760B491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95"/>
            <a:ext cx="12192000" cy="37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3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Maximization Algorithm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EA4B3-8EA6-43BE-BCB8-968F32EF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687"/>
            <a:ext cx="12192000" cy="38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4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Vectors algorithm</a:t>
            </a: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9F821-181B-480A-868B-406D1451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560"/>
            <a:ext cx="12192000" cy="36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Maximizing Algorithm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58699-7AD0-42F8-BC01-9E3B47A9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002"/>
            <a:ext cx="12192000" cy="36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8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Maximization Algorithm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9DDA7-A03B-49E7-94E8-C5324CF2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2697"/>
            <a:ext cx="12192000" cy="38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70B-E34F-4B82-849A-BDA2141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Vectors algorithm</a:t>
            </a:r>
            <a:endParaRPr lang="he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E62BE3-8DB6-4A82-A499-CAA99293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181"/>
            <a:ext cx="12192000" cy="37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3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59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Algorithm Comparison</vt:lpstr>
      <vt:lpstr>Variance Maximization Algorithm</vt:lpstr>
      <vt:lpstr>Eigen Vectors algorithm</vt:lpstr>
      <vt:lpstr>Delta Maximizing Algorithm </vt:lpstr>
      <vt:lpstr>Variance Maximization Algorithm</vt:lpstr>
      <vt:lpstr>Eigen Vectors algorithm</vt:lpstr>
      <vt:lpstr>Delta Maximizing Algorithm</vt:lpstr>
      <vt:lpstr>Variance Maximization Algorithm</vt:lpstr>
      <vt:lpstr>Eigen Vectors algorithm</vt:lpstr>
      <vt:lpstr>Delta Maximizing Algorithm</vt:lpstr>
      <vt:lpstr>Variance Maximization Algorithm</vt:lpstr>
      <vt:lpstr>Eigen Vectors algorithm</vt:lpstr>
      <vt:lpstr>Delta Maximizing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Dror Aizik</dc:creator>
  <cp:lastModifiedBy>Dror Aizik</cp:lastModifiedBy>
  <cp:revision>27</cp:revision>
  <dcterms:created xsi:type="dcterms:W3CDTF">2020-09-07T13:25:55Z</dcterms:created>
  <dcterms:modified xsi:type="dcterms:W3CDTF">2020-09-09T10:42:04Z</dcterms:modified>
</cp:coreProperties>
</file>