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6C36-5190-41F9-A74F-F63FF3C0ACC0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9093-D2A0-49FA-8478-6E84C6A2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533" y1="31206" x2="18533" y2="31206"/>
                        <a14:foregroundMark x1="37066" y1="31915" x2="37066" y2="31915"/>
                        <a14:foregroundMark x1="38353" y1="61466" x2="38353" y2="61466"/>
                        <a14:foregroundMark x1="55985" y1="52719" x2="55985" y2="52719"/>
                        <a14:foregroundMark x1="61905" y1="51537" x2="61905" y2="51537"/>
                        <a14:foregroundMark x1="68855" y1="53901" x2="68855" y2="53901"/>
                        <a14:foregroundMark x1="80566" y1="54610" x2="80566" y2="54610"/>
                        <a14:foregroundMark x1="81596" y1="44208" x2="81596" y2="44208"/>
                        <a14:foregroundMark x1="83140" y1="44208" x2="83140" y2="44208"/>
                        <a14:foregroundMark x1="84813" y1="44208" x2="87259" y2="557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6264" y="2611808"/>
            <a:ext cx="6124828" cy="3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aggering Cost of Workplace Bullying | The Safegard Group, Inc.The  Safegard Group, In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25 People Remember The Dumbest Argument They&amp;#39;ve Ever Had | Thought C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3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romoting Key West Since 1978 | Key West Business Gu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0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1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ite parents, Black children and the lessons they need to learn - The  Washington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9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Viral Twitter thread of wheelchair users finding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4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מסך רחב</PresentationFormat>
  <Paragraphs>0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15</cp:revision>
  <dcterms:created xsi:type="dcterms:W3CDTF">2021-08-03T08:43:53Z</dcterms:created>
  <dcterms:modified xsi:type="dcterms:W3CDTF">2021-08-04T07:42:29Z</dcterms:modified>
</cp:coreProperties>
</file>