
<file path=[Content_Types].xml><?xml version="1.0" encoding="utf-8"?>
<Types xmlns="http://schemas.openxmlformats.org/package/2006/content-types">
  <Default Extension="png" ContentType="image/png"/>
  <Default Extension="vtt" ContentType="text/vtt"/>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6" d="100"/>
          <a:sy n="116"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1/7/2024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he-IL"/>
              <a:t>הודעות שהיו בספאם במשך יותר מ-30 ימים יימחקו באופן אוטומט</a:t>
            </a:r>
            <a:br>
              <a:rPr lang="en-US" sz="4800">
                <a:solidFill>
                  <a:schemeClr val="bg1"/>
                </a:solidFill>
              </a:rPr>
            </a:br>
            <a:br>
              <a:rPr lang="en-US" sz="4800">
                <a:solidFill>
                  <a:schemeClr val="bg1"/>
                </a:solidFill>
              </a:rPr>
            </a:br>
            <a:r>
              <a:rPr lang="en-US" sz="4800">
                <a:solidFill>
                  <a:schemeClr val="bg1"/>
                </a:solidFill>
              </a:rPr>
              <a:t>Welcome </a:t>
            </a:r>
            <a:r>
              <a:rPr lang="en-US" sz="4800" dirty="0">
                <a:solidFill>
                  <a:schemeClr val="bg1"/>
                </a:solidFill>
              </a:rPr>
              <a:t>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635</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הודעות שהיו בספאם במשך יותר מ-30 ימים יימחקו באופן אוטומט  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2024-01-07T08:14:29Z</dcterms:created>
  <dcterms:modified xsi:type="dcterms:W3CDTF">2024-01-07T08:15:08Z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