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7" r:id="rId3"/>
    <p:sldId id="277" r:id="rId4"/>
    <p:sldId id="268" r:id="rId5"/>
    <p:sldId id="276" r:id="rId6"/>
    <p:sldId id="275" r:id="rId7"/>
    <p:sldId id="274" r:id="rId8"/>
    <p:sldId id="270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20" autoAdjust="0"/>
  </p:normalViewPr>
  <p:slideViewPr>
    <p:cSldViewPr snapToGrid="0">
      <p:cViewPr varScale="1">
        <p:scale>
          <a:sx n="72" d="100"/>
          <a:sy n="7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631D33F-1ADE-44D0-A9B9-2D581ED022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87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8390375-DB97-4604-AC0D-ABDCA233F3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5590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D30CE261-6453-4BFF-85C4-874CE0D07278}" type="slidenum">
              <a:rPr lang="en-GB" altLang="en-US"/>
              <a:pPr algn="r"/>
              <a:t>1</a:t>
            </a:fld>
            <a:endParaRPr lang="en-GB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74663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56C66A54-FEA3-402E-BA2F-B58644A6B2A4}" type="slidenum">
              <a:rPr lang="en-GB" altLang="en-US"/>
              <a:pPr algn="r"/>
              <a:t>2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7200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56C66A54-FEA3-402E-BA2F-B58644A6B2A4}" type="slidenum">
              <a:rPr lang="en-GB" altLang="en-US"/>
              <a:pPr algn="r"/>
              <a:t>3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7200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F58CB904-CF88-4A6B-9F00-52286F5F7E84}" type="slidenum">
              <a:rPr lang="en-GB" altLang="en-US"/>
              <a:pPr algn="r"/>
              <a:t>4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53373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F58CB904-CF88-4A6B-9F00-52286F5F7E84}" type="slidenum">
              <a:rPr lang="en-GB" altLang="en-US"/>
              <a:pPr algn="r"/>
              <a:t>5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53373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F58CB904-CF88-4A6B-9F00-52286F5F7E84}" type="slidenum">
              <a:rPr lang="en-GB" altLang="en-US"/>
              <a:pPr algn="r"/>
              <a:t>6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533734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F58CB904-CF88-4A6B-9F00-52286F5F7E84}" type="slidenum">
              <a:rPr lang="en-GB" altLang="en-US"/>
              <a:pPr algn="r"/>
              <a:t>7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533734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98D8BD70-FC9A-4883-A3AA-FAC1FC9ED7B2}" type="slidenum">
              <a:rPr lang="en-GB" altLang="en-US"/>
              <a:pPr algn="r"/>
              <a:t>8</a:t>
            </a:fld>
            <a:endParaRPr lang="en-GB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48156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3662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3617913"/>
            <a:ext cx="9147175" cy="2159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7" name="Group 3282"/>
          <p:cNvGrpSpPr>
            <a:grpSpLocks/>
          </p:cNvGrpSpPr>
          <p:nvPr/>
        </p:nvGrpSpPr>
        <p:grpSpPr bwMode="auto">
          <a:xfrm>
            <a:off x="4927600" y="260350"/>
            <a:ext cx="1296988" cy="1081088"/>
            <a:chOff x="136" y="2514"/>
            <a:chExt cx="817" cy="681"/>
          </a:xfrm>
        </p:grpSpPr>
        <p:sp>
          <p:nvSpPr>
            <p:cNvPr id="8" name="AutoShape 17"/>
            <p:cNvSpPr>
              <a:spLocks noChangeArrowheads="1"/>
            </p:cNvSpPr>
            <p:nvPr userDrawn="1"/>
          </p:nvSpPr>
          <p:spPr bwMode="auto">
            <a:xfrm>
              <a:off x="136" y="2514"/>
              <a:ext cx="817" cy="68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9" name="Group 19"/>
            <p:cNvGrpSpPr>
              <a:grpSpLocks/>
            </p:cNvGrpSpPr>
            <p:nvPr userDrawn="1"/>
          </p:nvGrpSpPr>
          <p:grpSpPr bwMode="auto">
            <a:xfrm>
              <a:off x="227" y="2616"/>
              <a:ext cx="635" cy="477"/>
              <a:chOff x="2483" y="2808"/>
              <a:chExt cx="1328" cy="1060"/>
            </a:xfrm>
          </p:grpSpPr>
          <p:sp>
            <p:nvSpPr>
              <p:cNvPr id="10" name="Freeform 20"/>
              <p:cNvSpPr>
                <a:spLocks/>
              </p:cNvSpPr>
              <p:nvPr/>
            </p:nvSpPr>
            <p:spPr bwMode="auto">
              <a:xfrm>
                <a:off x="2483" y="2808"/>
                <a:ext cx="926" cy="916"/>
              </a:xfrm>
              <a:custGeom>
                <a:avLst/>
                <a:gdLst>
                  <a:gd name="T0" fmla="*/ 812 w 463"/>
                  <a:gd name="T1" fmla="*/ 250 h 458"/>
                  <a:gd name="T2" fmla="*/ 668 w 463"/>
                  <a:gd name="T3" fmla="*/ 802 h 458"/>
                  <a:gd name="T4" fmla="*/ 112 w 463"/>
                  <a:gd name="T5" fmla="*/ 666 h 458"/>
                  <a:gd name="T6" fmla="*/ 258 w 463"/>
                  <a:gd name="T7" fmla="*/ 114 h 458"/>
                  <a:gd name="T8" fmla="*/ 812 w 463"/>
                  <a:gd name="T9" fmla="*/ 250 h 4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3" h="458">
                    <a:moveTo>
                      <a:pt x="406" y="125"/>
                    </a:moveTo>
                    <a:cubicBezTo>
                      <a:pt x="463" y="220"/>
                      <a:pt x="430" y="343"/>
                      <a:pt x="334" y="401"/>
                    </a:cubicBezTo>
                    <a:cubicBezTo>
                      <a:pt x="237" y="458"/>
                      <a:pt x="113" y="428"/>
                      <a:pt x="56" y="333"/>
                    </a:cubicBezTo>
                    <a:cubicBezTo>
                      <a:pt x="0" y="238"/>
                      <a:pt x="32" y="115"/>
                      <a:pt x="129" y="57"/>
                    </a:cubicBezTo>
                    <a:cubicBezTo>
                      <a:pt x="226" y="0"/>
                      <a:pt x="350" y="30"/>
                      <a:pt x="406" y="125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Freeform 21"/>
              <p:cNvSpPr>
                <a:spLocks/>
              </p:cNvSpPr>
              <p:nvPr/>
            </p:nvSpPr>
            <p:spPr bwMode="auto">
              <a:xfrm>
                <a:off x="3251" y="3452"/>
                <a:ext cx="560" cy="416"/>
              </a:xfrm>
              <a:custGeom>
                <a:avLst/>
                <a:gdLst>
                  <a:gd name="T0" fmla="*/ 560 w 560"/>
                  <a:gd name="T1" fmla="*/ 342 h 416"/>
                  <a:gd name="T2" fmla="*/ 510 w 560"/>
                  <a:gd name="T3" fmla="*/ 416 h 416"/>
                  <a:gd name="T4" fmla="*/ 0 w 560"/>
                  <a:gd name="T5" fmla="*/ 76 h 416"/>
                  <a:gd name="T6" fmla="*/ 50 w 560"/>
                  <a:gd name="T7" fmla="*/ 0 h 416"/>
                  <a:gd name="T8" fmla="*/ 560 w 560"/>
                  <a:gd name="T9" fmla="*/ 342 h 4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0" h="416">
                    <a:moveTo>
                      <a:pt x="560" y="342"/>
                    </a:moveTo>
                    <a:lnTo>
                      <a:pt x="510" y="416"/>
                    </a:lnTo>
                    <a:lnTo>
                      <a:pt x="0" y="76"/>
                    </a:lnTo>
                    <a:lnTo>
                      <a:pt x="50" y="0"/>
                    </a:lnTo>
                    <a:lnTo>
                      <a:pt x="560" y="342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2" name="Group 3281"/>
          <p:cNvGrpSpPr>
            <a:grpSpLocks/>
          </p:cNvGrpSpPr>
          <p:nvPr/>
        </p:nvGrpSpPr>
        <p:grpSpPr bwMode="auto">
          <a:xfrm>
            <a:off x="6856413" y="260350"/>
            <a:ext cx="1296987" cy="1081088"/>
            <a:chOff x="136" y="3361"/>
            <a:chExt cx="817" cy="681"/>
          </a:xfrm>
        </p:grpSpPr>
        <p:sp>
          <p:nvSpPr>
            <p:cNvPr id="13" name="AutoShape 18"/>
            <p:cNvSpPr>
              <a:spLocks noChangeArrowheads="1"/>
            </p:cNvSpPr>
            <p:nvPr userDrawn="1"/>
          </p:nvSpPr>
          <p:spPr bwMode="auto">
            <a:xfrm>
              <a:off x="136" y="3361"/>
              <a:ext cx="817" cy="68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4" name="Group 3274"/>
            <p:cNvGrpSpPr>
              <a:grpSpLocks/>
            </p:cNvGrpSpPr>
            <p:nvPr userDrawn="1"/>
          </p:nvGrpSpPr>
          <p:grpSpPr bwMode="auto">
            <a:xfrm>
              <a:off x="318" y="3449"/>
              <a:ext cx="453" cy="504"/>
              <a:chOff x="295" y="3430"/>
              <a:chExt cx="499" cy="579"/>
            </a:xfrm>
          </p:grpSpPr>
          <p:sp>
            <p:nvSpPr>
              <p:cNvPr id="15" name="Freeform 3275"/>
              <p:cNvSpPr>
                <a:spLocks/>
              </p:cNvSpPr>
              <p:nvPr/>
            </p:nvSpPr>
            <p:spPr bwMode="auto">
              <a:xfrm rot="684077">
                <a:off x="413" y="3430"/>
                <a:ext cx="359" cy="254"/>
              </a:xfrm>
              <a:custGeom>
                <a:avLst/>
                <a:gdLst>
                  <a:gd name="T0" fmla="*/ 62 w 681"/>
                  <a:gd name="T1" fmla="*/ 169 h 508"/>
                  <a:gd name="T2" fmla="*/ 64 w 681"/>
                  <a:gd name="T3" fmla="*/ 146 h 508"/>
                  <a:gd name="T4" fmla="*/ 71 w 681"/>
                  <a:gd name="T5" fmla="*/ 125 h 508"/>
                  <a:gd name="T6" fmla="*/ 81 w 681"/>
                  <a:gd name="T7" fmla="*/ 106 h 508"/>
                  <a:gd name="T8" fmla="*/ 96 w 681"/>
                  <a:gd name="T9" fmla="*/ 90 h 508"/>
                  <a:gd name="T10" fmla="*/ 113 w 681"/>
                  <a:gd name="T11" fmla="*/ 76 h 508"/>
                  <a:gd name="T12" fmla="*/ 133 w 681"/>
                  <a:gd name="T13" fmla="*/ 66 h 508"/>
                  <a:gd name="T14" fmla="*/ 156 w 681"/>
                  <a:gd name="T15" fmla="*/ 60 h 508"/>
                  <a:gd name="T16" fmla="*/ 180 w 681"/>
                  <a:gd name="T17" fmla="*/ 58 h 508"/>
                  <a:gd name="T18" fmla="*/ 202 w 681"/>
                  <a:gd name="T19" fmla="*/ 60 h 508"/>
                  <a:gd name="T20" fmla="*/ 225 w 681"/>
                  <a:gd name="T21" fmla="*/ 66 h 508"/>
                  <a:gd name="T22" fmla="*/ 245 w 681"/>
                  <a:gd name="T23" fmla="*/ 76 h 508"/>
                  <a:gd name="T24" fmla="*/ 262 w 681"/>
                  <a:gd name="T25" fmla="*/ 90 h 508"/>
                  <a:gd name="T26" fmla="*/ 276 w 681"/>
                  <a:gd name="T27" fmla="*/ 106 h 508"/>
                  <a:gd name="T28" fmla="*/ 287 w 681"/>
                  <a:gd name="T29" fmla="*/ 125 h 508"/>
                  <a:gd name="T30" fmla="*/ 294 w 681"/>
                  <a:gd name="T31" fmla="*/ 146 h 508"/>
                  <a:gd name="T32" fmla="*/ 298 w 681"/>
                  <a:gd name="T33" fmla="*/ 169 h 508"/>
                  <a:gd name="T34" fmla="*/ 359 w 681"/>
                  <a:gd name="T35" fmla="*/ 169 h 508"/>
                  <a:gd name="T36" fmla="*/ 354 w 681"/>
                  <a:gd name="T37" fmla="*/ 134 h 508"/>
                  <a:gd name="T38" fmla="*/ 344 w 681"/>
                  <a:gd name="T39" fmla="*/ 103 h 508"/>
                  <a:gd name="T40" fmla="*/ 326 w 681"/>
                  <a:gd name="T41" fmla="*/ 74 h 508"/>
                  <a:gd name="T42" fmla="*/ 306 w 681"/>
                  <a:gd name="T43" fmla="*/ 50 h 508"/>
                  <a:gd name="T44" fmla="*/ 278 w 681"/>
                  <a:gd name="T45" fmla="*/ 28 h 508"/>
                  <a:gd name="T46" fmla="*/ 249 w 681"/>
                  <a:gd name="T47" fmla="*/ 13 h 508"/>
                  <a:gd name="T48" fmla="*/ 215 w 681"/>
                  <a:gd name="T49" fmla="*/ 3 h 508"/>
                  <a:gd name="T50" fmla="*/ 180 w 681"/>
                  <a:gd name="T51" fmla="*/ 0 h 508"/>
                  <a:gd name="T52" fmla="*/ 143 w 681"/>
                  <a:gd name="T53" fmla="*/ 3 h 508"/>
                  <a:gd name="T54" fmla="*/ 110 w 681"/>
                  <a:gd name="T55" fmla="*/ 13 h 508"/>
                  <a:gd name="T56" fmla="*/ 79 w 681"/>
                  <a:gd name="T57" fmla="*/ 28 h 508"/>
                  <a:gd name="T58" fmla="*/ 53 w 681"/>
                  <a:gd name="T59" fmla="*/ 50 h 508"/>
                  <a:gd name="T60" fmla="*/ 31 w 681"/>
                  <a:gd name="T61" fmla="*/ 74 h 508"/>
                  <a:gd name="T62" fmla="*/ 14 w 681"/>
                  <a:gd name="T63" fmla="*/ 103 h 508"/>
                  <a:gd name="T64" fmla="*/ 3 w 681"/>
                  <a:gd name="T65" fmla="*/ 134 h 508"/>
                  <a:gd name="T66" fmla="*/ 0 w 681"/>
                  <a:gd name="T67" fmla="*/ 169 h 508"/>
                  <a:gd name="T68" fmla="*/ 0 w 681"/>
                  <a:gd name="T69" fmla="*/ 254 h 508"/>
                  <a:gd name="T70" fmla="*/ 62 w 681"/>
                  <a:gd name="T71" fmla="*/ 254 h 508"/>
                  <a:gd name="T72" fmla="*/ 62 w 681"/>
                  <a:gd name="T73" fmla="*/ 169 h 50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81" h="508">
                    <a:moveTo>
                      <a:pt x="117" y="337"/>
                    </a:moveTo>
                    <a:lnTo>
                      <a:pt x="121" y="291"/>
                    </a:lnTo>
                    <a:lnTo>
                      <a:pt x="134" y="250"/>
                    </a:lnTo>
                    <a:lnTo>
                      <a:pt x="154" y="211"/>
                    </a:lnTo>
                    <a:lnTo>
                      <a:pt x="183" y="180"/>
                    </a:lnTo>
                    <a:lnTo>
                      <a:pt x="214" y="151"/>
                    </a:lnTo>
                    <a:lnTo>
                      <a:pt x="252" y="132"/>
                    </a:lnTo>
                    <a:lnTo>
                      <a:pt x="295" y="120"/>
                    </a:lnTo>
                    <a:lnTo>
                      <a:pt x="342" y="116"/>
                    </a:lnTo>
                    <a:lnTo>
                      <a:pt x="384" y="120"/>
                    </a:lnTo>
                    <a:lnTo>
                      <a:pt x="427" y="132"/>
                    </a:lnTo>
                    <a:lnTo>
                      <a:pt x="464" y="151"/>
                    </a:lnTo>
                    <a:lnTo>
                      <a:pt x="497" y="180"/>
                    </a:lnTo>
                    <a:lnTo>
                      <a:pt x="524" y="211"/>
                    </a:lnTo>
                    <a:lnTo>
                      <a:pt x="545" y="250"/>
                    </a:lnTo>
                    <a:lnTo>
                      <a:pt x="557" y="291"/>
                    </a:lnTo>
                    <a:lnTo>
                      <a:pt x="565" y="337"/>
                    </a:lnTo>
                    <a:lnTo>
                      <a:pt x="681" y="337"/>
                    </a:lnTo>
                    <a:lnTo>
                      <a:pt x="671" y="267"/>
                    </a:lnTo>
                    <a:lnTo>
                      <a:pt x="652" y="205"/>
                    </a:lnTo>
                    <a:lnTo>
                      <a:pt x="619" y="147"/>
                    </a:lnTo>
                    <a:lnTo>
                      <a:pt x="580" y="99"/>
                    </a:lnTo>
                    <a:lnTo>
                      <a:pt x="528" y="56"/>
                    </a:lnTo>
                    <a:lnTo>
                      <a:pt x="472" y="25"/>
                    </a:lnTo>
                    <a:lnTo>
                      <a:pt x="408" y="6"/>
                    </a:lnTo>
                    <a:lnTo>
                      <a:pt x="342" y="0"/>
                    </a:lnTo>
                    <a:lnTo>
                      <a:pt x="272" y="6"/>
                    </a:lnTo>
                    <a:lnTo>
                      <a:pt x="208" y="25"/>
                    </a:lnTo>
                    <a:lnTo>
                      <a:pt x="150" y="56"/>
                    </a:lnTo>
                    <a:lnTo>
                      <a:pt x="101" y="99"/>
                    </a:lnTo>
                    <a:lnTo>
                      <a:pt x="59" y="147"/>
                    </a:lnTo>
                    <a:lnTo>
                      <a:pt x="27" y="205"/>
                    </a:lnTo>
                    <a:lnTo>
                      <a:pt x="6" y="267"/>
                    </a:lnTo>
                    <a:lnTo>
                      <a:pt x="0" y="337"/>
                    </a:lnTo>
                    <a:lnTo>
                      <a:pt x="0" y="508"/>
                    </a:lnTo>
                    <a:lnTo>
                      <a:pt x="117" y="508"/>
                    </a:lnTo>
                    <a:lnTo>
                      <a:pt x="117" y="337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E6E6E6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AutoShape 3276"/>
              <p:cNvSpPr>
                <a:spLocks noChangeArrowheads="1"/>
              </p:cNvSpPr>
              <p:nvPr/>
            </p:nvSpPr>
            <p:spPr bwMode="auto">
              <a:xfrm rot="684077">
                <a:off x="295" y="3584"/>
                <a:ext cx="499" cy="42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7" name="Freeform 3277"/>
              <p:cNvSpPr>
                <a:spLocks/>
              </p:cNvSpPr>
              <p:nvPr/>
            </p:nvSpPr>
            <p:spPr bwMode="auto">
              <a:xfrm rot="684077">
                <a:off x="538" y="3645"/>
                <a:ext cx="51" cy="110"/>
              </a:xfrm>
              <a:custGeom>
                <a:avLst/>
                <a:gdLst>
                  <a:gd name="T0" fmla="*/ 51 w 99"/>
                  <a:gd name="T1" fmla="*/ 24 h 221"/>
                  <a:gd name="T2" fmla="*/ 48 w 99"/>
                  <a:gd name="T3" fmla="*/ 13 h 221"/>
                  <a:gd name="T4" fmla="*/ 43 w 99"/>
                  <a:gd name="T5" fmla="*/ 7 h 221"/>
                  <a:gd name="T6" fmla="*/ 35 w 99"/>
                  <a:gd name="T7" fmla="*/ 1 h 221"/>
                  <a:gd name="T8" fmla="*/ 26 w 99"/>
                  <a:gd name="T9" fmla="*/ 0 h 221"/>
                  <a:gd name="T10" fmla="*/ 15 w 99"/>
                  <a:gd name="T11" fmla="*/ 1 h 221"/>
                  <a:gd name="T12" fmla="*/ 7 w 99"/>
                  <a:gd name="T13" fmla="*/ 7 h 221"/>
                  <a:gd name="T14" fmla="*/ 2 w 99"/>
                  <a:gd name="T15" fmla="*/ 13 h 221"/>
                  <a:gd name="T16" fmla="*/ 0 w 99"/>
                  <a:gd name="T17" fmla="*/ 24 h 221"/>
                  <a:gd name="T18" fmla="*/ 1 w 99"/>
                  <a:gd name="T19" fmla="*/ 32 h 221"/>
                  <a:gd name="T20" fmla="*/ 5 w 99"/>
                  <a:gd name="T21" fmla="*/ 39 h 221"/>
                  <a:gd name="T22" fmla="*/ 10 w 99"/>
                  <a:gd name="T23" fmla="*/ 43 h 221"/>
                  <a:gd name="T24" fmla="*/ 19 w 99"/>
                  <a:gd name="T25" fmla="*/ 47 h 221"/>
                  <a:gd name="T26" fmla="*/ 16 w 99"/>
                  <a:gd name="T27" fmla="*/ 110 h 221"/>
                  <a:gd name="T28" fmla="*/ 35 w 99"/>
                  <a:gd name="T29" fmla="*/ 110 h 221"/>
                  <a:gd name="T30" fmla="*/ 32 w 99"/>
                  <a:gd name="T31" fmla="*/ 47 h 221"/>
                  <a:gd name="T32" fmla="*/ 39 w 99"/>
                  <a:gd name="T33" fmla="*/ 43 h 221"/>
                  <a:gd name="T34" fmla="*/ 45 w 99"/>
                  <a:gd name="T35" fmla="*/ 39 h 221"/>
                  <a:gd name="T36" fmla="*/ 49 w 99"/>
                  <a:gd name="T37" fmla="*/ 32 h 221"/>
                  <a:gd name="T38" fmla="*/ 51 w 99"/>
                  <a:gd name="T39" fmla="*/ 24 h 22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99" h="221">
                    <a:moveTo>
                      <a:pt x="99" y="48"/>
                    </a:moveTo>
                    <a:lnTo>
                      <a:pt x="93" y="27"/>
                    </a:lnTo>
                    <a:lnTo>
                      <a:pt x="84" y="14"/>
                    </a:lnTo>
                    <a:lnTo>
                      <a:pt x="68" y="2"/>
                    </a:lnTo>
                    <a:lnTo>
                      <a:pt x="51" y="0"/>
                    </a:lnTo>
                    <a:lnTo>
                      <a:pt x="29" y="2"/>
                    </a:lnTo>
                    <a:lnTo>
                      <a:pt x="14" y="14"/>
                    </a:lnTo>
                    <a:lnTo>
                      <a:pt x="4" y="27"/>
                    </a:lnTo>
                    <a:lnTo>
                      <a:pt x="0" y="48"/>
                    </a:lnTo>
                    <a:lnTo>
                      <a:pt x="2" y="64"/>
                    </a:lnTo>
                    <a:lnTo>
                      <a:pt x="10" y="78"/>
                    </a:lnTo>
                    <a:lnTo>
                      <a:pt x="20" y="87"/>
                    </a:lnTo>
                    <a:lnTo>
                      <a:pt x="37" y="95"/>
                    </a:lnTo>
                    <a:lnTo>
                      <a:pt x="31" y="221"/>
                    </a:lnTo>
                    <a:lnTo>
                      <a:pt x="68" y="221"/>
                    </a:lnTo>
                    <a:lnTo>
                      <a:pt x="62" y="95"/>
                    </a:lnTo>
                    <a:lnTo>
                      <a:pt x="76" y="87"/>
                    </a:lnTo>
                    <a:lnTo>
                      <a:pt x="88" y="78"/>
                    </a:lnTo>
                    <a:lnTo>
                      <a:pt x="95" y="64"/>
                    </a:lnTo>
                    <a:lnTo>
                      <a:pt x="99" y="48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" name="Group 3283"/>
          <p:cNvGrpSpPr>
            <a:grpSpLocks/>
          </p:cNvGrpSpPr>
          <p:nvPr/>
        </p:nvGrpSpPr>
        <p:grpSpPr bwMode="auto">
          <a:xfrm>
            <a:off x="2998788" y="260350"/>
            <a:ext cx="1296987" cy="1081088"/>
            <a:chOff x="136" y="1668"/>
            <a:chExt cx="817" cy="681"/>
          </a:xfrm>
        </p:grpSpPr>
        <p:sp>
          <p:nvSpPr>
            <p:cNvPr id="19" name="AutoShape 16"/>
            <p:cNvSpPr>
              <a:spLocks noChangeArrowheads="1"/>
            </p:cNvSpPr>
            <p:nvPr userDrawn="1"/>
          </p:nvSpPr>
          <p:spPr bwMode="auto">
            <a:xfrm>
              <a:off x="136" y="1668"/>
              <a:ext cx="817" cy="68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3278"/>
            <p:cNvGrpSpPr>
              <a:grpSpLocks/>
            </p:cNvGrpSpPr>
            <p:nvPr userDrawn="1"/>
          </p:nvGrpSpPr>
          <p:grpSpPr bwMode="auto">
            <a:xfrm>
              <a:off x="251" y="1796"/>
              <a:ext cx="586" cy="424"/>
              <a:chOff x="2439" y="1692"/>
              <a:chExt cx="1162" cy="790"/>
            </a:xfrm>
          </p:grpSpPr>
          <p:sp>
            <p:nvSpPr>
              <p:cNvPr id="21" name="Freeform 3279"/>
              <p:cNvSpPr>
                <a:spLocks/>
              </p:cNvSpPr>
              <p:nvPr/>
            </p:nvSpPr>
            <p:spPr bwMode="auto">
              <a:xfrm>
                <a:off x="2439" y="1692"/>
                <a:ext cx="1162" cy="790"/>
              </a:xfrm>
              <a:custGeom>
                <a:avLst/>
                <a:gdLst>
                  <a:gd name="T0" fmla="*/ 1162 w 581"/>
                  <a:gd name="T1" fmla="*/ 730 h 395"/>
                  <a:gd name="T2" fmla="*/ 1104 w 581"/>
                  <a:gd name="T3" fmla="*/ 790 h 395"/>
                  <a:gd name="T4" fmla="*/ 60 w 581"/>
                  <a:gd name="T5" fmla="*/ 790 h 395"/>
                  <a:gd name="T6" fmla="*/ 0 w 581"/>
                  <a:gd name="T7" fmla="*/ 730 h 395"/>
                  <a:gd name="T8" fmla="*/ 0 w 581"/>
                  <a:gd name="T9" fmla="*/ 58 h 395"/>
                  <a:gd name="T10" fmla="*/ 60 w 581"/>
                  <a:gd name="T11" fmla="*/ 0 h 395"/>
                  <a:gd name="T12" fmla="*/ 1104 w 581"/>
                  <a:gd name="T13" fmla="*/ 0 h 395"/>
                  <a:gd name="T14" fmla="*/ 1162 w 581"/>
                  <a:gd name="T15" fmla="*/ 58 h 395"/>
                  <a:gd name="T16" fmla="*/ 1162 w 581"/>
                  <a:gd name="T17" fmla="*/ 730 h 3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81" h="395">
                    <a:moveTo>
                      <a:pt x="581" y="365"/>
                    </a:moveTo>
                    <a:cubicBezTo>
                      <a:pt x="581" y="381"/>
                      <a:pt x="568" y="395"/>
                      <a:pt x="552" y="395"/>
                    </a:cubicBezTo>
                    <a:cubicBezTo>
                      <a:pt x="30" y="395"/>
                      <a:pt x="30" y="395"/>
                      <a:pt x="30" y="395"/>
                    </a:cubicBezTo>
                    <a:cubicBezTo>
                      <a:pt x="13" y="395"/>
                      <a:pt x="0" y="381"/>
                      <a:pt x="0" y="36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8" y="0"/>
                      <a:pt x="581" y="13"/>
                      <a:pt x="581" y="29"/>
                    </a:cubicBezTo>
                    <a:lnTo>
                      <a:pt x="581" y="365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Freeform 3280"/>
              <p:cNvSpPr>
                <a:spLocks/>
              </p:cNvSpPr>
              <p:nvPr/>
            </p:nvSpPr>
            <p:spPr bwMode="auto">
              <a:xfrm>
                <a:off x="2441" y="1758"/>
                <a:ext cx="1158" cy="332"/>
              </a:xfrm>
              <a:custGeom>
                <a:avLst/>
                <a:gdLst>
                  <a:gd name="T0" fmla="*/ 0 w 1158"/>
                  <a:gd name="T1" fmla="*/ 0 h 332"/>
                  <a:gd name="T2" fmla="*/ 580 w 1158"/>
                  <a:gd name="T3" fmla="*/ 332 h 332"/>
                  <a:gd name="T4" fmla="*/ 1158 w 1158"/>
                  <a:gd name="T5" fmla="*/ 0 h 3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58" h="332">
                    <a:moveTo>
                      <a:pt x="0" y="0"/>
                    </a:moveTo>
                    <a:lnTo>
                      <a:pt x="580" y="332"/>
                    </a:lnTo>
                    <a:lnTo>
                      <a:pt x="1158" y="0"/>
                    </a:lnTo>
                  </a:path>
                </a:pathLst>
              </a:custGeom>
              <a:noFill/>
              <a:ln w="38100" cap="flat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3" name="Group 9798"/>
          <p:cNvGrpSpPr>
            <a:grpSpLocks/>
          </p:cNvGrpSpPr>
          <p:nvPr userDrawn="1"/>
        </p:nvGrpSpPr>
        <p:grpSpPr bwMode="auto">
          <a:xfrm>
            <a:off x="6538913" y="4025900"/>
            <a:ext cx="2433637" cy="2427288"/>
            <a:chOff x="4807" y="2702"/>
            <a:chExt cx="1062" cy="1067"/>
          </a:xfrm>
        </p:grpSpPr>
        <p:sp>
          <p:nvSpPr>
            <p:cNvPr id="24" name="Freeform 9799"/>
            <p:cNvSpPr>
              <a:spLocks/>
            </p:cNvSpPr>
            <p:nvPr userDrawn="1"/>
          </p:nvSpPr>
          <p:spPr bwMode="auto">
            <a:xfrm>
              <a:off x="5187" y="2703"/>
              <a:ext cx="520" cy="303"/>
            </a:xfrm>
            <a:custGeom>
              <a:avLst/>
              <a:gdLst>
                <a:gd name="T0" fmla="*/ 517 w 1039"/>
                <a:gd name="T1" fmla="*/ 225 h 606"/>
                <a:gd name="T2" fmla="*/ 512 w 1039"/>
                <a:gd name="T3" fmla="*/ 238 h 606"/>
                <a:gd name="T4" fmla="*/ 505 w 1039"/>
                <a:gd name="T5" fmla="*/ 251 h 606"/>
                <a:gd name="T6" fmla="*/ 494 w 1039"/>
                <a:gd name="T7" fmla="*/ 262 h 606"/>
                <a:gd name="T8" fmla="*/ 483 w 1039"/>
                <a:gd name="T9" fmla="*/ 271 h 606"/>
                <a:gd name="T10" fmla="*/ 468 w 1039"/>
                <a:gd name="T11" fmla="*/ 280 h 606"/>
                <a:gd name="T12" fmla="*/ 434 w 1039"/>
                <a:gd name="T13" fmla="*/ 293 h 606"/>
                <a:gd name="T14" fmla="*/ 394 w 1039"/>
                <a:gd name="T15" fmla="*/ 301 h 606"/>
                <a:gd name="T16" fmla="*/ 349 w 1039"/>
                <a:gd name="T17" fmla="*/ 303 h 606"/>
                <a:gd name="T18" fmla="*/ 300 w 1039"/>
                <a:gd name="T19" fmla="*/ 301 h 606"/>
                <a:gd name="T20" fmla="*/ 249 w 1039"/>
                <a:gd name="T21" fmla="*/ 292 h 606"/>
                <a:gd name="T22" fmla="*/ 223 w 1039"/>
                <a:gd name="T23" fmla="*/ 285 h 606"/>
                <a:gd name="T24" fmla="*/ 171 w 1039"/>
                <a:gd name="T25" fmla="*/ 267 h 606"/>
                <a:gd name="T26" fmla="*/ 125 w 1039"/>
                <a:gd name="T27" fmla="*/ 246 h 606"/>
                <a:gd name="T28" fmla="*/ 85 w 1039"/>
                <a:gd name="T29" fmla="*/ 221 h 606"/>
                <a:gd name="T30" fmla="*/ 52 w 1039"/>
                <a:gd name="T31" fmla="*/ 194 h 606"/>
                <a:gd name="T32" fmla="*/ 26 w 1039"/>
                <a:gd name="T33" fmla="*/ 165 h 606"/>
                <a:gd name="T34" fmla="*/ 12 w 1039"/>
                <a:gd name="T35" fmla="*/ 143 h 606"/>
                <a:gd name="T36" fmla="*/ 6 w 1039"/>
                <a:gd name="T37" fmla="*/ 128 h 606"/>
                <a:gd name="T38" fmla="*/ 2 w 1039"/>
                <a:gd name="T39" fmla="*/ 114 h 606"/>
                <a:gd name="T40" fmla="*/ 0 w 1039"/>
                <a:gd name="T41" fmla="*/ 100 h 606"/>
                <a:gd name="T42" fmla="*/ 2 w 1039"/>
                <a:gd name="T43" fmla="*/ 85 h 606"/>
                <a:gd name="T44" fmla="*/ 3 w 1039"/>
                <a:gd name="T45" fmla="*/ 78 h 606"/>
                <a:gd name="T46" fmla="*/ 9 w 1039"/>
                <a:gd name="T47" fmla="*/ 66 h 606"/>
                <a:gd name="T48" fmla="*/ 16 w 1039"/>
                <a:gd name="T49" fmla="*/ 53 h 606"/>
                <a:gd name="T50" fmla="*/ 26 w 1039"/>
                <a:gd name="T51" fmla="*/ 43 h 606"/>
                <a:gd name="T52" fmla="*/ 38 w 1039"/>
                <a:gd name="T53" fmla="*/ 32 h 606"/>
                <a:gd name="T54" fmla="*/ 52 w 1039"/>
                <a:gd name="T55" fmla="*/ 24 h 606"/>
                <a:gd name="T56" fmla="*/ 86 w 1039"/>
                <a:gd name="T57" fmla="*/ 10 h 606"/>
                <a:gd name="T58" fmla="*/ 126 w 1039"/>
                <a:gd name="T59" fmla="*/ 3 h 606"/>
                <a:gd name="T60" fmla="*/ 171 w 1039"/>
                <a:gd name="T61" fmla="*/ 0 h 606"/>
                <a:gd name="T62" fmla="*/ 220 w 1039"/>
                <a:gd name="T63" fmla="*/ 3 h 606"/>
                <a:gd name="T64" fmla="*/ 272 w 1039"/>
                <a:gd name="T65" fmla="*/ 12 h 606"/>
                <a:gd name="T66" fmla="*/ 298 w 1039"/>
                <a:gd name="T67" fmla="*/ 19 h 606"/>
                <a:gd name="T68" fmla="*/ 349 w 1039"/>
                <a:gd name="T69" fmla="*/ 37 h 606"/>
                <a:gd name="T70" fmla="*/ 395 w 1039"/>
                <a:gd name="T71" fmla="*/ 58 h 606"/>
                <a:gd name="T72" fmla="*/ 435 w 1039"/>
                <a:gd name="T73" fmla="*/ 83 h 606"/>
                <a:gd name="T74" fmla="*/ 469 w 1039"/>
                <a:gd name="T75" fmla="*/ 110 h 606"/>
                <a:gd name="T76" fmla="*/ 494 w 1039"/>
                <a:gd name="T77" fmla="*/ 139 h 606"/>
                <a:gd name="T78" fmla="*/ 508 w 1039"/>
                <a:gd name="T79" fmla="*/ 161 h 606"/>
                <a:gd name="T80" fmla="*/ 515 w 1039"/>
                <a:gd name="T81" fmla="*/ 175 h 606"/>
                <a:gd name="T82" fmla="*/ 518 w 1039"/>
                <a:gd name="T83" fmla="*/ 190 h 606"/>
                <a:gd name="T84" fmla="*/ 520 w 1039"/>
                <a:gd name="T85" fmla="*/ 204 h 606"/>
                <a:gd name="T86" fmla="*/ 519 w 1039"/>
                <a:gd name="T87" fmla="*/ 218 h 606"/>
                <a:gd name="T88" fmla="*/ 517 w 1039"/>
                <a:gd name="T89" fmla="*/ 225 h 60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39" h="606">
                  <a:moveTo>
                    <a:pt x="1034" y="450"/>
                  </a:moveTo>
                  <a:lnTo>
                    <a:pt x="1034" y="450"/>
                  </a:lnTo>
                  <a:lnTo>
                    <a:pt x="1029" y="464"/>
                  </a:lnTo>
                  <a:lnTo>
                    <a:pt x="1024" y="476"/>
                  </a:lnTo>
                  <a:lnTo>
                    <a:pt x="1016" y="489"/>
                  </a:lnTo>
                  <a:lnTo>
                    <a:pt x="1009" y="501"/>
                  </a:lnTo>
                  <a:lnTo>
                    <a:pt x="999" y="511"/>
                  </a:lnTo>
                  <a:lnTo>
                    <a:pt x="988" y="523"/>
                  </a:lnTo>
                  <a:lnTo>
                    <a:pt x="976" y="532"/>
                  </a:lnTo>
                  <a:lnTo>
                    <a:pt x="965" y="542"/>
                  </a:lnTo>
                  <a:lnTo>
                    <a:pt x="951" y="550"/>
                  </a:lnTo>
                  <a:lnTo>
                    <a:pt x="936" y="559"/>
                  </a:lnTo>
                  <a:lnTo>
                    <a:pt x="903" y="574"/>
                  </a:lnTo>
                  <a:lnTo>
                    <a:pt x="868" y="586"/>
                  </a:lnTo>
                  <a:lnTo>
                    <a:pt x="830" y="594"/>
                  </a:lnTo>
                  <a:lnTo>
                    <a:pt x="788" y="601"/>
                  </a:lnTo>
                  <a:lnTo>
                    <a:pt x="744" y="606"/>
                  </a:lnTo>
                  <a:lnTo>
                    <a:pt x="698" y="606"/>
                  </a:lnTo>
                  <a:lnTo>
                    <a:pt x="650" y="605"/>
                  </a:lnTo>
                  <a:lnTo>
                    <a:pt x="599" y="601"/>
                  </a:lnTo>
                  <a:lnTo>
                    <a:pt x="548" y="593"/>
                  </a:lnTo>
                  <a:lnTo>
                    <a:pt x="497" y="583"/>
                  </a:lnTo>
                  <a:lnTo>
                    <a:pt x="445" y="569"/>
                  </a:lnTo>
                  <a:lnTo>
                    <a:pt x="392" y="552"/>
                  </a:lnTo>
                  <a:lnTo>
                    <a:pt x="341" y="533"/>
                  </a:lnTo>
                  <a:lnTo>
                    <a:pt x="295" y="513"/>
                  </a:lnTo>
                  <a:lnTo>
                    <a:pt x="249" y="491"/>
                  </a:lnTo>
                  <a:lnTo>
                    <a:pt x="209" y="467"/>
                  </a:lnTo>
                  <a:lnTo>
                    <a:pt x="169" y="442"/>
                  </a:lnTo>
                  <a:lnTo>
                    <a:pt x="134" y="414"/>
                  </a:lnTo>
                  <a:lnTo>
                    <a:pt x="103" y="387"/>
                  </a:lnTo>
                  <a:lnTo>
                    <a:pt x="74" y="358"/>
                  </a:lnTo>
                  <a:lnTo>
                    <a:pt x="51" y="329"/>
                  </a:lnTo>
                  <a:lnTo>
                    <a:pt x="32" y="301"/>
                  </a:lnTo>
                  <a:lnTo>
                    <a:pt x="23" y="285"/>
                  </a:lnTo>
                  <a:lnTo>
                    <a:pt x="17" y="272"/>
                  </a:lnTo>
                  <a:lnTo>
                    <a:pt x="11" y="256"/>
                  </a:lnTo>
                  <a:lnTo>
                    <a:pt x="6" y="243"/>
                  </a:lnTo>
                  <a:lnTo>
                    <a:pt x="3" y="228"/>
                  </a:lnTo>
                  <a:lnTo>
                    <a:pt x="1" y="212"/>
                  </a:lnTo>
                  <a:lnTo>
                    <a:pt x="0" y="199"/>
                  </a:lnTo>
                  <a:lnTo>
                    <a:pt x="1" y="185"/>
                  </a:lnTo>
                  <a:lnTo>
                    <a:pt x="3" y="170"/>
                  </a:lnTo>
                  <a:lnTo>
                    <a:pt x="6" y="156"/>
                  </a:lnTo>
                  <a:lnTo>
                    <a:pt x="10" y="143"/>
                  </a:lnTo>
                  <a:lnTo>
                    <a:pt x="17" y="131"/>
                  </a:lnTo>
                  <a:lnTo>
                    <a:pt x="23" y="117"/>
                  </a:lnTo>
                  <a:lnTo>
                    <a:pt x="32" y="105"/>
                  </a:lnTo>
                  <a:lnTo>
                    <a:pt x="40" y="95"/>
                  </a:lnTo>
                  <a:lnTo>
                    <a:pt x="51" y="85"/>
                  </a:lnTo>
                  <a:lnTo>
                    <a:pt x="62" y="75"/>
                  </a:lnTo>
                  <a:lnTo>
                    <a:pt x="76" y="64"/>
                  </a:lnTo>
                  <a:lnTo>
                    <a:pt x="90" y="56"/>
                  </a:lnTo>
                  <a:lnTo>
                    <a:pt x="103" y="47"/>
                  </a:lnTo>
                  <a:lnTo>
                    <a:pt x="136" y="32"/>
                  </a:lnTo>
                  <a:lnTo>
                    <a:pt x="171" y="20"/>
                  </a:lnTo>
                  <a:lnTo>
                    <a:pt x="210" y="12"/>
                  </a:lnTo>
                  <a:lnTo>
                    <a:pt x="251" y="5"/>
                  </a:lnTo>
                  <a:lnTo>
                    <a:pt x="295" y="2"/>
                  </a:lnTo>
                  <a:lnTo>
                    <a:pt x="341" y="0"/>
                  </a:lnTo>
                  <a:lnTo>
                    <a:pt x="390" y="2"/>
                  </a:lnTo>
                  <a:lnTo>
                    <a:pt x="440" y="5"/>
                  </a:lnTo>
                  <a:lnTo>
                    <a:pt x="491" y="13"/>
                  </a:lnTo>
                  <a:lnTo>
                    <a:pt x="543" y="24"/>
                  </a:lnTo>
                  <a:lnTo>
                    <a:pt x="596" y="37"/>
                  </a:lnTo>
                  <a:lnTo>
                    <a:pt x="649" y="54"/>
                  </a:lnTo>
                  <a:lnTo>
                    <a:pt x="698" y="73"/>
                  </a:lnTo>
                  <a:lnTo>
                    <a:pt x="745" y="93"/>
                  </a:lnTo>
                  <a:lnTo>
                    <a:pt x="790" y="115"/>
                  </a:lnTo>
                  <a:lnTo>
                    <a:pt x="832" y="139"/>
                  </a:lnTo>
                  <a:lnTo>
                    <a:pt x="869" y="165"/>
                  </a:lnTo>
                  <a:lnTo>
                    <a:pt x="905" y="192"/>
                  </a:lnTo>
                  <a:lnTo>
                    <a:pt x="937" y="219"/>
                  </a:lnTo>
                  <a:lnTo>
                    <a:pt x="965" y="248"/>
                  </a:lnTo>
                  <a:lnTo>
                    <a:pt x="988" y="277"/>
                  </a:lnTo>
                  <a:lnTo>
                    <a:pt x="1009" y="306"/>
                  </a:lnTo>
                  <a:lnTo>
                    <a:pt x="1016" y="321"/>
                  </a:lnTo>
                  <a:lnTo>
                    <a:pt x="1022" y="335"/>
                  </a:lnTo>
                  <a:lnTo>
                    <a:pt x="1029" y="350"/>
                  </a:lnTo>
                  <a:lnTo>
                    <a:pt x="1033" y="365"/>
                  </a:lnTo>
                  <a:lnTo>
                    <a:pt x="1036" y="379"/>
                  </a:lnTo>
                  <a:lnTo>
                    <a:pt x="1039" y="394"/>
                  </a:lnTo>
                  <a:lnTo>
                    <a:pt x="1039" y="408"/>
                  </a:lnTo>
                  <a:lnTo>
                    <a:pt x="1039" y="423"/>
                  </a:lnTo>
                  <a:lnTo>
                    <a:pt x="1038" y="436"/>
                  </a:lnTo>
                  <a:lnTo>
                    <a:pt x="1034" y="450"/>
                  </a:lnTo>
                  <a:close/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9800"/>
            <p:cNvSpPr>
              <a:spLocks/>
            </p:cNvSpPr>
            <p:nvPr userDrawn="1"/>
          </p:nvSpPr>
          <p:spPr bwMode="auto">
            <a:xfrm>
              <a:off x="4954" y="2862"/>
              <a:ext cx="375" cy="374"/>
            </a:xfrm>
            <a:custGeom>
              <a:avLst/>
              <a:gdLst>
                <a:gd name="T0" fmla="*/ 6 w 749"/>
                <a:gd name="T1" fmla="*/ 0 h 747"/>
                <a:gd name="T2" fmla="*/ 6 w 749"/>
                <a:gd name="T3" fmla="*/ 0 h 747"/>
                <a:gd name="T4" fmla="*/ 3 w 749"/>
                <a:gd name="T5" fmla="*/ 13 h 747"/>
                <a:gd name="T6" fmla="*/ 1 w 749"/>
                <a:gd name="T7" fmla="*/ 26 h 747"/>
                <a:gd name="T8" fmla="*/ 0 w 749"/>
                <a:gd name="T9" fmla="*/ 39 h 747"/>
                <a:gd name="T10" fmla="*/ 0 w 749"/>
                <a:gd name="T11" fmla="*/ 53 h 747"/>
                <a:gd name="T12" fmla="*/ 2 w 749"/>
                <a:gd name="T13" fmla="*/ 65 h 747"/>
                <a:gd name="T14" fmla="*/ 5 w 749"/>
                <a:gd name="T15" fmla="*/ 79 h 747"/>
                <a:gd name="T16" fmla="*/ 8 w 749"/>
                <a:gd name="T17" fmla="*/ 93 h 747"/>
                <a:gd name="T18" fmla="*/ 13 w 749"/>
                <a:gd name="T19" fmla="*/ 106 h 747"/>
                <a:gd name="T20" fmla="*/ 18 w 749"/>
                <a:gd name="T21" fmla="*/ 120 h 747"/>
                <a:gd name="T22" fmla="*/ 25 w 749"/>
                <a:gd name="T23" fmla="*/ 133 h 747"/>
                <a:gd name="T24" fmla="*/ 33 w 749"/>
                <a:gd name="T25" fmla="*/ 147 h 747"/>
                <a:gd name="T26" fmla="*/ 41 w 749"/>
                <a:gd name="T27" fmla="*/ 160 h 747"/>
                <a:gd name="T28" fmla="*/ 50 w 749"/>
                <a:gd name="T29" fmla="*/ 173 h 747"/>
                <a:gd name="T30" fmla="*/ 61 w 749"/>
                <a:gd name="T31" fmla="*/ 186 h 747"/>
                <a:gd name="T32" fmla="*/ 73 w 749"/>
                <a:gd name="T33" fmla="*/ 200 h 747"/>
                <a:gd name="T34" fmla="*/ 84 w 749"/>
                <a:gd name="T35" fmla="*/ 212 h 747"/>
                <a:gd name="T36" fmla="*/ 97 w 749"/>
                <a:gd name="T37" fmla="*/ 225 h 747"/>
                <a:gd name="T38" fmla="*/ 112 w 749"/>
                <a:gd name="T39" fmla="*/ 237 h 747"/>
                <a:gd name="T40" fmla="*/ 126 w 749"/>
                <a:gd name="T41" fmla="*/ 249 h 747"/>
                <a:gd name="T42" fmla="*/ 141 w 749"/>
                <a:gd name="T43" fmla="*/ 261 h 747"/>
                <a:gd name="T44" fmla="*/ 157 w 749"/>
                <a:gd name="T45" fmla="*/ 273 h 747"/>
                <a:gd name="T46" fmla="*/ 174 w 749"/>
                <a:gd name="T47" fmla="*/ 284 h 747"/>
                <a:gd name="T48" fmla="*/ 191 w 749"/>
                <a:gd name="T49" fmla="*/ 295 h 747"/>
                <a:gd name="T50" fmla="*/ 209 w 749"/>
                <a:gd name="T51" fmla="*/ 305 h 747"/>
                <a:gd name="T52" fmla="*/ 228 w 749"/>
                <a:gd name="T53" fmla="*/ 315 h 747"/>
                <a:gd name="T54" fmla="*/ 247 w 749"/>
                <a:gd name="T55" fmla="*/ 325 h 747"/>
                <a:gd name="T56" fmla="*/ 267 w 749"/>
                <a:gd name="T57" fmla="*/ 335 h 747"/>
                <a:gd name="T58" fmla="*/ 287 w 749"/>
                <a:gd name="T59" fmla="*/ 343 h 747"/>
                <a:gd name="T60" fmla="*/ 309 w 749"/>
                <a:gd name="T61" fmla="*/ 352 h 747"/>
                <a:gd name="T62" fmla="*/ 330 w 749"/>
                <a:gd name="T63" fmla="*/ 359 h 747"/>
                <a:gd name="T64" fmla="*/ 352 w 749"/>
                <a:gd name="T65" fmla="*/ 367 h 747"/>
                <a:gd name="T66" fmla="*/ 375 w 749"/>
                <a:gd name="T67" fmla="*/ 374 h 7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49" h="747">
                  <a:moveTo>
                    <a:pt x="12" y="0"/>
                  </a:moveTo>
                  <a:lnTo>
                    <a:pt x="12" y="0"/>
                  </a:lnTo>
                  <a:lnTo>
                    <a:pt x="5" y="25"/>
                  </a:lnTo>
                  <a:lnTo>
                    <a:pt x="2" y="51"/>
                  </a:lnTo>
                  <a:lnTo>
                    <a:pt x="0" y="78"/>
                  </a:lnTo>
                  <a:lnTo>
                    <a:pt x="0" y="105"/>
                  </a:lnTo>
                  <a:lnTo>
                    <a:pt x="3" y="130"/>
                  </a:lnTo>
                  <a:lnTo>
                    <a:pt x="9" y="158"/>
                  </a:lnTo>
                  <a:lnTo>
                    <a:pt x="15" y="185"/>
                  </a:lnTo>
                  <a:lnTo>
                    <a:pt x="26" y="212"/>
                  </a:lnTo>
                  <a:lnTo>
                    <a:pt x="36" y="239"/>
                  </a:lnTo>
                  <a:lnTo>
                    <a:pt x="49" y="266"/>
                  </a:lnTo>
                  <a:lnTo>
                    <a:pt x="65" y="293"/>
                  </a:lnTo>
                  <a:lnTo>
                    <a:pt x="82" y="319"/>
                  </a:lnTo>
                  <a:lnTo>
                    <a:pt x="100" y="346"/>
                  </a:lnTo>
                  <a:lnTo>
                    <a:pt x="122" y="372"/>
                  </a:lnTo>
                  <a:lnTo>
                    <a:pt x="145" y="399"/>
                  </a:lnTo>
                  <a:lnTo>
                    <a:pt x="168" y="424"/>
                  </a:lnTo>
                  <a:lnTo>
                    <a:pt x="194" y="450"/>
                  </a:lnTo>
                  <a:lnTo>
                    <a:pt x="223" y="474"/>
                  </a:lnTo>
                  <a:lnTo>
                    <a:pt x="252" y="497"/>
                  </a:lnTo>
                  <a:lnTo>
                    <a:pt x="282" y="521"/>
                  </a:lnTo>
                  <a:lnTo>
                    <a:pt x="313" y="545"/>
                  </a:lnTo>
                  <a:lnTo>
                    <a:pt x="347" y="567"/>
                  </a:lnTo>
                  <a:lnTo>
                    <a:pt x="382" y="589"/>
                  </a:lnTo>
                  <a:lnTo>
                    <a:pt x="418" y="609"/>
                  </a:lnTo>
                  <a:lnTo>
                    <a:pt x="455" y="630"/>
                  </a:lnTo>
                  <a:lnTo>
                    <a:pt x="494" y="650"/>
                  </a:lnTo>
                  <a:lnTo>
                    <a:pt x="534" y="669"/>
                  </a:lnTo>
                  <a:lnTo>
                    <a:pt x="574" y="686"/>
                  </a:lnTo>
                  <a:lnTo>
                    <a:pt x="617" y="703"/>
                  </a:lnTo>
                  <a:lnTo>
                    <a:pt x="659" y="718"/>
                  </a:lnTo>
                  <a:lnTo>
                    <a:pt x="703" y="733"/>
                  </a:lnTo>
                  <a:lnTo>
                    <a:pt x="749" y="747"/>
                  </a:lnTo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9801"/>
            <p:cNvSpPr>
              <a:spLocks/>
            </p:cNvSpPr>
            <p:nvPr userDrawn="1"/>
          </p:nvSpPr>
          <p:spPr bwMode="auto">
            <a:xfrm>
              <a:off x="5329" y="3096"/>
              <a:ext cx="518" cy="168"/>
            </a:xfrm>
            <a:custGeom>
              <a:avLst/>
              <a:gdLst>
                <a:gd name="T0" fmla="*/ 518 w 1037"/>
                <a:gd name="T1" fmla="*/ 0 h 337"/>
                <a:gd name="T2" fmla="*/ 518 w 1037"/>
                <a:gd name="T3" fmla="*/ 0 h 337"/>
                <a:gd name="T4" fmla="*/ 514 w 1037"/>
                <a:gd name="T5" fmla="*/ 14 h 337"/>
                <a:gd name="T6" fmla="*/ 508 w 1037"/>
                <a:gd name="T7" fmla="*/ 26 h 337"/>
                <a:gd name="T8" fmla="*/ 501 w 1037"/>
                <a:gd name="T9" fmla="*/ 39 h 337"/>
                <a:gd name="T10" fmla="*/ 493 w 1037"/>
                <a:gd name="T11" fmla="*/ 51 h 337"/>
                <a:gd name="T12" fmla="*/ 485 w 1037"/>
                <a:gd name="T13" fmla="*/ 62 h 337"/>
                <a:gd name="T14" fmla="*/ 476 w 1037"/>
                <a:gd name="T15" fmla="*/ 73 h 337"/>
                <a:gd name="T16" fmla="*/ 465 w 1037"/>
                <a:gd name="T17" fmla="*/ 83 h 337"/>
                <a:gd name="T18" fmla="*/ 454 w 1037"/>
                <a:gd name="T19" fmla="*/ 93 h 337"/>
                <a:gd name="T20" fmla="*/ 442 w 1037"/>
                <a:gd name="T21" fmla="*/ 103 h 337"/>
                <a:gd name="T22" fmla="*/ 429 w 1037"/>
                <a:gd name="T23" fmla="*/ 111 h 337"/>
                <a:gd name="T24" fmla="*/ 414 w 1037"/>
                <a:gd name="T25" fmla="*/ 119 h 337"/>
                <a:gd name="T26" fmla="*/ 400 w 1037"/>
                <a:gd name="T27" fmla="*/ 127 h 337"/>
                <a:gd name="T28" fmla="*/ 385 w 1037"/>
                <a:gd name="T29" fmla="*/ 133 h 337"/>
                <a:gd name="T30" fmla="*/ 369 w 1037"/>
                <a:gd name="T31" fmla="*/ 140 h 337"/>
                <a:gd name="T32" fmla="*/ 352 w 1037"/>
                <a:gd name="T33" fmla="*/ 146 h 337"/>
                <a:gd name="T34" fmla="*/ 335 w 1037"/>
                <a:gd name="T35" fmla="*/ 150 h 337"/>
                <a:gd name="T36" fmla="*/ 317 w 1037"/>
                <a:gd name="T37" fmla="*/ 155 h 337"/>
                <a:gd name="T38" fmla="*/ 299 w 1037"/>
                <a:gd name="T39" fmla="*/ 159 h 337"/>
                <a:gd name="T40" fmla="*/ 279 w 1037"/>
                <a:gd name="T41" fmla="*/ 162 h 337"/>
                <a:gd name="T42" fmla="*/ 260 w 1037"/>
                <a:gd name="T43" fmla="*/ 165 h 337"/>
                <a:gd name="T44" fmla="*/ 240 w 1037"/>
                <a:gd name="T45" fmla="*/ 166 h 337"/>
                <a:gd name="T46" fmla="*/ 220 w 1037"/>
                <a:gd name="T47" fmla="*/ 167 h 337"/>
                <a:gd name="T48" fmla="*/ 200 w 1037"/>
                <a:gd name="T49" fmla="*/ 168 h 337"/>
                <a:gd name="T50" fmla="*/ 178 w 1037"/>
                <a:gd name="T51" fmla="*/ 167 h 337"/>
                <a:gd name="T52" fmla="*/ 157 w 1037"/>
                <a:gd name="T53" fmla="*/ 166 h 337"/>
                <a:gd name="T54" fmla="*/ 135 w 1037"/>
                <a:gd name="T55" fmla="*/ 165 h 337"/>
                <a:gd name="T56" fmla="*/ 113 w 1037"/>
                <a:gd name="T57" fmla="*/ 162 h 337"/>
                <a:gd name="T58" fmla="*/ 91 w 1037"/>
                <a:gd name="T59" fmla="*/ 160 h 337"/>
                <a:gd name="T60" fmla="*/ 68 w 1037"/>
                <a:gd name="T61" fmla="*/ 155 h 337"/>
                <a:gd name="T62" fmla="*/ 46 w 1037"/>
                <a:gd name="T63" fmla="*/ 151 h 337"/>
                <a:gd name="T64" fmla="*/ 23 w 1037"/>
                <a:gd name="T65" fmla="*/ 145 h 337"/>
                <a:gd name="T66" fmla="*/ 0 w 1037"/>
                <a:gd name="T67" fmla="*/ 139 h 3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37" h="337">
                  <a:moveTo>
                    <a:pt x="1037" y="0"/>
                  </a:moveTo>
                  <a:lnTo>
                    <a:pt x="1037" y="0"/>
                  </a:lnTo>
                  <a:lnTo>
                    <a:pt x="1028" y="28"/>
                  </a:lnTo>
                  <a:lnTo>
                    <a:pt x="1016" y="53"/>
                  </a:lnTo>
                  <a:lnTo>
                    <a:pt x="1003" y="79"/>
                  </a:lnTo>
                  <a:lnTo>
                    <a:pt x="987" y="102"/>
                  </a:lnTo>
                  <a:lnTo>
                    <a:pt x="970" y="124"/>
                  </a:lnTo>
                  <a:lnTo>
                    <a:pt x="952" y="146"/>
                  </a:lnTo>
                  <a:lnTo>
                    <a:pt x="931" y="167"/>
                  </a:lnTo>
                  <a:lnTo>
                    <a:pt x="908" y="187"/>
                  </a:lnTo>
                  <a:lnTo>
                    <a:pt x="884" y="206"/>
                  </a:lnTo>
                  <a:lnTo>
                    <a:pt x="858" y="223"/>
                  </a:lnTo>
                  <a:lnTo>
                    <a:pt x="829" y="238"/>
                  </a:lnTo>
                  <a:lnTo>
                    <a:pt x="800" y="254"/>
                  </a:lnTo>
                  <a:lnTo>
                    <a:pt x="770" y="267"/>
                  </a:lnTo>
                  <a:lnTo>
                    <a:pt x="738" y="281"/>
                  </a:lnTo>
                  <a:lnTo>
                    <a:pt x="705" y="293"/>
                  </a:lnTo>
                  <a:lnTo>
                    <a:pt x="670" y="301"/>
                  </a:lnTo>
                  <a:lnTo>
                    <a:pt x="634" y="311"/>
                  </a:lnTo>
                  <a:lnTo>
                    <a:pt x="598" y="318"/>
                  </a:lnTo>
                  <a:lnTo>
                    <a:pt x="559" y="325"/>
                  </a:lnTo>
                  <a:lnTo>
                    <a:pt x="520" y="330"/>
                  </a:lnTo>
                  <a:lnTo>
                    <a:pt x="481" y="333"/>
                  </a:lnTo>
                  <a:lnTo>
                    <a:pt x="440" y="335"/>
                  </a:lnTo>
                  <a:lnTo>
                    <a:pt x="400" y="337"/>
                  </a:lnTo>
                  <a:lnTo>
                    <a:pt x="357" y="335"/>
                  </a:lnTo>
                  <a:lnTo>
                    <a:pt x="315" y="333"/>
                  </a:lnTo>
                  <a:lnTo>
                    <a:pt x="270" y="330"/>
                  </a:lnTo>
                  <a:lnTo>
                    <a:pt x="226" y="325"/>
                  </a:lnTo>
                  <a:lnTo>
                    <a:pt x="182" y="320"/>
                  </a:lnTo>
                  <a:lnTo>
                    <a:pt x="136" y="311"/>
                  </a:lnTo>
                  <a:lnTo>
                    <a:pt x="92" y="303"/>
                  </a:lnTo>
                  <a:lnTo>
                    <a:pt x="46" y="291"/>
                  </a:lnTo>
                  <a:lnTo>
                    <a:pt x="0" y="279"/>
                  </a:lnTo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9802"/>
            <p:cNvSpPr>
              <a:spLocks/>
            </p:cNvSpPr>
            <p:nvPr userDrawn="1"/>
          </p:nvSpPr>
          <p:spPr bwMode="auto">
            <a:xfrm>
              <a:off x="4814" y="3138"/>
              <a:ext cx="448" cy="355"/>
            </a:xfrm>
            <a:custGeom>
              <a:avLst/>
              <a:gdLst>
                <a:gd name="T0" fmla="*/ 3 w 897"/>
                <a:gd name="T1" fmla="*/ 0 h 710"/>
                <a:gd name="T2" fmla="*/ 3 w 897"/>
                <a:gd name="T3" fmla="*/ 0 h 710"/>
                <a:gd name="T4" fmla="*/ 0 w 897"/>
                <a:gd name="T5" fmla="*/ 11 h 710"/>
                <a:gd name="T6" fmla="*/ 0 w 897"/>
                <a:gd name="T7" fmla="*/ 22 h 710"/>
                <a:gd name="T8" fmla="*/ 0 w 897"/>
                <a:gd name="T9" fmla="*/ 34 h 710"/>
                <a:gd name="T10" fmla="*/ 1 w 897"/>
                <a:gd name="T11" fmla="*/ 45 h 710"/>
                <a:gd name="T12" fmla="*/ 4 w 897"/>
                <a:gd name="T13" fmla="*/ 57 h 710"/>
                <a:gd name="T14" fmla="*/ 7 w 897"/>
                <a:gd name="T15" fmla="*/ 69 h 710"/>
                <a:gd name="T16" fmla="*/ 12 w 897"/>
                <a:gd name="T17" fmla="*/ 82 h 710"/>
                <a:gd name="T18" fmla="*/ 19 w 897"/>
                <a:gd name="T19" fmla="*/ 94 h 710"/>
                <a:gd name="T20" fmla="*/ 27 w 897"/>
                <a:gd name="T21" fmla="*/ 105 h 710"/>
                <a:gd name="T22" fmla="*/ 35 w 897"/>
                <a:gd name="T23" fmla="*/ 118 h 710"/>
                <a:gd name="T24" fmla="*/ 45 w 897"/>
                <a:gd name="T25" fmla="*/ 130 h 710"/>
                <a:gd name="T26" fmla="*/ 56 w 897"/>
                <a:gd name="T27" fmla="*/ 143 h 710"/>
                <a:gd name="T28" fmla="*/ 67 w 897"/>
                <a:gd name="T29" fmla="*/ 155 h 710"/>
                <a:gd name="T30" fmla="*/ 79 w 897"/>
                <a:gd name="T31" fmla="*/ 167 h 710"/>
                <a:gd name="T32" fmla="*/ 94 w 897"/>
                <a:gd name="T33" fmla="*/ 179 h 710"/>
                <a:gd name="T34" fmla="*/ 108 w 897"/>
                <a:gd name="T35" fmla="*/ 191 h 710"/>
                <a:gd name="T36" fmla="*/ 124 w 897"/>
                <a:gd name="T37" fmla="*/ 204 h 710"/>
                <a:gd name="T38" fmla="*/ 140 w 897"/>
                <a:gd name="T39" fmla="*/ 216 h 710"/>
                <a:gd name="T40" fmla="*/ 158 w 897"/>
                <a:gd name="T41" fmla="*/ 227 h 710"/>
                <a:gd name="T42" fmla="*/ 175 w 897"/>
                <a:gd name="T43" fmla="*/ 239 h 710"/>
                <a:gd name="T44" fmla="*/ 194 w 897"/>
                <a:gd name="T45" fmla="*/ 250 h 710"/>
                <a:gd name="T46" fmla="*/ 215 w 897"/>
                <a:gd name="T47" fmla="*/ 261 h 710"/>
                <a:gd name="T48" fmla="*/ 235 w 897"/>
                <a:gd name="T49" fmla="*/ 272 h 710"/>
                <a:gd name="T50" fmla="*/ 256 w 897"/>
                <a:gd name="T51" fmla="*/ 283 h 710"/>
                <a:gd name="T52" fmla="*/ 277 w 897"/>
                <a:gd name="T53" fmla="*/ 293 h 710"/>
                <a:gd name="T54" fmla="*/ 300 w 897"/>
                <a:gd name="T55" fmla="*/ 303 h 710"/>
                <a:gd name="T56" fmla="*/ 323 w 897"/>
                <a:gd name="T57" fmla="*/ 313 h 710"/>
                <a:gd name="T58" fmla="*/ 347 w 897"/>
                <a:gd name="T59" fmla="*/ 322 h 710"/>
                <a:gd name="T60" fmla="*/ 372 w 897"/>
                <a:gd name="T61" fmla="*/ 331 h 710"/>
                <a:gd name="T62" fmla="*/ 396 w 897"/>
                <a:gd name="T63" fmla="*/ 340 h 710"/>
                <a:gd name="T64" fmla="*/ 422 w 897"/>
                <a:gd name="T65" fmla="*/ 347 h 710"/>
                <a:gd name="T66" fmla="*/ 448 w 897"/>
                <a:gd name="T67" fmla="*/ 355 h 71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7" h="710">
                  <a:moveTo>
                    <a:pt x="7" y="0"/>
                  </a:moveTo>
                  <a:lnTo>
                    <a:pt x="7" y="0"/>
                  </a:lnTo>
                  <a:lnTo>
                    <a:pt x="1" y="22"/>
                  </a:lnTo>
                  <a:lnTo>
                    <a:pt x="0" y="44"/>
                  </a:lnTo>
                  <a:lnTo>
                    <a:pt x="0" y="68"/>
                  </a:lnTo>
                  <a:lnTo>
                    <a:pt x="3" y="90"/>
                  </a:lnTo>
                  <a:lnTo>
                    <a:pt x="8" y="113"/>
                  </a:lnTo>
                  <a:lnTo>
                    <a:pt x="15" y="137"/>
                  </a:lnTo>
                  <a:lnTo>
                    <a:pt x="25" y="163"/>
                  </a:lnTo>
                  <a:lnTo>
                    <a:pt x="39" y="187"/>
                  </a:lnTo>
                  <a:lnTo>
                    <a:pt x="54" y="210"/>
                  </a:lnTo>
                  <a:lnTo>
                    <a:pt x="71" y="236"/>
                  </a:lnTo>
                  <a:lnTo>
                    <a:pt x="90" y="260"/>
                  </a:lnTo>
                  <a:lnTo>
                    <a:pt x="112" y="285"/>
                  </a:lnTo>
                  <a:lnTo>
                    <a:pt x="134" y="309"/>
                  </a:lnTo>
                  <a:lnTo>
                    <a:pt x="159" y="334"/>
                  </a:lnTo>
                  <a:lnTo>
                    <a:pt x="188" y="358"/>
                  </a:lnTo>
                  <a:lnTo>
                    <a:pt x="217" y="382"/>
                  </a:lnTo>
                  <a:lnTo>
                    <a:pt x="248" y="407"/>
                  </a:lnTo>
                  <a:lnTo>
                    <a:pt x="280" y="431"/>
                  </a:lnTo>
                  <a:lnTo>
                    <a:pt x="316" y="453"/>
                  </a:lnTo>
                  <a:lnTo>
                    <a:pt x="351" y="477"/>
                  </a:lnTo>
                  <a:lnTo>
                    <a:pt x="389" y="499"/>
                  </a:lnTo>
                  <a:lnTo>
                    <a:pt x="430" y="521"/>
                  </a:lnTo>
                  <a:lnTo>
                    <a:pt x="470" y="543"/>
                  </a:lnTo>
                  <a:lnTo>
                    <a:pt x="513" y="565"/>
                  </a:lnTo>
                  <a:lnTo>
                    <a:pt x="555" y="586"/>
                  </a:lnTo>
                  <a:lnTo>
                    <a:pt x="601" y="606"/>
                  </a:lnTo>
                  <a:lnTo>
                    <a:pt x="647" y="625"/>
                  </a:lnTo>
                  <a:lnTo>
                    <a:pt x="695" y="643"/>
                  </a:lnTo>
                  <a:lnTo>
                    <a:pt x="744" y="662"/>
                  </a:lnTo>
                  <a:lnTo>
                    <a:pt x="793" y="679"/>
                  </a:lnTo>
                  <a:lnTo>
                    <a:pt x="844" y="694"/>
                  </a:lnTo>
                  <a:lnTo>
                    <a:pt x="897" y="710"/>
                  </a:lnTo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9803"/>
            <p:cNvSpPr>
              <a:spLocks/>
            </p:cNvSpPr>
            <p:nvPr userDrawn="1"/>
          </p:nvSpPr>
          <p:spPr bwMode="auto">
            <a:xfrm>
              <a:off x="5264" y="3427"/>
              <a:ext cx="566" cy="112"/>
            </a:xfrm>
            <a:custGeom>
              <a:avLst/>
              <a:gdLst>
                <a:gd name="T0" fmla="*/ 566 w 1132"/>
                <a:gd name="T1" fmla="*/ 0 h 224"/>
                <a:gd name="T2" fmla="*/ 566 w 1132"/>
                <a:gd name="T3" fmla="*/ 0 h 224"/>
                <a:gd name="T4" fmla="*/ 563 w 1132"/>
                <a:gd name="T5" fmla="*/ 11 h 224"/>
                <a:gd name="T6" fmla="*/ 558 w 1132"/>
                <a:gd name="T7" fmla="*/ 22 h 224"/>
                <a:gd name="T8" fmla="*/ 552 w 1132"/>
                <a:gd name="T9" fmla="*/ 31 h 224"/>
                <a:gd name="T10" fmla="*/ 544 w 1132"/>
                <a:gd name="T11" fmla="*/ 40 h 224"/>
                <a:gd name="T12" fmla="*/ 535 w 1132"/>
                <a:gd name="T13" fmla="*/ 49 h 224"/>
                <a:gd name="T14" fmla="*/ 525 w 1132"/>
                <a:gd name="T15" fmla="*/ 57 h 224"/>
                <a:gd name="T16" fmla="*/ 515 w 1132"/>
                <a:gd name="T17" fmla="*/ 65 h 224"/>
                <a:gd name="T18" fmla="*/ 503 w 1132"/>
                <a:gd name="T19" fmla="*/ 72 h 224"/>
                <a:gd name="T20" fmla="*/ 490 w 1132"/>
                <a:gd name="T21" fmla="*/ 78 h 224"/>
                <a:gd name="T22" fmla="*/ 477 w 1132"/>
                <a:gd name="T23" fmla="*/ 84 h 224"/>
                <a:gd name="T24" fmla="*/ 462 w 1132"/>
                <a:gd name="T25" fmla="*/ 90 h 224"/>
                <a:gd name="T26" fmla="*/ 446 w 1132"/>
                <a:gd name="T27" fmla="*/ 94 h 224"/>
                <a:gd name="T28" fmla="*/ 430 w 1132"/>
                <a:gd name="T29" fmla="*/ 98 h 224"/>
                <a:gd name="T30" fmla="*/ 412 w 1132"/>
                <a:gd name="T31" fmla="*/ 102 h 224"/>
                <a:gd name="T32" fmla="*/ 394 w 1132"/>
                <a:gd name="T33" fmla="*/ 105 h 224"/>
                <a:gd name="T34" fmla="*/ 376 w 1132"/>
                <a:gd name="T35" fmla="*/ 107 h 224"/>
                <a:gd name="T36" fmla="*/ 356 w 1132"/>
                <a:gd name="T37" fmla="*/ 110 h 224"/>
                <a:gd name="T38" fmla="*/ 336 w 1132"/>
                <a:gd name="T39" fmla="*/ 111 h 224"/>
                <a:gd name="T40" fmla="*/ 315 w 1132"/>
                <a:gd name="T41" fmla="*/ 112 h 224"/>
                <a:gd name="T42" fmla="*/ 293 w 1132"/>
                <a:gd name="T43" fmla="*/ 112 h 224"/>
                <a:gd name="T44" fmla="*/ 271 w 1132"/>
                <a:gd name="T45" fmla="*/ 112 h 224"/>
                <a:gd name="T46" fmla="*/ 249 w 1132"/>
                <a:gd name="T47" fmla="*/ 111 h 224"/>
                <a:gd name="T48" fmla="*/ 225 w 1132"/>
                <a:gd name="T49" fmla="*/ 109 h 224"/>
                <a:gd name="T50" fmla="*/ 203 w 1132"/>
                <a:gd name="T51" fmla="*/ 107 h 224"/>
                <a:gd name="T52" fmla="*/ 178 w 1132"/>
                <a:gd name="T53" fmla="*/ 104 h 224"/>
                <a:gd name="T54" fmla="*/ 153 w 1132"/>
                <a:gd name="T55" fmla="*/ 101 h 224"/>
                <a:gd name="T56" fmla="*/ 129 w 1132"/>
                <a:gd name="T57" fmla="*/ 97 h 224"/>
                <a:gd name="T58" fmla="*/ 104 w 1132"/>
                <a:gd name="T59" fmla="*/ 92 h 224"/>
                <a:gd name="T60" fmla="*/ 78 w 1132"/>
                <a:gd name="T61" fmla="*/ 87 h 224"/>
                <a:gd name="T62" fmla="*/ 53 w 1132"/>
                <a:gd name="T63" fmla="*/ 81 h 224"/>
                <a:gd name="T64" fmla="*/ 27 w 1132"/>
                <a:gd name="T65" fmla="*/ 75 h 224"/>
                <a:gd name="T66" fmla="*/ 0 w 1132"/>
                <a:gd name="T67" fmla="*/ 67 h 22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132" h="224">
                  <a:moveTo>
                    <a:pt x="1132" y="0"/>
                  </a:moveTo>
                  <a:lnTo>
                    <a:pt x="1132" y="0"/>
                  </a:lnTo>
                  <a:lnTo>
                    <a:pt x="1125" y="22"/>
                  </a:lnTo>
                  <a:lnTo>
                    <a:pt x="1115" y="43"/>
                  </a:lnTo>
                  <a:lnTo>
                    <a:pt x="1103" y="61"/>
                  </a:lnTo>
                  <a:lnTo>
                    <a:pt x="1087" y="80"/>
                  </a:lnTo>
                  <a:lnTo>
                    <a:pt x="1070" y="97"/>
                  </a:lnTo>
                  <a:lnTo>
                    <a:pt x="1050" y="114"/>
                  </a:lnTo>
                  <a:lnTo>
                    <a:pt x="1030" y="129"/>
                  </a:lnTo>
                  <a:lnTo>
                    <a:pt x="1006" y="143"/>
                  </a:lnTo>
                  <a:lnTo>
                    <a:pt x="980" y="155"/>
                  </a:lnTo>
                  <a:lnTo>
                    <a:pt x="953" y="167"/>
                  </a:lnTo>
                  <a:lnTo>
                    <a:pt x="923" y="179"/>
                  </a:lnTo>
                  <a:lnTo>
                    <a:pt x="892" y="187"/>
                  </a:lnTo>
                  <a:lnTo>
                    <a:pt x="860" y="196"/>
                  </a:lnTo>
                  <a:lnTo>
                    <a:pt x="824" y="204"/>
                  </a:lnTo>
                  <a:lnTo>
                    <a:pt x="788" y="209"/>
                  </a:lnTo>
                  <a:lnTo>
                    <a:pt x="751" y="214"/>
                  </a:lnTo>
                  <a:lnTo>
                    <a:pt x="712" y="219"/>
                  </a:lnTo>
                  <a:lnTo>
                    <a:pt x="671" y="221"/>
                  </a:lnTo>
                  <a:lnTo>
                    <a:pt x="629" y="223"/>
                  </a:lnTo>
                  <a:lnTo>
                    <a:pt x="586" y="224"/>
                  </a:lnTo>
                  <a:lnTo>
                    <a:pt x="542" y="223"/>
                  </a:lnTo>
                  <a:lnTo>
                    <a:pt x="498" y="221"/>
                  </a:lnTo>
                  <a:lnTo>
                    <a:pt x="450" y="218"/>
                  </a:lnTo>
                  <a:lnTo>
                    <a:pt x="405" y="214"/>
                  </a:lnTo>
                  <a:lnTo>
                    <a:pt x="355" y="207"/>
                  </a:lnTo>
                  <a:lnTo>
                    <a:pt x="306" y="202"/>
                  </a:lnTo>
                  <a:lnTo>
                    <a:pt x="257" y="194"/>
                  </a:lnTo>
                  <a:lnTo>
                    <a:pt x="207" y="184"/>
                  </a:lnTo>
                  <a:lnTo>
                    <a:pt x="156" y="173"/>
                  </a:lnTo>
                  <a:lnTo>
                    <a:pt x="106" y="162"/>
                  </a:lnTo>
                  <a:lnTo>
                    <a:pt x="53" y="150"/>
                  </a:lnTo>
                  <a:lnTo>
                    <a:pt x="0" y="134"/>
                  </a:lnTo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9804"/>
            <p:cNvSpPr>
              <a:spLocks/>
            </p:cNvSpPr>
            <p:nvPr userDrawn="1"/>
          </p:nvSpPr>
          <p:spPr bwMode="auto">
            <a:xfrm>
              <a:off x="4867" y="3454"/>
              <a:ext cx="344" cy="225"/>
            </a:xfrm>
            <a:custGeom>
              <a:avLst/>
              <a:gdLst>
                <a:gd name="T0" fmla="*/ 2 w 688"/>
                <a:gd name="T1" fmla="*/ 0 h 450"/>
                <a:gd name="T2" fmla="*/ 2 w 688"/>
                <a:gd name="T3" fmla="*/ 0 h 450"/>
                <a:gd name="T4" fmla="*/ 1 w 688"/>
                <a:gd name="T5" fmla="*/ 6 h 450"/>
                <a:gd name="T6" fmla="*/ 0 w 688"/>
                <a:gd name="T7" fmla="*/ 13 h 450"/>
                <a:gd name="T8" fmla="*/ 1 w 688"/>
                <a:gd name="T9" fmla="*/ 20 h 450"/>
                <a:gd name="T10" fmla="*/ 3 w 688"/>
                <a:gd name="T11" fmla="*/ 26 h 450"/>
                <a:gd name="T12" fmla="*/ 5 w 688"/>
                <a:gd name="T13" fmla="*/ 33 h 450"/>
                <a:gd name="T14" fmla="*/ 9 w 688"/>
                <a:gd name="T15" fmla="*/ 40 h 450"/>
                <a:gd name="T16" fmla="*/ 13 w 688"/>
                <a:gd name="T17" fmla="*/ 47 h 450"/>
                <a:gd name="T18" fmla="*/ 18 w 688"/>
                <a:gd name="T19" fmla="*/ 54 h 450"/>
                <a:gd name="T20" fmla="*/ 24 w 688"/>
                <a:gd name="T21" fmla="*/ 61 h 450"/>
                <a:gd name="T22" fmla="*/ 31 w 688"/>
                <a:gd name="T23" fmla="*/ 69 h 450"/>
                <a:gd name="T24" fmla="*/ 47 w 688"/>
                <a:gd name="T25" fmla="*/ 84 h 450"/>
                <a:gd name="T26" fmla="*/ 67 w 688"/>
                <a:gd name="T27" fmla="*/ 99 h 450"/>
                <a:gd name="T28" fmla="*/ 88 w 688"/>
                <a:gd name="T29" fmla="*/ 115 h 450"/>
                <a:gd name="T30" fmla="*/ 112 w 688"/>
                <a:gd name="T31" fmla="*/ 130 h 450"/>
                <a:gd name="T32" fmla="*/ 140 w 688"/>
                <a:gd name="T33" fmla="*/ 144 h 450"/>
                <a:gd name="T34" fmla="*/ 169 w 688"/>
                <a:gd name="T35" fmla="*/ 160 h 450"/>
                <a:gd name="T36" fmla="*/ 201 w 688"/>
                <a:gd name="T37" fmla="*/ 174 h 450"/>
                <a:gd name="T38" fmla="*/ 234 w 688"/>
                <a:gd name="T39" fmla="*/ 188 h 450"/>
                <a:gd name="T40" fmla="*/ 269 w 688"/>
                <a:gd name="T41" fmla="*/ 200 h 450"/>
                <a:gd name="T42" fmla="*/ 306 w 688"/>
                <a:gd name="T43" fmla="*/ 213 h 450"/>
                <a:gd name="T44" fmla="*/ 344 w 688"/>
                <a:gd name="T45" fmla="*/ 225 h 4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88" h="450">
                  <a:moveTo>
                    <a:pt x="4" y="0"/>
                  </a:moveTo>
                  <a:lnTo>
                    <a:pt x="4" y="0"/>
                  </a:lnTo>
                  <a:lnTo>
                    <a:pt x="2" y="11"/>
                  </a:lnTo>
                  <a:lnTo>
                    <a:pt x="0" y="25"/>
                  </a:lnTo>
                  <a:lnTo>
                    <a:pt x="2" y="39"/>
                  </a:lnTo>
                  <a:lnTo>
                    <a:pt x="5" y="51"/>
                  </a:lnTo>
                  <a:lnTo>
                    <a:pt x="10" y="66"/>
                  </a:lnTo>
                  <a:lnTo>
                    <a:pt x="17" y="79"/>
                  </a:lnTo>
                  <a:lnTo>
                    <a:pt x="26" y="93"/>
                  </a:lnTo>
                  <a:lnTo>
                    <a:pt x="36" y="108"/>
                  </a:lnTo>
                  <a:lnTo>
                    <a:pt x="48" y="122"/>
                  </a:lnTo>
                  <a:lnTo>
                    <a:pt x="61" y="137"/>
                  </a:lnTo>
                  <a:lnTo>
                    <a:pt x="94" y="168"/>
                  </a:lnTo>
                  <a:lnTo>
                    <a:pt x="133" y="198"/>
                  </a:lnTo>
                  <a:lnTo>
                    <a:pt x="175" y="229"/>
                  </a:lnTo>
                  <a:lnTo>
                    <a:pt x="224" y="259"/>
                  </a:lnTo>
                  <a:lnTo>
                    <a:pt x="279" y="288"/>
                  </a:lnTo>
                  <a:lnTo>
                    <a:pt x="338" y="319"/>
                  </a:lnTo>
                  <a:lnTo>
                    <a:pt x="401" y="348"/>
                  </a:lnTo>
                  <a:lnTo>
                    <a:pt x="467" y="375"/>
                  </a:lnTo>
                  <a:lnTo>
                    <a:pt x="537" y="400"/>
                  </a:lnTo>
                  <a:lnTo>
                    <a:pt x="612" y="426"/>
                  </a:lnTo>
                  <a:lnTo>
                    <a:pt x="688" y="450"/>
                  </a:lnTo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9805"/>
            <p:cNvSpPr>
              <a:spLocks/>
            </p:cNvSpPr>
            <p:nvPr userDrawn="1"/>
          </p:nvSpPr>
          <p:spPr bwMode="auto">
            <a:xfrm>
              <a:off x="5208" y="3678"/>
              <a:ext cx="353" cy="54"/>
            </a:xfrm>
            <a:custGeom>
              <a:avLst/>
              <a:gdLst>
                <a:gd name="T0" fmla="*/ 353 w 707"/>
                <a:gd name="T1" fmla="*/ 37 h 107"/>
                <a:gd name="T2" fmla="*/ 353 w 707"/>
                <a:gd name="T3" fmla="*/ 37 h 107"/>
                <a:gd name="T4" fmla="*/ 352 w 707"/>
                <a:gd name="T5" fmla="*/ 39 h 107"/>
                <a:gd name="T6" fmla="*/ 350 w 707"/>
                <a:gd name="T7" fmla="*/ 42 h 107"/>
                <a:gd name="T8" fmla="*/ 347 w 707"/>
                <a:gd name="T9" fmla="*/ 44 h 107"/>
                <a:gd name="T10" fmla="*/ 343 w 707"/>
                <a:gd name="T11" fmla="*/ 47 h 107"/>
                <a:gd name="T12" fmla="*/ 339 w 707"/>
                <a:gd name="T13" fmla="*/ 49 h 107"/>
                <a:gd name="T14" fmla="*/ 334 w 707"/>
                <a:gd name="T15" fmla="*/ 50 h 107"/>
                <a:gd name="T16" fmla="*/ 321 w 707"/>
                <a:gd name="T17" fmla="*/ 52 h 107"/>
                <a:gd name="T18" fmla="*/ 305 w 707"/>
                <a:gd name="T19" fmla="*/ 54 h 107"/>
                <a:gd name="T20" fmla="*/ 287 w 707"/>
                <a:gd name="T21" fmla="*/ 54 h 107"/>
                <a:gd name="T22" fmla="*/ 266 w 707"/>
                <a:gd name="T23" fmla="*/ 53 h 107"/>
                <a:gd name="T24" fmla="*/ 243 w 707"/>
                <a:gd name="T25" fmla="*/ 50 h 107"/>
                <a:gd name="T26" fmla="*/ 218 w 707"/>
                <a:gd name="T27" fmla="*/ 48 h 107"/>
                <a:gd name="T28" fmla="*/ 191 w 707"/>
                <a:gd name="T29" fmla="*/ 44 h 107"/>
                <a:gd name="T30" fmla="*/ 163 w 707"/>
                <a:gd name="T31" fmla="*/ 38 h 107"/>
                <a:gd name="T32" fmla="*/ 132 w 707"/>
                <a:gd name="T33" fmla="*/ 33 h 107"/>
                <a:gd name="T34" fmla="*/ 101 w 707"/>
                <a:gd name="T35" fmla="*/ 26 h 107"/>
                <a:gd name="T36" fmla="*/ 68 w 707"/>
                <a:gd name="T37" fmla="*/ 18 h 107"/>
                <a:gd name="T38" fmla="*/ 35 w 707"/>
                <a:gd name="T39" fmla="*/ 10 h 107"/>
                <a:gd name="T40" fmla="*/ 0 w 707"/>
                <a:gd name="T41" fmla="*/ 0 h 10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7" h="107">
                  <a:moveTo>
                    <a:pt x="707" y="73"/>
                  </a:moveTo>
                  <a:lnTo>
                    <a:pt x="707" y="73"/>
                  </a:lnTo>
                  <a:lnTo>
                    <a:pt x="705" y="78"/>
                  </a:lnTo>
                  <a:lnTo>
                    <a:pt x="700" y="83"/>
                  </a:lnTo>
                  <a:lnTo>
                    <a:pt x="695" y="88"/>
                  </a:lnTo>
                  <a:lnTo>
                    <a:pt x="686" y="93"/>
                  </a:lnTo>
                  <a:lnTo>
                    <a:pt x="678" y="97"/>
                  </a:lnTo>
                  <a:lnTo>
                    <a:pt x="668" y="100"/>
                  </a:lnTo>
                  <a:lnTo>
                    <a:pt x="642" y="104"/>
                  </a:lnTo>
                  <a:lnTo>
                    <a:pt x="610" y="107"/>
                  </a:lnTo>
                  <a:lnTo>
                    <a:pt x="574" y="107"/>
                  </a:lnTo>
                  <a:lnTo>
                    <a:pt x="532" y="105"/>
                  </a:lnTo>
                  <a:lnTo>
                    <a:pt x="486" y="100"/>
                  </a:lnTo>
                  <a:lnTo>
                    <a:pt x="437" y="95"/>
                  </a:lnTo>
                  <a:lnTo>
                    <a:pt x="382" y="87"/>
                  </a:lnTo>
                  <a:lnTo>
                    <a:pt x="326" y="76"/>
                  </a:lnTo>
                  <a:lnTo>
                    <a:pt x="265" y="66"/>
                  </a:lnTo>
                  <a:lnTo>
                    <a:pt x="202" y="51"/>
                  </a:lnTo>
                  <a:lnTo>
                    <a:pt x="136" y="36"/>
                  </a:lnTo>
                  <a:lnTo>
                    <a:pt x="70" y="19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Line 9806"/>
            <p:cNvSpPr>
              <a:spLocks noChangeShapeType="1"/>
            </p:cNvSpPr>
            <p:nvPr userDrawn="1"/>
          </p:nvSpPr>
          <p:spPr bwMode="auto">
            <a:xfrm flipH="1">
              <a:off x="5195" y="2724"/>
              <a:ext cx="294" cy="103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9807"/>
            <p:cNvSpPr>
              <a:spLocks/>
            </p:cNvSpPr>
            <p:nvPr userDrawn="1"/>
          </p:nvSpPr>
          <p:spPr bwMode="auto">
            <a:xfrm>
              <a:off x="4807" y="2702"/>
              <a:ext cx="1059" cy="1066"/>
            </a:xfrm>
            <a:custGeom>
              <a:avLst/>
              <a:gdLst>
                <a:gd name="T0" fmla="*/ 1030 w 2117"/>
                <a:gd name="T1" fmla="*/ 705 h 2132"/>
                <a:gd name="T2" fmla="*/ 998 w 2117"/>
                <a:gd name="T3" fmla="*/ 779 h 2132"/>
                <a:gd name="T4" fmla="*/ 957 w 2117"/>
                <a:gd name="T5" fmla="*/ 846 h 2132"/>
                <a:gd name="T6" fmla="*/ 907 w 2117"/>
                <a:gd name="T7" fmla="*/ 906 h 2132"/>
                <a:gd name="T8" fmla="*/ 850 w 2117"/>
                <a:gd name="T9" fmla="*/ 957 h 2132"/>
                <a:gd name="T10" fmla="*/ 786 w 2117"/>
                <a:gd name="T11" fmla="*/ 999 h 2132"/>
                <a:gd name="T12" fmla="*/ 716 w 2117"/>
                <a:gd name="T13" fmla="*/ 1031 h 2132"/>
                <a:gd name="T14" fmla="*/ 643 w 2117"/>
                <a:gd name="T15" fmla="*/ 1054 h 2132"/>
                <a:gd name="T16" fmla="*/ 567 w 2117"/>
                <a:gd name="T17" fmla="*/ 1065 h 2132"/>
                <a:gd name="T18" fmla="*/ 489 w 2117"/>
                <a:gd name="T19" fmla="*/ 1065 h 2132"/>
                <a:gd name="T20" fmla="*/ 410 w 2117"/>
                <a:gd name="T21" fmla="*/ 1054 h 2132"/>
                <a:gd name="T22" fmla="*/ 357 w 2117"/>
                <a:gd name="T23" fmla="*/ 1038 h 2132"/>
                <a:gd name="T24" fmla="*/ 284 w 2117"/>
                <a:gd name="T25" fmla="*/ 1007 h 2132"/>
                <a:gd name="T26" fmla="*/ 217 w 2117"/>
                <a:gd name="T27" fmla="*/ 965 h 2132"/>
                <a:gd name="T28" fmla="*/ 158 w 2117"/>
                <a:gd name="T29" fmla="*/ 915 h 2132"/>
                <a:gd name="T30" fmla="*/ 108 w 2117"/>
                <a:gd name="T31" fmla="*/ 857 h 2132"/>
                <a:gd name="T32" fmla="*/ 67 w 2117"/>
                <a:gd name="T33" fmla="*/ 794 h 2132"/>
                <a:gd name="T34" fmla="*/ 34 w 2117"/>
                <a:gd name="T35" fmla="*/ 724 h 2132"/>
                <a:gd name="T36" fmla="*/ 12 w 2117"/>
                <a:gd name="T37" fmla="*/ 650 h 2132"/>
                <a:gd name="T38" fmla="*/ 1 w 2117"/>
                <a:gd name="T39" fmla="*/ 574 h 2132"/>
                <a:gd name="T40" fmla="*/ 2 w 2117"/>
                <a:gd name="T41" fmla="*/ 495 h 2132"/>
                <a:gd name="T42" fmla="*/ 14 w 2117"/>
                <a:gd name="T43" fmla="*/ 415 h 2132"/>
                <a:gd name="T44" fmla="*/ 29 w 2117"/>
                <a:gd name="T45" fmla="*/ 362 h 2132"/>
                <a:gd name="T46" fmla="*/ 61 w 2117"/>
                <a:gd name="T47" fmla="*/ 288 h 2132"/>
                <a:gd name="T48" fmla="*/ 102 w 2117"/>
                <a:gd name="T49" fmla="*/ 221 h 2132"/>
                <a:gd name="T50" fmla="*/ 152 w 2117"/>
                <a:gd name="T51" fmla="*/ 162 h 2132"/>
                <a:gd name="T52" fmla="*/ 209 w 2117"/>
                <a:gd name="T53" fmla="*/ 110 h 2132"/>
                <a:gd name="T54" fmla="*/ 274 w 2117"/>
                <a:gd name="T55" fmla="*/ 68 h 2132"/>
                <a:gd name="T56" fmla="*/ 343 w 2117"/>
                <a:gd name="T57" fmla="*/ 36 h 2132"/>
                <a:gd name="T58" fmla="*/ 416 w 2117"/>
                <a:gd name="T59" fmla="*/ 13 h 2132"/>
                <a:gd name="T60" fmla="*/ 492 w 2117"/>
                <a:gd name="T61" fmla="*/ 2 h 2132"/>
                <a:gd name="T62" fmla="*/ 570 w 2117"/>
                <a:gd name="T63" fmla="*/ 2 h 2132"/>
                <a:gd name="T64" fmla="*/ 650 w 2117"/>
                <a:gd name="T65" fmla="*/ 14 h 2132"/>
                <a:gd name="T66" fmla="*/ 702 w 2117"/>
                <a:gd name="T67" fmla="*/ 28 h 2132"/>
                <a:gd name="T68" fmla="*/ 776 w 2117"/>
                <a:gd name="T69" fmla="*/ 61 h 2132"/>
                <a:gd name="T70" fmla="*/ 842 w 2117"/>
                <a:gd name="T71" fmla="*/ 101 h 2132"/>
                <a:gd name="T72" fmla="*/ 901 w 2117"/>
                <a:gd name="T73" fmla="*/ 152 h 2132"/>
                <a:gd name="T74" fmla="*/ 952 w 2117"/>
                <a:gd name="T75" fmla="*/ 209 h 2132"/>
                <a:gd name="T76" fmla="*/ 992 w 2117"/>
                <a:gd name="T77" fmla="*/ 274 h 2132"/>
                <a:gd name="T78" fmla="*/ 1025 w 2117"/>
                <a:gd name="T79" fmla="*/ 343 h 2132"/>
                <a:gd name="T80" fmla="*/ 1047 w 2117"/>
                <a:gd name="T81" fmla="*/ 417 h 2132"/>
                <a:gd name="T82" fmla="*/ 1058 w 2117"/>
                <a:gd name="T83" fmla="*/ 494 h 2132"/>
                <a:gd name="T84" fmla="*/ 1057 w 2117"/>
                <a:gd name="T85" fmla="*/ 573 h 2132"/>
                <a:gd name="T86" fmla="*/ 1045 w 2117"/>
                <a:gd name="T87" fmla="*/ 652 h 2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117" h="2132">
                  <a:moveTo>
                    <a:pt x="2076" y="1357"/>
                  </a:moveTo>
                  <a:lnTo>
                    <a:pt x="2076" y="1357"/>
                  </a:lnTo>
                  <a:lnTo>
                    <a:pt x="2059" y="1410"/>
                  </a:lnTo>
                  <a:lnTo>
                    <a:pt x="2041" y="1461"/>
                  </a:lnTo>
                  <a:lnTo>
                    <a:pt x="2020" y="1510"/>
                  </a:lnTo>
                  <a:lnTo>
                    <a:pt x="1996" y="1558"/>
                  </a:lnTo>
                  <a:lnTo>
                    <a:pt x="1971" y="1604"/>
                  </a:lnTo>
                  <a:lnTo>
                    <a:pt x="1944" y="1650"/>
                  </a:lnTo>
                  <a:lnTo>
                    <a:pt x="1913" y="1692"/>
                  </a:lnTo>
                  <a:lnTo>
                    <a:pt x="1883" y="1733"/>
                  </a:lnTo>
                  <a:lnTo>
                    <a:pt x="1849" y="1774"/>
                  </a:lnTo>
                  <a:lnTo>
                    <a:pt x="1813" y="1811"/>
                  </a:lnTo>
                  <a:lnTo>
                    <a:pt x="1777" y="1847"/>
                  </a:lnTo>
                  <a:lnTo>
                    <a:pt x="1738" y="1881"/>
                  </a:lnTo>
                  <a:lnTo>
                    <a:pt x="1699" y="1913"/>
                  </a:lnTo>
                  <a:lnTo>
                    <a:pt x="1657" y="1944"/>
                  </a:lnTo>
                  <a:lnTo>
                    <a:pt x="1614" y="1971"/>
                  </a:lnTo>
                  <a:lnTo>
                    <a:pt x="1572" y="1998"/>
                  </a:lnTo>
                  <a:lnTo>
                    <a:pt x="1526" y="2022"/>
                  </a:lnTo>
                  <a:lnTo>
                    <a:pt x="1480" y="2042"/>
                  </a:lnTo>
                  <a:lnTo>
                    <a:pt x="1432" y="2062"/>
                  </a:lnTo>
                  <a:lnTo>
                    <a:pt x="1385" y="2079"/>
                  </a:lnTo>
                  <a:lnTo>
                    <a:pt x="1336" y="2095"/>
                  </a:lnTo>
                  <a:lnTo>
                    <a:pt x="1286" y="2107"/>
                  </a:lnTo>
                  <a:lnTo>
                    <a:pt x="1235" y="2117"/>
                  </a:lnTo>
                  <a:lnTo>
                    <a:pt x="1184" y="2125"/>
                  </a:lnTo>
                  <a:lnTo>
                    <a:pt x="1133" y="2130"/>
                  </a:lnTo>
                  <a:lnTo>
                    <a:pt x="1081" y="2132"/>
                  </a:lnTo>
                  <a:lnTo>
                    <a:pt x="1030" y="2132"/>
                  </a:lnTo>
                  <a:lnTo>
                    <a:pt x="977" y="2130"/>
                  </a:lnTo>
                  <a:lnTo>
                    <a:pt x="924" y="2125"/>
                  </a:lnTo>
                  <a:lnTo>
                    <a:pt x="872" y="2117"/>
                  </a:lnTo>
                  <a:lnTo>
                    <a:pt x="819" y="2107"/>
                  </a:lnTo>
                  <a:lnTo>
                    <a:pt x="766" y="2093"/>
                  </a:lnTo>
                  <a:lnTo>
                    <a:pt x="714" y="2076"/>
                  </a:lnTo>
                  <a:lnTo>
                    <a:pt x="663" y="2057"/>
                  </a:lnTo>
                  <a:lnTo>
                    <a:pt x="613" y="2037"/>
                  </a:lnTo>
                  <a:lnTo>
                    <a:pt x="568" y="2013"/>
                  </a:lnTo>
                  <a:lnTo>
                    <a:pt x="520" y="1988"/>
                  </a:lnTo>
                  <a:lnTo>
                    <a:pt x="476" y="1961"/>
                  </a:lnTo>
                  <a:lnTo>
                    <a:pt x="433" y="1930"/>
                  </a:lnTo>
                  <a:lnTo>
                    <a:pt x="393" y="1899"/>
                  </a:lnTo>
                  <a:lnTo>
                    <a:pt x="354" y="1865"/>
                  </a:lnTo>
                  <a:lnTo>
                    <a:pt x="316" y="1830"/>
                  </a:lnTo>
                  <a:lnTo>
                    <a:pt x="281" y="1794"/>
                  </a:lnTo>
                  <a:lnTo>
                    <a:pt x="247" y="1755"/>
                  </a:lnTo>
                  <a:lnTo>
                    <a:pt x="216" y="1714"/>
                  </a:lnTo>
                  <a:lnTo>
                    <a:pt x="185" y="1673"/>
                  </a:lnTo>
                  <a:lnTo>
                    <a:pt x="158" y="1631"/>
                  </a:lnTo>
                  <a:lnTo>
                    <a:pt x="133" y="1587"/>
                  </a:lnTo>
                  <a:lnTo>
                    <a:pt x="109" y="1541"/>
                  </a:lnTo>
                  <a:lnTo>
                    <a:pt x="87" y="1495"/>
                  </a:lnTo>
                  <a:lnTo>
                    <a:pt x="68" y="1448"/>
                  </a:lnTo>
                  <a:lnTo>
                    <a:pt x="51" y="1400"/>
                  </a:lnTo>
                  <a:lnTo>
                    <a:pt x="38" y="1351"/>
                  </a:lnTo>
                  <a:lnTo>
                    <a:pt x="24" y="1300"/>
                  </a:lnTo>
                  <a:lnTo>
                    <a:pt x="15" y="1249"/>
                  </a:lnTo>
                  <a:lnTo>
                    <a:pt x="7" y="1198"/>
                  </a:lnTo>
                  <a:lnTo>
                    <a:pt x="2" y="1147"/>
                  </a:lnTo>
                  <a:lnTo>
                    <a:pt x="0" y="1094"/>
                  </a:lnTo>
                  <a:lnTo>
                    <a:pt x="0" y="1042"/>
                  </a:lnTo>
                  <a:lnTo>
                    <a:pt x="4" y="989"/>
                  </a:lnTo>
                  <a:lnTo>
                    <a:pt x="9" y="936"/>
                  </a:lnTo>
                  <a:lnTo>
                    <a:pt x="17" y="882"/>
                  </a:lnTo>
                  <a:lnTo>
                    <a:pt x="27" y="829"/>
                  </a:lnTo>
                  <a:lnTo>
                    <a:pt x="41" y="777"/>
                  </a:lnTo>
                  <a:lnTo>
                    <a:pt x="58" y="724"/>
                  </a:lnTo>
                  <a:lnTo>
                    <a:pt x="77" y="673"/>
                  </a:lnTo>
                  <a:lnTo>
                    <a:pt x="99" y="624"/>
                  </a:lnTo>
                  <a:lnTo>
                    <a:pt x="121" y="576"/>
                  </a:lnTo>
                  <a:lnTo>
                    <a:pt x="146" y="529"/>
                  </a:lnTo>
                  <a:lnTo>
                    <a:pt x="175" y="484"/>
                  </a:lnTo>
                  <a:lnTo>
                    <a:pt x="204" y="442"/>
                  </a:lnTo>
                  <a:lnTo>
                    <a:pt x="236" y="399"/>
                  </a:lnTo>
                  <a:lnTo>
                    <a:pt x="269" y="360"/>
                  </a:lnTo>
                  <a:lnTo>
                    <a:pt x="304" y="323"/>
                  </a:lnTo>
                  <a:lnTo>
                    <a:pt x="340" y="286"/>
                  </a:lnTo>
                  <a:lnTo>
                    <a:pt x="379" y="252"/>
                  </a:lnTo>
                  <a:lnTo>
                    <a:pt x="418" y="219"/>
                  </a:lnTo>
                  <a:lnTo>
                    <a:pt x="461" y="190"/>
                  </a:lnTo>
                  <a:lnTo>
                    <a:pt x="503" y="162"/>
                  </a:lnTo>
                  <a:lnTo>
                    <a:pt x="547" y="136"/>
                  </a:lnTo>
                  <a:lnTo>
                    <a:pt x="591" y="112"/>
                  </a:lnTo>
                  <a:lnTo>
                    <a:pt x="637" y="90"/>
                  </a:lnTo>
                  <a:lnTo>
                    <a:pt x="685" y="72"/>
                  </a:lnTo>
                  <a:lnTo>
                    <a:pt x="732" y="53"/>
                  </a:lnTo>
                  <a:lnTo>
                    <a:pt x="782" y="39"/>
                  </a:lnTo>
                  <a:lnTo>
                    <a:pt x="831" y="26"/>
                  </a:lnTo>
                  <a:lnTo>
                    <a:pt x="882" y="15"/>
                  </a:lnTo>
                  <a:lnTo>
                    <a:pt x="933" y="9"/>
                  </a:lnTo>
                  <a:lnTo>
                    <a:pt x="984" y="4"/>
                  </a:lnTo>
                  <a:lnTo>
                    <a:pt x="1037" y="0"/>
                  </a:lnTo>
                  <a:lnTo>
                    <a:pt x="1087" y="0"/>
                  </a:lnTo>
                  <a:lnTo>
                    <a:pt x="1140" y="4"/>
                  </a:lnTo>
                  <a:lnTo>
                    <a:pt x="1193" y="9"/>
                  </a:lnTo>
                  <a:lnTo>
                    <a:pt x="1245" y="17"/>
                  </a:lnTo>
                  <a:lnTo>
                    <a:pt x="1300" y="27"/>
                  </a:lnTo>
                  <a:lnTo>
                    <a:pt x="1353" y="41"/>
                  </a:lnTo>
                  <a:lnTo>
                    <a:pt x="1403" y="56"/>
                  </a:lnTo>
                  <a:lnTo>
                    <a:pt x="1454" y="75"/>
                  </a:lnTo>
                  <a:lnTo>
                    <a:pt x="1504" y="97"/>
                  </a:lnTo>
                  <a:lnTo>
                    <a:pt x="1551" y="121"/>
                  </a:lnTo>
                  <a:lnTo>
                    <a:pt x="1597" y="146"/>
                  </a:lnTo>
                  <a:lnTo>
                    <a:pt x="1641" y="173"/>
                  </a:lnTo>
                  <a:lnTo>
                    <a:pt x="1684" y="202"/>
                  </a:lnTo>
                  <a:lnTo>
                    <a:pt x="1725" y="235"/>
                  </a:lnTo>
                  <a:lnTo>
                    <a:pt x="1764" y="269"/>
                  </a:lnTo>
                  <a:lnTo>
                    <a:pt x="1801" y="303"/>
                  </a:lnTo>
                  <a:lnTo>
                    <a:pt x="1837" y="340"/>
                  </a:lnTo>
                  <a:lnTo>
                    <a:pt x="1871" y="379"/>
                  </a:lnTo>
                  <a:lnTo>
                    <a:pt x="1903" y="418"/>
                  </a:lnTo>
                  <a:lnTo>
                    <a:pt x="1932" y="461"/>
                  </a:lnTo>
                  <a:lnTo>
                    <a:pt x="1959" y="503"/>
                  </a:lnTo>
                  <a:lnTo>
                    <a:pt x="1984" y="547"/>
                  </a:lnTo>
                  <a:lnTo>
                    <a:pt x="2008" y="591"/>
                  </a:lnTo>
                  <a:lnTo>
                    <a:pt x="2030" y="639"/>
                  </a:lnTo>
                  <a:lnTo>
                    <a:pt x="2049" y="685"/>
                  </a:lnTo>
                  <a:lnTo>
                    <a:pt x="2066" y="734"/>
                  </a:lnTo>
                  <a:lnTo>
                    <a:pt x="2081" y="783"/>
                  </a:lnTo>
                  <a:lnTo>
                    <a:pt x="2093" y="833"/>
                  </a:lnTo>
                  <a:lnTo>
                    <a:pt x="2103" y="884"/>
                  </a:lnTo>
                  <a:lnTo>
                    <a:pt x="2110" y="934"/>
                  </a:lnTo>
                  <a:lnTo>
                    <a:pt x="2115" y="987"/>
                  </a:lnTo>
                  <a:lnTo>
                    <a:pt x="2117" y="1038"/>
                  </a:lnTo>
                  <a:lnTo>
                    <a:pt x="2117" y="1091"/>
                  </a:lnTo>
                  <a:lnTo>
                    <a:pt x="2114" y="1145"/>
                  </a:lnTo>
                  <a:lnTo>
                    <a:pt x="2109" y="1198"/>
                  </a:lnTo>
                  <a:lnTo>
                    <a:pt x="2100" y="1250"/>
                  </a:lnTo>
                  <a:lnTo>
                    <a:pt x="2090" y="1303"/>
                  </a:lnTo>
                  <a:lnTo>
                    <a:pt x="2076" y="1357"/>
                  </a:lnTo>
                  <a:close/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9808"/>
            <p:cNvSpPr>
              <a:spLocks/>
            </p:cNvSpPr>
            <p:nvPr userDrawn="1"/>
          </p:nvSpPr>
          <p:spPr bwMode="auto">
            <a:xfrm>
              <a:off x="4810" y="2703"/>
              <a:ext cx="1059" cy="1066"/>
            </a:xfrm>
            <a:custGeom>
              <a:avLst/>
              <a:gdLst>
                <a:gd name="T0" fmla="*/ 1030 w 2117"/>
                <a:gd name="T1" fmla="*/ 704 h 2132"/>
                <a:gd name="T2" fmla="*/ 998 w 2117"/>
                <a:gd name="T3" fmla="*/ 779 h 2132"/>
                <a:gd name="T4" fmla="*/ 957 w 2117"/>
                <a:gd name="T5" fmla="*/ 846 h 2132"/>
                <a:gd name="T6" fmla="*/ 907 w 2117"/>
                <a:gd name="T7" fmla="*/ 906 h 2132"/>
                <a:gd name="T8" fmla="*/ 850 w 2117"/>
                <a:gd name="T9" fmla="*/ 957 h 2132"/>
                <a:gd name="T10" fmla="*/ 785 w 2117"/>
                <a:gd name="T11" fmla="*/ 999 h 2132"/>
                <a:gd name="T12" fmla="*/ 716 w 2117"/>
                <a:gd name="T13" fmla="*/ 1031 h 2132"/>
                <a:gd name="T14" fmla="*/ 643 w 2117"/>
                <a:gd name="T15" fmla="*/ 1053 h 2132"/>
                <a:gd name="T16" fmla="*/ 567 w 2117"/>
                <a:gd name="T17" fmla="*/ 1065 h 2132"/>
                <a:gd name="T18" fmla="*/ 489 w 2117"/>
                <a:gd name="T19" fmla="*/ 1065 h 2132"/>
                <a:gd name="T20" fmla="*/ 410 w 2117"/>
                <a:gd name="T21" fmla="*/ 1053 h 2132"/>
                <a:gd name="T22" fmla="*/ 357 w 2117"/>
                <a:gd name="T23" fmla="*/ 1038 h 2132"/>
                <a:gd name="T24" fmla="*/ 283 w 2117"/>
                <a:gd name="T25" fmla="*/ 1007 h 2132"/>
                <a:gd name="T26" fmla="*/ 217 w 2117"/>
                <a:gd name="T27" fmla="*/ 965 h 2132"/>
                <a:gd name="T28" fmla="*/ 158 w 2117"/>
                <a:gd name="T29" fmla="*/ 915 h 2132"/>
                <a:gd name="T30" fmla="*/ 108 w 2117"/>
                <a:gd name="T31" fmla="*/ 857 h 2132"/>
                <a:gd name="T32" fmla="*/ 67 w 2117"/>
                <a:gd name="T33" fmla="*/ 794 h 2132"/>
                <a:gd name="T34" fmla="*/ 34 w 2117"/>
                <a:gd name="T35" fmla="*/ 724 h 2132"/>
                <a:gd name="T36" fmla="*/ 12 w 2117"/>
                <a:gd name="T37" fmla="*/ 650 h 2132"/>
                <a:gd name="T38" fmla="*/ 1 w 2117"/>
                <a:gd name="T39" fmla="*/ 574 h 2132"/>
                <a:gd name="T40" fmla="*/ 2 w 2117"/>
                <a:gd name="T41" fmla="*/ 495 h 2132"/>
                <a:gd name="T42" fmla="*/ 14 w 2117"/>
                <a:gd name="T43" fmla="*/ 415 h 2132"/>
                <a:gd name="T44" fmla="*/ 29 w 2117"/>
                <a:gd name="T45" fmla="*/ 362 h 2132"/>
                <a:gd name="T46" fmla="*/ 61 w 2117"/>
                <a:gd name="T47" fmla="*/ 287 h 2132"/>
                <a:gd name="T48" fmla="*/ 102 w 2117"/>
                <a:gd name="T49" fmla="*/ 220 h 2132"/>
                <a:gd name="T50" fmla="*/ 152 w 2117"/>
                <a:gd name="T51" fmla="*/ 161 h 2132"/>
                <a:gd name="T52" fmla="*/ 209 w 2117"/>
                <a:gd name="T53" fmla="*/ 110 h 2132"/>
                <a:gd name="T54" fmla="*/ 274 w 2117"/>
                <a:gd name="T55" fmla="*/ 68 h 2132"/>
                <a:gd name="T56" fmla="*/ 343 w 2117"/>
                <a:gd name="T57" fmla="*/ 35 h 2132"/>
                <a:gd name="T58" fmla="*/ 416 w 2117"/>
                <a:gd name="T59" fmla="*/ 13 h 2132"/>
                <a:gd name="T60" fmla="*/ 492 w 2117"/>
                <a:gd name="T61" fmla="*/ 2 h 2132"/>
                <a:gd name="T62" fmla="*/ 570 w 2117"/>
                <a:gd name="T63" fmla="*/ 2 h 2132"/>
                <a:gd name="T64" fmla="*/ 649 w 2117"/>
                <a:gd name="T65" fmla="*/ 14 h 2132"/>
                <a:gd name="T66" fmla="*/ 702 w 2117"/>
                <a:gd name="T67" fmla="*/ 28 h 2132"/>
                <a:gd name="T68" fmla="*/ 776 w 2117"/>
                <a:gd name="T69" fmla="*/ 60 h 2132"/>
                <a:gd name="T70" fmla="*/ 842 w 2117"/>
                <a:gd name="T71" fmla="*/ 101 h 2132"/>
                <a:gd name="T72" fmla="*/ 901 w 2117"/>
                <a:gd name="T73" fmla="*/ 151 h 2132"/>
                <a:gd name="T74" fmla="*/ 951 w 2117"/>
                <a:gd name="T75" fmla="*/ 209 h 2132"/>
                <a:gd name="T76" fmla="*/ 992 w 2117"/>
                <a:gd name="T77" fmla="*/ 274 h 2132"/>
                <a:gd name="T78" fmla="*/ 1025 w 2117"/>
                <a:gd name="T79" fmla="*/ 342 h 2132"/>
                <a:gd name="T80" fmla="*/ 1047 w 2117"/>
                <a:gd name="T81" fmla="*/ 416 h 2132"/>
                <a:gd name="T82" fmla="*/ 1058 w 2117"/>
                <a:gd name="T83" fmla="*/ 494 h 2132"/>
                <a:gd name="T84" fmla="*/ 1057 w 2117"/>
                <a:gd name="T85" fmla="*/ 572 h 2132"/>
                <a:gd name="T86" fmla="*/ 1045 w 2117"/>
                <a:gd name="T87" fmla="*/ 652 h 2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117" h="2132">
                  <a:moveTo>
                    <a:pt x="2076" y="1357"/>
                  </a:moveTo>
                  <a:lnTo>
                    <a:pt x="2076" y="1357"/>
                  </a:lnTo>
                  <a:lnTo>
                    <a:pt x="2059" y="1408"/>
                  </a:lnTo>
                  <a:lnTo>
                    <a:pt x="2040" y="1459"/>
                  </a:lnTo>
                  <a:lnTo>
                    <a:pt x="2020" y="1510"/>
                  </a:lnTo>
                  <a:lnTo>
                    <a:pt x="1996" y="1558"/>
                  </a:lnTo>
                  <a:lnTo>
                    <a:pt x="1971" y="1604"/>
                  </a:lnTo>
                  <a:lnTo>
                    <a:pt x="1944" y="1648"/>
                  </a:lnTo>
                  <a:lnTo>
                    <a:pt x="1913" y="1692"/>
                  </a:lnTo>
                  <a:lnTo>
                    <a:pt x="1882" y="1733"/>
                  </a:lnTo>
                  <a:lnTo>
                    <a:pt x="1848" y="1773"/>
                  </a:lnTo>
                  <a:lnTo>
                    <a:pt x="1813" y="1811"/>
                  </a:lnTo>
                  <a:lnTo>
                    <a:pt x="1777" y="1846"/>
                  </a:lnTo>
                  <a:lnTo>
                    <a:pt x="1738" y="1880"/>
                  </a:lnTo>
                  <a:lnTo>
                    <a:pt x="1699" y="1913"/>
                  </a:lnTo>
                  <a:lnTo>
                    <a:pt x="1656" y="1943"/>
                  </a:lnTo>
                  <a:lnTo>
                    <a:pt x="1614" y="1970"/>
                  </a:lnTo>
                  <a:lnTo>
                    <a:pt x="1570" y="1998"/>
                  </a:lnTo>
                  <a:lnTo>
                    <a:pt x="1526" y="2021"/>
                  </a:lnTo>
                  <a:lnTo>
                    <a:pt x="1480" y="2042"/>
                  </a:lnTo>
                  <a:lnTo>
                    <a:pt x="1432" y="2062"/>
                  </a:lnTo>
                  <a:lnTo>
                    <a:pt x="1385" y="2079"/>
                  </a:lnTo>
                  <a:lnTo>
                    <a:pt x="1335" y="2094"/>
                  </a:lnTo>
                  <a:lnTo>
                    <a:pt x="1286" y="2106"/>
                  </a:lnTo>
                  <a:lnTo>
                    <a:pt x="1235" y="2117"/>
                  </a:lnTo>
                  <a:lnTo>
                    <a:pt x="1184" y="2125"/>
                  </a:lnTo>
                  <a:lnTo>
                    <a:pt x="1133" y="2130"/>
                  </a:lnTo>
                  <a:lnTo>
                    <a:pt x="1080" y="2132"/>
                  </a:lnTo>
                  <a:lnTo>
                    <a:pt x="1030" y="2132"/>
                  </a:lnTo>
                  <a:lnTo>
                    <a:pt x="977" y="2130"/>
                  </a:lnTo>
                  <a:lnTo>
                    <a:pt x="924" y="2125"/>
                  </a:lnTo>
                  <a:lnTo>
                    <a:pt x="872" y="2117"/>
                  </a:lnTo>
                  <a:lnTo>
                    <a:pt x="819" y="2105"/>
                  </a:lnTo>
                  <a:lnTo>
                    <a:pt x="766" y="2091"/>
                  </a:lnTo>
                  <a:lnTo>
                    <a:pt x="714" y="2076"/>
                  </a:lnTo>
                  <a:lnTo>
                    <a:pt x="663" y="2057"/>
                  </a:lnTo>
                  <a:lnTo>
                    <a:pt x="613" y="2035"/>
                  </a:lnTo>
                  <a:lnTo>
                    <a:pt x="566" y="2013"/>
                  </a:lnTo>
                  <a:lnTo>
                    <a:pt x="520" y="1987"/>
                  </a:lnTo>
                  <a:lnTo>
                    <a:pt x="476" y="1959"/>
                  </a:lnTo>
                  <a:lnTo>
                    <a:pt x="433" y="1930"/>
                  </a:lnTo>
                  <a:lnTo>
                    <a:pt x="392" y="1897"/>
                  </a:lnTo>
                  <a:lnTo>
                    <a:pt x="353" y="1865"/>
                  </a:lnTo>
                  <a:lnTo>
                    <a:pt x="316" y="1829"/>
                  </a:lnTo>
                  <a:lnTo>
                    <a:pt x="280" y="1792"/>
                  </a:lnTo>
                  <a:lnTo>
                    <a:pt x="246" y="1755"/>
                  </a:lnTo>
                  <a:lnTo>
                    <a:pt x="216" y="1714"/>
                  </a:lnTo>
                  <a:lnTo>
                    <a:pt x="185" y="1673"/>
                  </a:lnTo>
                  <a:lnTo>
                    <a:pt x="158" y="1631"/>
                  </a:lnTo>
                  <a:lnTo>
                    <a:pt x="133" y="1587"/>
                  </a:lnTo>
                  <a:lnTo>
                    <a:pt x="109" y="1541"/>
                  </a:lnTo>
                  <a:lnTo>
                    <a:pt x="87" y="1495"/>
                  </a:lnTo>
                  <a:lnTo>
                    <a:pt x="68" y="1447"/>
                  </a:lnTo>
                  <a:lnTo>
                    <a:pt x="51" y="1398"/>
                  </a:lnTo>
                  <a:lnTo>
                    <a:pt x="37" y="1350"/>
                  </a:lnTo>
                  <a:lnTo>
                    <a:pt x="24" y="1299"/>
                  </a:lnTo>
                  <a:lnTo>
                    <a:pt x="15" y="1248"/>
                  </a:lnTo>
                  <a:lnTo>
                    <a:pt x="7" y="1198"/>
                  </a:lnTo>
                  <a:lnTo>
                    <a:pt x="2" y="1147"/>
                  </a:lnTo>
                  <a:lnTo>
                    <a:pt x="0" y="1094"/>
                  </a:lnTo>
                  <a:lnTo>
                    <a:pt x="0" y="1041"/>
                  </a:lnTo>
                  <a:lnTo>
                    <a:pt x="3" y="989"/>
                  </a:lnTo>
                  <a:lnTo>
                    <a:pt x="8" y="936"/>
                  </a:lnTo>
                  <a:lnTo>
                    <a:pt x="17" y="882"/>
                  </a:lnTo>
                  <a:lnTo>
                    <a:pt x="27" y="829"/>
                  </a:lnTo>
                  <a:lnTo>
                    <a:pt x="41" y="776"/>
                  </a:lnTo>
                  <a:lnTo>
                    <a:pt x="58" y="724"/>
                  </a:lnTo>
                  <a:lnTo>
                    <a:pt x="76" y="673"/>
                  </a:lnTo>
                  <a:lnTo>
                    <a:pt x="97" y="623"/>
                  </a:lnTo>
                  <a:lnTo>
                    <a:pt x="121" y="574"/>
                  </a:lnTo>
                  <a:lnTo>
                    <a:pt x="146" y="528"/>
                  </a:lnTo>
                  <a:lnTo>
                    <a:pt x="173" y="484"/>
                  </a:lnTo>
                  <a:lnTo>
                    <a:pt x="204" y="440"/>
                  </a:lnTo>
                  <a:lnTo>
                    <a:pt x="234" y="399"/>
                  </a:lnTo>
                  <a:lnTo>
                    <a:pt x="268" y="360"/>
                  </a:lnTo>
                  <a:lnTo>
                    <a:pt x="304" y="321"/>
                  </a:lnTo>
                  <a:lnTo>
                    <a:pt x="340" y="285"/>
                  </a:lnTo>
                  <a:lnTo>
                    <a:pt x="379" y="251"/>
                  </a:lnTo>
                  <a:lnTo>
                    <a:pt x="418" y="219"/>
                  </a:lnTo>
                  <a:lnTo>
                    <a:pt x="460" y="190"/>
                  </a:lnTo>
                  <a:lnTo>
                    <a:pt x="503" y="161"/>
                  </a:lnTo>
                  <a:lnTo>
                    <a:pt x="547" y="136"/>
                  </a:lnTo>
                  <a:lnTo>
                    <a:pt x="591" y="112"/>
                  </a:lnTo>
                  <a:lnTo>
                    <a:pt x="637" y="90"/>
                  </a:lnTo>
                  <a:lnTo>
                    <a:pt x="685" y="70"/>
                  </a:lnTo>
                  <a:lnTo>
                    <a:pt x="732" y="53"/>
                  </a:lnTo>
                  <a:lnTo>
                    <a:pt x="781" y="39"/>
                  </a:lnTo>
                  <a:lnTo>
                    <a:pt x="831" y="25"/>
                  </a:lnTo>
                  <a:lnTo>
                    <a:pt x="882" y="15"/>
                  </a:lnTo>
                  <a:lnTo>
                    <a:pt x="933" y="8"/>
                  </a:lnTo>
                  <a:lnTo>
                    <a:pt x="984" y="3"/>
                  </a:lnTo>
                  <a:lnTo>
                    <a:pt x="1036" y="0"/>
                  </a:lnTo>
                  <a:lnTo>
                    <a:pt x="1087" y="0"/>
                  </a:lnTo>
                  <a:lnTo>
                    <a:pt x="1140" y="3"/>
                  </a:lnTo>
                  <a:lnTo>
                    <a:pt x="1193" y="8"/>
                  </a:lnTo>
                  <a:lnTo>
                    <a:pt x="1245" y="15"/>
                  </a:lnTo>
                  <a:lnTo>
                    <a:pt x="1298" y="27"/>
                  </a:lnTo>
                  <a:lnTo>
                    <a:pt x="1351" y="41"/>
                  </a:lnTo>
                  <a:lnTo>
                    <a:pt x="1403" y="56"/>
                  </a:lnTo>
                  <a:lnTo>
                    <a:pt x="1454" y="75"/>
                  </a:lnTo>
                  <a:lnTo>
                    <a:pt x="1504" y="97"/>
                  </a:lnTo>
                  <a:lnTo>
                    <a:pt x="1551" y="119"/>
                  </a:lnTo>
                  <a:lnTo>
                    <a:pt x="1597" y="144"/>
                  </a:lnTo>
                  <a:lnTo>
                    <a:pt x="1641" y="173"/>
                  </a:lnTo>
                  <a:lnTo>
                    <a:pt x="1684" y="202"/>
                  </a:lnTo>
                  <a:lnTo>
                    <a:pt x="1724" y="234"/>
                  </a:lnTo>
                  <a:lnTo>
                    <a:pt x="1763" y="267"/>
                  </a:lnTo>
                  <a:lnTo>
                    <a:pt x="1801" y="302"/>
                  </a:lnTo>
                  <a:lnTo>
                    <a:pt x="1836" y="340"/>
                  </a:lnTo>
                  <a:lnTo>
                    <a:pt x="1870" y="377"/>
                  </a:lnTo>
                  <a:lnTo>
                    <a:pt x="1901" y="418"/>
                  </a:lnTo>
                  <a:lnTo>
                    <a:pt x="1932" y="459"/>
                  </a:lnTo>
                  <a:lnTo>
                    <a:pt x="1959" y="503"/>
                  </a:lnTo>
                  <a:lnTo>
                    <a:pt x="1984" y="547"/>
                  </a:lnTo>
                  <a:lnTo>
                    <a:pt x="2008" y="591"/>
                  </a:lnTo>
                  <a:lnTo>
                    <a:pt x="2030" y="637"/>
                  </a:lnTo>
                  <a:lnTo>
                    <a:pt x="2049" y="684"/>
                  </a:lnTo>
                  <a:lnTo>
                    <a:pt x="2066" y="734"/>
                  </a:lnTo>
                  <a:lnTo>
                    <a:pt x="2079" y="783"/>
                  </a:lnTo>
                  <a:lnTo>
                    <a:pt x="2093" y="832"/>
                  </a:lnTo>
                  <a:lnTo>
                    <a:pt x="2102" y="883"/>
                  </a:lnTo>
                  <a:lnTo>
                    <a:pt x="2110" y="934"/>
                  </a:lnTo>
                  <a:lnTo>
                    <a:pt x="2115" y="987"/>
                  </a:lnTo>
                  <a:lnTo>
                    <a:pt x="2117" y="1038"/>
                  </a:lnTo>
                  <a:lnTo>
                    <a:pt x="2117" y="1090"/>
                  </a:lnTo>
                  <a:lnTo>
                    <a:pt x="2113" y="1143"/>
                  </a:lnTo>
                  <a:lnTo>
                    <a:pt x="2108" y="1198"/>
                  </a:lnTo>
                  <a:lnTo>
                    <a:pt x="2100" y="1250"/>
                  </a:lnTo>
                  <a:lnTo>
                    <a:pt x="2090" y="1303"/>
                  </a:lnTo>
                  <a:lnTo>
                    <a:pt x="2076" y="1357"/>
                  </a:lnTo>
                  <a:close/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9809"/>
            <p:cNvSpPr>
              <a:spLocks/>
            </p:cNvSpPr>
            <p:nvPr userDrawn="1"/>
          </p:nvSpPr>
          <p:spPr bwMode="auto">
            <a:xfrm>
              <a:off x="4867" y="2805"/>
              <a:ext cx="804" cy="663"/>
            </a:xfrm>
            <a:custGeom>
              <a:avLst/>
              <a:gdLst>
                <a:gd name="T0" fmla="*/ 0 w 1609"/>
                <a:gd name="T1" fmla="*/ 663 h 1326"/>
                <a:gd name="T2" fmla="*/ 0 w 1609"/>
                <a:gd name="T3" fmla="*/ 663 h 1326"/>
                <a:gd name="T4" fmla="*/ 13 w 1609"/>
                <a:gd name="T5" fmla="*/ 622 h 1326"/>
                <a:gd name="T6" fmla="*/ 26 w 1609"/>
                <a:gd name="T7" fmla="*/ 581 h 1326"/>
                <a:gd name="T8" fmla="*/ 41 w 1609"/>
                <a:gd name="T9" fmla="*/ 541 h 1326"/>
                <a:gd name="T10" fmla="*/ 58 w 1609"/>
                <a:gd name="T11" fmla="*/ 503 h 1326"/>
                <a:gd name="T12" fmla="*/ 75 w 1609"/>
                <a:gd name="T13" fmla="*/ 466 h 1326"/>
                <a:gd name="T14" fmla="*/ 94 w 1609"/>
                <a:gd name="T15" fmla="*/ 429 h 1326"/>
                <a:gd name="T16" fmla="*/ 114 w 1609"/>
                <a:gd name="T17" fmla="*/ 393 h 1326"/>
                <a:gd name="T18" fmla="*/ 134 w 1609"/>
                <a:gd name="T19" fmla="*/ 359 h 1326"/>
                <a:gd name="T20" fmla="*/ 155 w 1609"/>
                <a:gd name="T21" fmla="*/ 327 h 1326"/>
                <a:gd name="T22" fmla="*/ 178 w 1609"/>
                <a:gd name="T23" fmla="*/ 296 h 1326"/>
                <a:gd name="T24" fmla="*/ 201 w 1609"/>
                <a:gd name="T25" fmla="*/ 266 h 1326"/>
                <a:gd name="T26" fmla="*/ 226 w 1609"/>
                <a:gd name="T27" fmla="*/ 237 h 1326"/>
                <a:gd name="T28" fmla="*/ 250 w 1609"/>
                <a:gd name="T29" fmla="*/ 210 h 1326"/>
                <a:gd name="T30" fmla="*/ 276 w 1609"/>
                <a:gd name="T31" fmla="*/ 184 h 1326"/>
                <a:gd name="T32" fmla="*/ 302 w 1609"/>
                <a:gd name="T33" fmla="*/ 160 h 1326"/>
                <a:gd name="T34" fmla="*/ 329 w 1609"/>
                <a:gd name="T35" fmla="*/ 137 h 1326"/>
                <a:gd name="T36" fmla="*/ 357 w 1609"/>
                <a:gd name="T37" fmla="*/ 116 h 1326"/>
                <a:gd name="T38" fmla="*/ 384 w 1609"/>
                <a:gd name="T39" fmla="*/ 96 h 1326"/>
                <a:gd name="T40" fmla="*/ 413 w 1609"/>
                <a:gd name="T41" fmla="*/ 78 h 1326"/>
                <a:gd name="T42" fmla="*/ 442 w 1609"/>
                <a:gd name="T43" fmla="*/ 62 h 1326"/>
                <a:gd name="T44" fmla="*/ 470 w 1609"/>
                <a:gd name="T45" fmla="*/ 49 h 1326"/>
                <a:gd name="T46" fmla="*/ 500 w 1609"/>
                <a:gd name="T47" fmla="*/ 36 h 1326"/>
                <a:gd name="T48" fmla="*/ 530 w 1609"/>
                <a:gd name="T49" fmla="*/ 25 h 1326"/>
                <a:gd name="T50" fmla="*/ 560 w 1609"/>
                <a:gd name="T51" fmla="*/ 16 h 1326"/>
                <a:gd name="T52" fmla="*/ 590 w 1609"/>
                <a:gd name="T53" fmla="*/ 9 h 1326"/>
                <a:gd name="T54" fmla="*/ 621 w 1609"/>
                <a:gd name="T55" fmla="*/ 4 h 1326"/>
                <a:gd name="T56" fmla="*/ 651 w 1609"/>
                <a:gd name="T57" fmla="*/ 1 h 1326"/>
                <a:gd name="T58" fmla="*/ 667 w 1609"/>
                <a:gd name="T59" fmla="*/ 0 h 1326"/>
                <a:gd name="T60" fmla="*/ 682 w 1609"/>
                <a:gd name="T61" fmla="*/ 0 h 1326"/>
                <a:gd name="T62" fmla="*/ 697 w 1609"/>
                <a:gd name="T63" fmla="*/ 0 h 1326"/>
                <a:gd name="T64" fmla="*/ 712 w 1609"/>
                <a:gd name="T65" fmla="*/ 1 h 1326"/>
                <a:gd name="T66" fmla="*/ 728 w 1609"/>
                <a:gd name="T67" fmla="*/ 3 h 1326"/>
                <a:gd name="T68" fmla="*/ 743 w 1609"/>
                <a:gd name="T69" fmla="*/ 4 h 1326"/>
                <a:gd name="T70" fmla="*/ 758 w 1609"/>
                <a:gd name="T71" fmla="*/ 7 h 1326"/>
                <a:gd name="T72" fmla="*/ 774 w 1609"/>
                <a:gd name="T73" fmla="*/ 9 h 1326"/>
                <a:gd name="T74" fmla="*/ 789 w 1609"/>
                <a:gd name="T75" fmla="*/ 13 h 1326"/>
                <a:gd name="T76" fmla="*/ 804 w 1609"/>
                <a:gd name="T77" fmla="*/ 17 h 13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609" h="1326">
                  <a:moveTo>
                    <a:pt x="0" y="1326"/>
                  </a:moveTo>
                  <a:lnTo>
                    <a:pt x="0" y="1326"/>
                  </a:lnTo>
                  <a:lnTo>
                    <a:pt x="26" y="1243"/>
                  </a:lnTo>
                  <a:lnTo>
                    <a:pt x="53" y="1162"/>
                  </a:lnTo>
                  <a:lnTo>
                    <a:pt x="83" y="1082"/>
                  </a:lnTo>
                  <a:lnTo>
                    <a:pt x="116" y="1005"/>
                  </a:lnTo>
                  <a:lnTo>
                    <a:pt x="151" y="931"/>
                  </a:lnTo>
                  <a:lnTo>
                    <a:pt x="189" y="858"/>
                  </a:lnTo>
                  <a:lnTo>
                    <a:pt x="228" y="786"/>
                  </a:lnTo>
                  <a:lnTo>
                    <a:pt x="269" y="718"/>
                  </a:lnTo>
                  <a:lnTo>
                    <a:pt x="311" y="654"/>
                  </a:lnTo>
                  <a:lnTo>
                    <a:pt x="357" y="591"/>
                  </a:lnTo>
                  <a:lnTo>
                    <a:pt x="403" y="531"/>
                  </a:lnTo>
                  <a:lnTo>
                    <a:pt x="452" y="474"/>
                  </a:lnTo>
                  <a:lnTo>
                    <a:pt x="501" y="419"/>
                  </a:lnTo>
                  <a:lnTo>
                    <a:pt x="552" y="367"/>
                  </a:lnTo>
                  <a:lnTo>
                    <a:pt x="605" y="319"/>
                  </a:lnTo>
                  <a:lnTo>
                    <a:pt x="658" y="273"/>
                  </a:lnTo>
                  <a:lnTo>
                    <a:pt x="714" y="231"/>
                  </a:lnTo>
                  <a:lnTo>
                    <a:pt x="768" y="192"/>
                  </a:lnTo>
                  <a:lnTo>
                    <a:pt x="826" y="156"/>
                  </a:lnTo>
                  <a:lnTo>
                    <a:pt x="884" y="124"/>
                  </a:lnTo>
                  <a:lnTo>
                    <a:pt x="941" y="97"/>
                  </a:lnTo>
                  <a:lnTo>
                    <a:pt x="1001" y="71"/>
                  </a:lnTo>
                  <a:lnTo>
                    <a:pt x="1060" y="49"/>
                  </a:lnTo>
                  <a:lnTo>
                    <a:pt x="1120" y="32"/>
                  </a:lnTo>
                  <a:lnTo>
                    <a:pt x="1181" y="17"/>
                  </a:lnTo>
                  <a:lnTo>
                    <a:pt x="1242" y="8"/>
                  </a:lnTo>
                  <a:lnTo>
                    <a:pt x="1303" y="1"/>
                  </a:lnTo>
                  <a:lnTo>
                    <a:pt x="1334" y="0"/>
                  </a:lnTo>
                  <a:lnTo>
                    <a:pt x="1364" y="0"/>
                  </a:lnTo>
                  <a:lnTo>
                    <a:pt x="1395" y="0"/>
                  </a:lnTo>
                  <a:lnTo>
                    <a:pt x="1425" y="1"/>
                  </a:lnTo>
                  <a:lnTo>
                    <a:pt x="1456" y="5"/>
                  </a:lnTo>
                  <a:lnTo>
                    <a:pt x="1487" y="8"/>
                  </a:lnTo>
                  <a:lnTo>
                    <a:pt x="1517" y="13"/>
                  </a:lnTo>
                  <a:lnTo>
                    <a:pt x="1548" y="18"/>
                  </a:lnTo>
                  <a:lnTo>
                    <a:pt x="1578" y="25"/>
                  </a:lnTo>
                  <a:lnTo>
                    <a:pt x="1609" y="34"/>
                  </a:lnTo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9810"/>
            <p:cNvSpPr>
              <a:spLocks/>
            </p:cNvSpPr>
            <p:nvPr userDrawn="1"/>
          </p:nvSpPr>
          <p:spPr bwMode="auto">
            <a:xfrm>
              <a:off x="5277" y="2707"/>
              <a:ext cx="408" cy="964"/>
            </a:xfrm>
            <a:custGeom>
              <a:avLst/>
              <a:gdLst>
                <a:gd name="T0" fmla="*/ 365 w 817"/>
                <a:gd name="T1" fmla="*/ 964 h 1928"/>
                <a:gd name="T2" fmla="*/ 365 w 817"/>
                <a:gd name="T3" fmla="*/ 964 h 1928"/>
                <a:gd name="T4" fmla="*/ 376 w 817"/>
                <a:gd name="T5" fmla="*/ 923 h 1928"/>
                <a:gd name="T6" fmla="*/ 385 w 817"/>
                <a:gd name="T7" fmla="*/ 881 h 1928"/>
                <a:gd name="T8" fmla="*/ 393 w 817"/>
                <a:gd name="T9" fmla="*/ 840 h 1928"/>
                <a:gd name="T10" fmla="*/ 400 w 817"/>
                <a:gd name="T11" fmla="*/ 800 h 1928"/>
                <a:gd name="T12" fmla="*/ 404 w 817"/>
                <a:gd name="T13" fmla="*/ 759 h 1928"/>
                <a:gd name="T14" fmla="*/ 406 w 817"/>
                <a:gd name="T15" fmla="*/ 718 h 1928"/>
                <a:gd name="T16" fmla="*/ 408 w 817"/>
                <a:gd name="T17" fmla="*/ 679 h 1928"/>
                <a:gd name="T18" fmla="*/ 407 w 817"/>
                <a:gd name="T19" fmla="*/ 639 h 1928"/>
                <a:gd name="T20" fmla="*/ 406 w 817"/>
                <a:gd name="T21" fmla="*/ 601 h 1928"/>
                <a:gd name="T22" fmla="*/ 402 w 817"/>
                <a:gd name="T23" fmla="*/ 563 h 1928"/>
                <a:gd name="T24" fmla="*/ 398 w 817"/>
                <a:gd name="T25" fmla="*/ 525 h 1928"/>
                <a:gd name="T26" fmla="*/ 391 w 817"/>
                <a:gd name="T27" fmla="*/ 489 h 1928"/>
                <a:gd name="T28" fmla="*/ 384 w 817"/>
                <a:gd name="T29" fmla="*/ 453 h 1928"/>
                <a:gd name="T30" fmla="*/ 375 w 817"/>
                <a:gd name="T31" fmla="*/ 418 h 1928"/>
                <a:gd name="T32" fmla="*/ 364 w 817"/>
                <a:gd name="T33" fmla="*/ 384 h 1928"/>
                <a:gd name="T34" fmla="*/ 353 w 817"/>
                <a:gd name="T35" fmla="*/ 351 h 1928"/>
                <a:gd name="T36" fmla="*/ 339 w 817"/>
                <a:gd name="T37" fmla="*/ 319 h 1928"/>
                <a:gd name="T38" fmla="*/ 325 w 817"/>
                <a:gd name="T39" fmla="*/ 288 h 1928"/>
                <a:gd name="T40" fmla="*/ 310 w 817"/>
                <a:gd name="T41" fmla="*/ 258 h 1928"/>
                <a:gd name="T42" fmla="*/ 293 w 817"/>
                <a:gd name="T43" fmla="*/ 229 h 1928"/>
                <a:gd name="T44" fmla="*/ 274 w 817"/>
                <a:gd name="T45" fmla="*/ 202 h 1928"/>
                <a:gd name="T46" fmla="*/ 255 w 817"/>
                <a:gd name="T47" fmla="*/ 176 h 1928"/>
                <a:gd name="T48" fmla="*/ 234 w 817"/>
                <a:gd name="T49" fmla="*/ 151 h 1928"/>
                <a:gd name="T50" fmla="*/ 213 w 817"/>
                <a:gd name="T51" fmla="*/ 128 h 1928"/>
                <a:gd name="T52" fmla="*/ 190 w 817"/>
                <a:gd name="T53" fmla="*/ 106 h 1928"/>
                <a:gd name="T54" fmla="*/ 166 w 817"/>
                <a:gd name="T55" fmla="*/ 86 h 1928"/>
                <a:gd name="T56" fmla="*/ 141 w 817"/>
                <a:gd name="T57" fmla="*/ 68 h 1928"/>
                <a:gd name="T58" fmla="*/ 114 w 817"/>
                <a:gd name="T59" fmla="*/ 51 h 1928"/>
                <a:gd name="T60" fmla="*/ 87 w 817"/>
                <a:gd name="T61" fmla="*/ 35 h 1928"/>
                <a:gd name="T62" fmla="*/ 73 w 817"/>
                <a:gd name="T63" fmla="*/ 28 h 1928"/>
                <a:gd name="T64" fmla="*/ 59 w 817"/>
                <a:gd name="T65" fmla="*/ 22 h 1928"/>
                <a:gd name="T66" fmla="*/ 45 w 817"/>
                <a:gd name="T67" fmla="*/ 16 h 1928"/>
                <a:gd name="T68" fmla="*/ 30 w 817"/>
                <a:gd name="T69" fmla="*/ 10 h 1928"/>
                <a:gd name="T70" fmla="*/ 15 w 817"/>
                <a:gd name="T71" fmla="*/ 5 h 1928"/>
                <a:gd name="T72" fmla="*/ 0 w 817"/>
                <a:gd name="T73" fmla="*/ 0 h 19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17" h="1928">
                  <a:moveTo>
                    <a:pt x="730" y="1928"/>
                  </a:moveTo>
                  <a:lnTo>
                    <a:pt x="730" y="1928"/>
                  </a:lnTo>
                  <a:lnTo>
                    <a:pt x="752" y="1845"/>
                  </a:lnTo>
                  <a:lnTo>
                    <a:pt x="771" y="1762"/>
                  </a:lnTo>
                  <a:lnTo>
                    <a:pt x="786" y="1680"/>
                  </a:lnTo>
                  <a:lnTo>
                    <a:pt x="800" y="1599"/>
                  </a:lnTo>
                  <a:lnTo>
                    <a:pt x="808" y="1517"/>
                  </a:lnTo>
                  <a:lnTo>
                    <a:pt x="813" y="1436"/>
                  </a:lnTo>
                  <a:lnTo>
                    <a:pt x="817" y="1358"/>
                  </a:lnTo>
                  <a:lnTo>
                    <a:pt x="815" y="1278"/>
                  </a:lnTo>
                  <a:lnTo>
                    <a:pt x="812" y="1201"/>
                  </a:lnTo>
                  <a:lnTo>
                    <a:pt x="805" y="1125"/>
                  </a:lnTo>
                  <a:lnTo>
                    <a:pt x="796" y="1050"/>
                  </a:lnTo>
                  <a:lnTo>
                    <a:pt x="783" y="977"/>
                  </a:lnTo>
                  <a:lnTo>
                    <a:pt x="768" y="906"/>
                  </a:lnTo>
                  <a:lnTo>
                    <a:pt x="751" y="836"/>
                  </a:lnTo>
                  <a:lnTo>
                    <a:pt x="729" y="767"/>
                  </a:lnTo>
                  <a:lnTo>
                    <a:pt x="706" y="702"/>
                  </a:lnTo>
                  <a:lnTo>
                    <a:pt x="679" y="637"/>
                  </a:lnTo>
                  <a:lnTo>
                    <a:pt x="650" y="575"/>
                  </a:lnTo>
                  <a:lnTo>
                    <a:pt x="620" y="515"/>
                  </a:lnTo>
                  <a:lnTo>
                    <a:pt x="586" y="457"/>
                  </a:lnTo>
                  <a:lnTo>
                    <a:pt x="548" y="403"/>
                  </a:lnTo>
                  <a:lnTo>
                    <a:pt x="511" y="352"/>
                  </a:lnTo>
                  <a:lnTo>
                    <a:pt x="469" y="301"/>
                  </a:lnTo>
                  <a:lnTo>
                    <a:pt x="426" y="255"/>
                  </a:lnTo>
                  <a:lnTo>
                    <a:pt x="380" y="211"/>
                  </a:lnTo>
                  <a:lnTo>
                    <a:pt x="333" y="172"/>
                  </a:lnTo>
                  <a:lnTo>
                    <a:pt x="282" y="135"/>
                  </a:lnTo>
                  <a:lnTo>
                    <a:pt x="229" y="101"/>
                  </a:lnTo>
                  <a:lnTo>
                    <a:pt x="175" y="70"/>
                  </a:lnTo>
                  <a:lnTo>
                    <a:pt x="147" y="56"/>
                  </a:lnTo>
                  <a:lnTo>
                    <a:pt x="119" y="43"/>
                  </a:lnTo>
                  <a:lnTo>
                    <a:pt x="90" y="31"/>
                  </a:lnTo>
                  <a:lnTo>
                    <a:pt x="61" y="19"/>
                  </a:lnTo>
                  <a:lnTo>
                    <a:pt x="30" y="9"/>
                  </a:lnTo>
                  <a:lnTo>
                    <a:pt x="0" y="0"/>
                  </a:lnTo>
                </a:path>
              </a:pathLst>
            </a:custGeom>
            <a:noFill/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6" name="Group 9826"/>
          <p:cNvGrpSpPr>
            <a:grpSpLocks/>
          </p:cNvGrpSpPr>
          <p:nvPr userDrawn="1"/>
        </p:nvGrpSpPr>
        <p:grpSpPr bwMode="auto">
          <a:xfrm>
            <a:off x="1071563" y="260350"/>
            <a:ext cx="1296987" cy="1081088"/>
            <a:chOff x="675" y="164"/>
            <a:chExt cx="817" cy="681"/>
          </a:xfrm>
        </p:grpSpPr>
        <p:sp>
          <p:nvSpPr>
            <p:cNvPr id="37" name="AutoShape 15"/>
            <p:cNvSpPr>
              <a:spLocks noChangeArrowheads="1"/>
            </p:cNvSpPr>
            <p:nvPr/>
          </p:nvSpPr>
          <p:spPr bwMode="auto">
            <a:xfrm>
              <a:off x="675" y="164"/>
              <a:ext cx="817" cy="68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8" name="Group 9824"/>
            <p:cNvGrpSpPr>
              <a:grpSpLocks/>
            </p:cNvGrpSpPr>
            <p:nvPr userDrawn="1"/>
          </p:nvGrpSpPr>
          <p:grpSpPr bwMode="auto">
            <a:xfrm>
              <a:off x="832" y="255"/>
              <a:ext cx="504" cy="499"/>
              <a:chOff x="471" y="388"/>
              <a:chExt cx="1062" cy="1032"/>
            </a:xfrm>
          </p:grpSpPr>
          <p:sp>
            <p:nvSpPr>
              <p:cNvPr id="39" name="Freeform 9812"/>
              <p:cNvSpPr>
                <a:spLocks/>
              </p:cNvSpPr>
              <p:nvPr userDrawn="1"/>
            </p:nvSpPr>
            <p:spPr bwMode="auto">
              <a:xfrm>
                <a:off x="851" y="389"/>
                <a:ext cx="520" cy="293"/>
              </a:xfrm>
              <a:custGeom>
                <a:avLst/>
                <a:gdLst>
                  <a:gd name="T0" fmla="*/ 517 w 1039"/>
                  <a:gd name="T1" fmla="*/ 218 h 606"/>
                  <a:gd name="T2" fmla="*/ 512 w 1039"/>
                  <a:gd name="T3" fmla="*/ 230 h 606"/>
                  <a:gd name="T4" fmla="*/ 505 w 1039"/>
                  <a:gd name="T5" fmla="*/ 242 h 606"/>
                  <a:gd name="T6" fmla="*/ 494 w 1039"/>
                  <a:gd name="T7" fmla="*/ 253 h 606"/>
                  <a:gd name="T8" fmla="*/ 483 w 1039"/>
                  <a:gd name="T9" fmla="*/ 262 h 606"/>
                  <a:gd name="T10" fmla="*/ 468 w 1039"/>
                  <a:gd name="T11" fmla="*/ 270 h 606"/>
                  <a:gd name="T12" fmla="*/ 434 w 1039"/>
                  <a:gd name="T13" fmla="*/ 283 h 606"/>
                  <a:gd name="T14" fmla="*/ 394 w 1039"/>
                  <a:gd name="T15" fmla="*/ 291 h 606"/>
                  <a:gd name="T16" fmla="*/ 349 w 1039"/>
                  <a:gd name="T17" fmla="*/ 293 h 606"/>
                  <a:gd name="T18" fmla="*/ 300 w 1039"/>
                  <a:gd name="T19" fmla="*/ 291 h 606"/>
                  <a:gd name="T20" fmla="*/ 249 w 1039"/>
                  <a:gd name="T21" fmla="*/ 282 h 606"/>
                  <a:gd name="T22" fmla="*/ 223 w 1039"/>
                  <a:gd name="T23" fmla="*/ 275 h 606"/>
                  <a:gd name="T24" fmla="*/ 171 w 1039"/>
                  <a:gd name="T25" fmla="*/ 258 h 606"/>
                  <a:gd name="T26" fmla="*/ 125 w 1039"/>
                  <a:gd name="T27" fmla="*/ 237 h 606"/>
                  <a:gd name="T28" fmla="*/ 85 w 1039"/>
                  <a:gd name="T29" fmla="*/ 214 h 606"/>
                  <a:gd name="T30" fmla="*/ 52 w 1039"/>
                  <a:gd name="T31" fmla="*/ 187 h 606"/>
                  <a:gd name="T32" fmla="*/ 26 w 1039"/>
                  <a:gd name="T33" fmla="*/ 159 h 606"/>
                  <a:gd name="T34" fmla="*/ 12 w 1039"/>
                  <a:gd name="T35" fmla="*/ 138 h 606"/>
                  <a:gd name="T36" fmla="*/ 6 w 1039"/>
                  <a:gd name="T37" fmla="*/ 124 h 606"/>
                  <a:gd name="T38" fmla="*/ 2 w 1039"/>
                  <a:gd name="T39" fmla="*/ 110 h 606"/>
                  <a:gd name="T40" fmla="*/ 0 w 1039"/>
                  <a:gd name="T41" fmla="*/ 96 h 606"/>
                  <a:gd name="T42" fmla="*/ 2 w 1039"/>
                  <a:gd name="T43" fmla="*/ 82 h 606"/>
                  <a:gd name="T44" fmla="*/ 3 w 1039"/>
                  <a:gd name="T45" fmla="*/ 75 h 606"/>
                  <a:gd name="T46" fmla="*/ 9 w 1039"/>
                  <a:gd name="T47" fmla="*/ 63 h 606"/>
                  <a:gd name="T48" fmla="*/ 16 w 1039"/>
                  <a:gd name="T49" fmla="*/ 51 h 606"/>
                  <a:gd name="T50" fmla="*/ 26 w 1039"/>
                  <a:gd name="T51" fmla="*/ 41 h 606"/>
                  <a:gd name="T52" fmla="*/ 38 w 1039"/>
                  <a:gd name="T53" fmla="*/ 31 h 606"/>
                  <a:gd name="T54" fmla="*/ 52 w 1039"/>
                  <a:gd name="T55" fmla="*/ 23 h 606"/>
                  <a:gd name="T56" fmla="*/ 86 w 1039"/>
                  <a:gd name="T57" fmla="*/ 10 h 606"/>
                  <a:gd name="T58" fmla="*/ 126 w 1039"/>
                  <a:gd name="T59" fmla="*/ 2 h 606"/>
                  <a:gd name="T60" fmla="*/ 171 w 1039"/>
                  <a:gd name="T61" fmla="*/ 0 h 606"/>
                  <a:gd name="T62" fmla="*/ 220 w 1039"/>
                  <a:gd name="T63" fmla="*/ 2 h 606"/>
                  <a:gd name="T64" fmla="*/ 272 w 1039"/>
                  <a:gd name="T65" fmla="*/ 12 h 606"/>
                  <a:gd name="T66" fmla="*/ 298 w 1039"/>
                  <a:gd name="T67" fmla="*/ 18 h 606"/>
                  <a:gd name="T68" fmla="*/ 349 w 1039"/>
                  <a:gd name="T69" fmla="*/ 35 h 606"/>
                  <a:gd name="T70" fmla="*/ 395 w 1039"/>
                  <a:gd name="T71" fmla="*/ 56 h 606"/>
                  <a:gd name="T72" fmla="*/ 435 w 1039"/>
                  <a:gd name="T73" fmla="*/ 80 h 606"/>
                  <a:gd name="T74" fmla="*/ 469 w 1039"/>
                  <a:gd name="T75" fmla="*/ 106 h 606"/>
                  <a:gd name="T76" fmla="*/ 494 w 1039"/>
                  <a:gd name="T77" fmla="*/ 134 h 606"/>
                  <a:gd name="T78" fmla="*/ 508 w 1039"/>
                  <a:gd name="T79" fmla="*/ 155 h 606"/>
                  <a:gd name="T80" fmla="*/ 515 w 1039"/>
                  <a:gd name="T81" fmla="*/ 169 h 606"/>
                  <a:gd name="T82" fmla="*/ 518 w 1039"/>
                  <a:gd name="T83" fmla="*/ 183 h 606"/>
                  <a:gd name="T84" fmla="*/ 520 w 1039"/>
                  <a:gd name="T85" fmla="*/ 197 h 606"/>
                  <a:gd name="T86" fmla="*/ 519 w 1039"/>
                  <a:gd name="T87" fmla="*/ 211 h 606"/>
                  <a:gd name="T88" fmla="*/ 517 w 1039"/>
                  <a:gd name="T89" fmla="*/ 218 h 60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039" h="606">
                    <a:moveTo>
                      <a:pt x="1034" y="450"/>
                    </a:moveTo>
                    <a:lnTo>
                      <a:pt x="1034" y="450"/>
                    </a:lnTo>
                    <a:lnTo>
                      <a:pt x="1029" y="464"/>
                    </a:lnTo>
                    <a:lnTo>
                      <a:pt x="1024" y="476"/>
                    </a:lnTo>
                    <a:lnTo>
                      <a:pt x="1016" y="489"/>
                    </a:lnTo>
                    <a:lnTo>
                      <a:pt x="1009" y="501"/>
                    </a:lnTo>
                    <a:lnTo>
                      <a:pt x="999" y="511"/>
                    </a:lnTo>
                    <a:lnTo>
                      <a:pt x="988" y="523"/>
                    </a:lnTo>
                    <a:lnTo>
                      <a:pt x="976" y="532"/>
                    </a:lnTo>
                    <a:lnTo>
                      <a:pt x="965" y="542"/>
                    </a:lnTo>
                    <a:lnTo>
                      <a:pt x="951" y="550"/>
                    </a:lnTo>
                    <a:lnTo>
                      <a:pt x="936" y="559"/>
                    </a:lnTo>
                    <a:lnTo>
                      <a:pt x="903" y="574"/>
                    </a:lnTo>
                    <a:lnTo>
                      <a:pt x="868" y="586"/>
                    </a:lnTo>
                    <a:lnTo>
                      <a:pt x="830" y="594"/>
                    </a:lnTo>
                    <a:lnTo>
                      <a:pt x="788" y="601"/>
                    </a:lnTo>
                    <a:lnTo>
                      <a:pt x="744" y="606"/>
                    </a:lnTo>
                    <a:lnTo>
                      <a:pt x="698" y="606"/>
                    </a:lnTo>
                    <a:lnTo>
                      <a:pt x="650" y="605"/>
                    </a:lnTo>
                    <a:lnTo>
                      <a:pt x="599" y="601"/>
                    </a:lnTo>
                    <a:lnTo>
                      <a:pt x="548" y="593"/>
                    </a:lnTo>
                    <a:lnTo>
                      <a:pt x="497" y="583"/>
                    </a:lnTo>
                    <a:lnTo>
                      <a:pt x="445" y="569"/>
                    </a:lnTo>
                    <a:lnTo>
                      <a:pt x="392" y="552"/>
                    </a:lnTo>
                    <a:lnTo>
                      <a:pt x="341" y="533"/>
                    </a:lnTo>
                    <a:lnTo>
                      <a:pt x="295" y="513"/>
                    </a:lnTo>
                    <a:lnTo>
                      <a:pt x="249" y="491"/>
                    </a:lnTo>
                    <a:lnTo>
                      <a:pt x="209" y="467"/>
                    </a:lnTo>
                    <a:lnTo>
                      <a:pt x="169" y="442"/>
                    </a:lnTo>
                    <a:lnTo>
                      <a:pt x="134" y="414"/>
                    </a:lnTo>
                    <a:lnTo>
                      <a:pt x="103" y="387"/>
                    </a:lnTo>
                    <a:lnTo>
                      <a:pt x="74" y="358"/>
                    </a:lnTo>
                    <a:lnTo>
                      <a:pt x="51" y="329"/>
                    </a:lnTo>
                    <a:lnTo>
                      <a:pt x="32" y="301"/>
                    </a:lnTo>
                    <a:lnTo>
                      <a:pt x="23" y="285"/>
                    </a:lnTo>
                    <a:lnTo>
                      <a:pt x="17" y="272"/>
                    </a:lnTo>
                    <a:lnTo>
                      <a:pt x="11" y="256"/>
                    </a:lnTo>
                    <a:lnTo>
                      <a:pt x="6" y="243"/>
                    </a:lnTo>
                    <a:lnTo>
                      <a:pt x="3" y="228"/>
                    </a:lnTo>
                    <a:lnTo>
                      <a:pt x="1" y="212"/>
                    </a:lnTo>
                    <a:lnTo>
                      <a:pt x="0" y="199"/>
                    </a:lnTo>
                    <a:lnTo>
                      <a:pt x="1" y="185"/>
                    </a:lnTo>
                    <a:lnTo>
                      <a:pt x="3" y="170"/>
                    </a:lnTo>
                    <a:lnTo>
                      <a:pt x="6" y="156"/>
                    </a:lnTo>
                    <a:lnTo>
                      <a:pt x="10" y="143"/>
                    </a:lnTo>
                    <a:lnTo>
                      <a:pt x="17" y="131"/>
                    </a:lnTo>
                    <a:lnTo>
                      <a:pt x="23" y="117"/>
                    </a:lnTo>
                    <a:lnTo>
                      <a:pt x="32" y="105"/>
                    </a:lnTo>
                    <a:lnTo>
                      <a:pt x="40" y="95"/>
                    </a:lnTo>
                    <a:lnTo>
                      <a:pt x="51" y="85"/>
                    </a:lnTo>
                    <a:lnTo>
                      <a:pt x="62" y="75"/>
                    </a:lnTo>
                    <a:lnTo>
                      <a:pt x="76" y="64"/>
                    </a:lnTo>
                    <a:lnTo>
                      <a:pt x="90" y="56"/>
                    </a:lnTo>
                    <a:lnTo>
                      <a:pt x="103" y="47"/>
                    </a:lnTo>
                    <a:lnTo>
                      <a:pt x="136" y="32"/>
                    </a:lnTo>
                    <a:lnTo>
                      <a:pt x="171" y="20"/>
                    </a:lnTo>
                    <a:lnTo>
                      <a:pt x="210" y="12"/>
                    </a:lnTo>
                    <a:lnTo>
                      <a:pt x="251" y="5"/>
                    </a:lnTo>
                    <a:lnTo>
                      <a:pt x="295" y="2"/>
                    </a:lnTo>
                    <a:lnTo>
                      <a:pt x="341" y="0"/>
                    </a:lnTo>
                    <a:lnTo>
                      <a:pt x="390" y="2"/>
                    </a:lnTo>
                    <a:lnTo>
                      <a:pt x="440" y="5"/>
                    </a:lnTo>
                    <a:lnTo>
                      <a:pt x="491" y="13"/>
                    </a:lnTo>
                    <a:lnTo>
                      <a:pt x="543" y="24"/>
                    </a:lnTo>
                    <a:lnTo>
                      <a:pt x="596" y="37"/>
                    </a:lnTo>
                    <a:lnTo>
                      <a:pt x="649" y="54"/>
                    </a:lnTo>
                    <a:lnTo>
                      <a:pt x="698" y="73"/>
                    </a:lnTo>
                    <a:lnTo>
                      <a:pt x="745" y="93"/>
                    </a:lnTo>
                    <a:lnTo>
                      <a:pt x="790" y="115"/>
                    </a:lnTo>
                    <a:lnTo>
                      <a:pt x="832" y="139"/>
                    </a:lnTo>
                    <a:lnTo>
                      <a:pt x="869" y="165"/>
                    </a:lnTo>
                    <a:lnTo>
                      <a:pt x="905" y="192"/>
                    </a:lnTo>
                    <a:lnTo>
                      <a:pt x="937" y="219"/>
                    </a:lnTo>
                    <a:lnTo>
                      <a:pt x="965" y="248"/>
                    </a:lnTo>
                    <a:lnTo>
                      <a:pt x="988" y="277"/>
                    </a:lnTo>
                    <a:lnTo>
                      <a:pt x="1009" y="306"/>
                    </a:lnTo>
                    <a:lnTo>
                      <a:pt x="1016" y="321"/>
                    </a:lnTo>
                    <a:lnTo>
                      <a:pt x="1022" y="335"/>
                    </a:lnTo>
                    <a:lnTo>
                      <a:pt x="1029" y="350"/>
                    </a:lnTo>
                    <a:lnTo>
                      <a:pt x="1033" y="365"/>
                    </a:lnTo>
                    <a:lnTo>
                      <a:pt x="1036" y="379"/>
                    </a:lnTo>
                    <a:lnTo>
                      <a:pt x="1039" y="394"/>
                    </a:lnTo>
                    <a:lnTo>
                      <a:pt x="1039" y="408"/>
                    </a:lnTo>
                    <a:lnTo>
                      <a:pt x="1039" y="423"/>
                    </a:lnTo>
                    <a:lnTo>
                      <a:pt x="1038" y="436"/>
                    </a:lnTo>
                    <a:lnTo>
                      <a:pt x="1034" y="45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Freeform 9813"/>
              <p:cNvSpPr>
                <a:spLocks/>
              </p:cNvSpPr>
              <p:nvPr userDrawn="1"/>
            </p:nvSpPr>
            <p:spPr bwMode="auto">
              <a:xfrm>
                <a:off x="618" y="543"/>
                <a:ext cx="375" cy="361"/>
              </a:xfrm>
              <a:custGeom>
                <a:avLst/>
                <a:gdLst>
                  <a:gd name="T0" fmla="*/ 6 w 749"/>
                  <a:gd name="T1" fmla="*/ 0 h 747"/>
                  <a:gd name="T2" fmla="*/ 6 w 749"/>
                  <a:gd name="T3" fmla="*/ 0 h 747"/>
                  <a:gd name="T4" fmla="*/ 3 w 749"/>
                  <a:gd name="T5" fmla="*/ 12 h 747"/>
                  <a:gd name="T6" fmla="*/ 1 w 749"/>
                  <a:gd name="T7" fmla="*/ 25 h 747"/>
                  <a:gd name="T8" fmla="*/ 0 w 749"/>
                  <a:gd name="T9" fmla="*/ 38 h 747"/>
                  <a:gd name="T10" fmla="*/ 0 w 749"/>
                  <a:gd name="T11" fmla="*/ 51 h 747"/>
                  <a:gd name="T12" fmla="*/ 2 w 749"/>
                  <a:gd name="T13" fmla="*/ 63 h 747"/>
                  <a:gd name="T14" fmla="*/ 5 w 749"/>
                  <a:gd name="T15" fmla="*/ 76 h 747"/>
                  <a:gd name="T16" fmla="*/ 8 w 749"/>
                  <a:gd name="T17" fmla="*/ 89 h 747"/>
                  <a:gd name="T18" fmla="*/ 13 w 749"/>
                  <a:gd name="T19" fmla="*/ 102 h 747"/>
                  <a:gd name="T20" fmla="*/ 18 w 749"/>
                  <a:gd name="T21" fmla="*/ 116 h 747"/>
                  <a:gd name="T22" fmla="*/ 25 w 749"/>
                  <a:gd name="T23" fmla="*/ 129 h 747"/>
                  <a:gd name="T24" fmla="*/ 33 w 749"/>
                  <a:gd name="T25" fmla="*/ 142 h 747"/>
                  <a:gd name="T26" fmla="*/ 41 w 749"/>
                  <a:gd name="T27" fmla="*/ 154 h 747"/>
                  <a:gd name="T28" fmla="*/ 50 w 749"/>
                  <a:gd name="T29" fmla="*/ 167 h 747"/>
                  <a:gd name="T30" fmla="*/ 61 w 749"/>
                  <a:gd name="T31" fmla="*/ 180 h 747"/>
                  <a:gd name="T32" fmla="*/ 73 w 749"/>
                  <a:gd name="T33" fmla="*/ 193 h 747"/>
                  <a:gd name="T34" fmla="*/ 84 w 749"/>
                  <a:gd name="T35" fmla="*/ 205 h 747"/>
                  <a:gd name="T36" fmla="*/ 97 w 749"/>
                  <a:gd name="T37" fmla="*/ 217 h 747"/>
                  <a:gd name="T38" fmla="*/ 112 w 749"/>
                  <a:gd name="T39" fmla="*/ 229 h 747"/>
                  <a:gd name="T40" fmla="*/ 126 w 749"/>
                  <a:gd name="T41" fmla="*/ 240 h 747"/>
                  <a:gd name="T42" fmla="*/ 141 w 749"/>
                  <a:gd name="T43" fmla="*/ 252 h 747"/>
                  <a:gd name="T44" fmla="*/ 157 w 749"/>
                  <a:gd name="T45" fmla="*/ 263 h 747"/>
                  <a:gd name="T46" fmla="*/ 174 w 749"/>
                  <a:gd name="T47" fmla="*/ 274 h 747"/>
                  <a:gd name="T48" fmla="*/ 191 w 749"/>
                  <a:gd name="T49" fmla="*/ 285 h 747"/>
                  <a:gd name="T50" fmla="*/ 209 w 749"/>
                  <a:gd name="T51" fmla="*/ 294 h 747"/>
                  <a:gd name="T52" fmla="*/ 228 w 749"/>
                  <a:gd name="T53" fmla="*/ 304 h 747"/>
                  <a:gd name="T54" fmla="*/ 247 w 749"/>
                  <a:gd name="T55" fmla="*/ 314 h 747"/>
                  <a:gd name="T56" fmla="*/ 267 w 749"/>
                  <a:gd name="T57" fmla="*/ 323 h 747"/>
                  <a:gd name="T58" fmla="*/ 287 w 749"/>
                  <a:gd name="T59" fmla="*/ 332 h 747"/>
                  <a:gd name="T60" fmla="*/ 309 w 749"/>
                  <a:gd name="T61" fmla="*/ 340 h 747"/>
                  <a:gd name="T62" fmla="*/ 330 w 749"/>
                  <a:gd name="T63" fmla="*/ 347 h 747"/>
                  <a:gd name="T64" fmla="*/ 352 w 749"/>
                  <a:gd name="T65" fmla="*/ 354 h 747"/>
                  <a:gd name="T66" fmla="*/ 375 w 749"/>
                  <a:gd name="T67" fmla="*/ 361 h 74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9" h="747">
                    <a:moveTo>
                      <a:pt x="12" y="0"/>
                    </a:moveTo>
                    <a:lnTo>
                      <a:pt x="12" y="0"/>
                    </a:lnTo>
                    <a:lnTo>
                      <a:pt x="5" y="25"/>
                    </a:lnTo>
                    <a:lnTo>
                      <a:pt x="2" y="51"/>
                    </a:lnTo>
                    <a:lnTo>
                      <a:pt x="0" y="78"/>
                    </a:lnTo>
                    <a:lnTo>
                      <a:pt x="0" y="105"/>
                    </a:lnTo>
                    <a:lnTo>
                      <a:pt x="3" y="130"/>
                    </a:lnTo>
                    <a:lnTo>
                      <a:pt x="9" y="158"/>
                    </a:lnTo>
                    <a:lnTo>
                      <a:pt x="15" y="185"/>
                    </a:lnTo>
                    <a:lnTo>
                      <a:pt x="26" y="212"/>
                    </a:lnTo>
                    <a:lnTo>
                      <a:pt x="36" y="239"/>
                    </a:lnTo>
                    <a:lnTo>
                      <a:pt x="49" y="266"/>
                    </a:lnTo>
                    <a:lnTo>
                      <a:pt x="65" y="293"/>
                    </a:lnTo>
                    <a:lnTo>
                      <a:pt x="82" y="319"/>
                    </a:lnTo>
                    <a:lnTo>
                      <a:pt x="100" y="346"/>
                    </a:lnTo>
                    <a:lnTo>
                      <a:pt x="122" y="372"/>
                    </a:lnTo>
                    <a:lnTo>
                      <a:pt x="145" y="399"/>
                    </a:lnTo>
                    <a:lnTo>
                      <a:pt x="168" y="424"/>
                    </a:lnTo>
                    <a:lnTo>
                      <a:pt x="194" y="450"/>
                    </a:lnTo>
                    <a:lnTo>
                      <a:pt x="223" y="474"/>
                    </a:lnTo>
                    <a:lnTo>
                      <a:pt x="252" y="497"/>
                    </a:lnTo>
                    <a:lnTo>
                      <a:pt x="282" y="521"/>
                    </a:lnTo>
                    <a:lnTo>
                      <a:pt x="313" y="545"/>
                    </a:lnTo>
                    <a:lnTo>
                      <a:pt x="347" y="567"/>
                    </a:lnTo>
                    <a:lnTo>
                      <a:pt x="382" y="589"/>
                    </a:lnTo>
                    <a:lnTo>
                      <a:pt x="418" y="609"/>
                    </a:lnTo>
                    <a:lnTo>
                      <a:pt x="455" y="630"/>
                    </a:lnTo>
                    <a:lnTo>
                      <a:pt x="494" y="650"/>
                    </a:lnTo>
                    <a:lnTo>
                      <a:pt x="534" y="669"/>
                    </a:lnTo>
                    <a:lnTo>
                      <a:pt x="574" y="686"/>
                    </a:lnTo>
                    <a:lnTo>
                      <a:pt x="617" y="703"/>
                    </a:lnTo>
                    <a:lnTo>
                      <a:pt x="659" y="718"/>
                    </a:lnTo>
                    <a:lnTo>
                      <a:pt x="703" y="733"/>
                    </a:lnTo>
                    <a:lnTo>
                      <a:pt x="749" y="747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Freeform 9814"/>
              <p:cNvSpPr>
                <a:spLocks/>
              </p:cNvSpPr>
              <p:nvPr userDrawn="1"/>
            </p:nvSpPr>
            <p:spPr bwMode="auto">
              <a:xfrm>
                <a:off x="993" y="769"/>
                <a:ext cx="518" cy="163"/>
              </a:xfrm>
              <a:custGeom>
                <a:avLst/>
                <a:gdLst>
                  <a:gd name="T0" fmla="*/ 518 w 1037"/>
                  <a:gd name="T1" fmla="*/ 0 h 337"/>
                  <a:gd name="T2" fmla="*/ 518 w 1037"/>
                  <a:gd name="T3" fmla="*/ 0 h 337"/>
                  <a:gd name="T4" fmla="*/ 514 w 1037"/>
                  <a:gd name="T5" fmla="*/ 14 h 337"/>
                  <a:gd name="T6" fmla="*/ 508 w 1037"/>
                  <a:gd name="T7" fmla="*/ 26 h 337"/>
                  <a:gd name="T8" fmla="*/ 501 w 1037"/>
                  <a:gd name="T9" fmla="*/ 38 h 337"/>
                  <a:gd name="T10" fmla="*/ 493 w 1037"/>
                  <a:gd name="T11" fmla="*/ 49 h 337"/>
                  <a:gd name="T12" fmla="*/ 485 w 1037"/>
                  <a:gd name="T13" fmla="*/ 60 h 337"/>
                  <a:gd name="T14" fmla="*/ 476 w 1037"/>
                  <a:gd name="T15" fmla="*/ 71 h 337"/>
                  <a:gd name="T16" fmla="*/ 465 w 1037"/>
                  <a:gd name="T17" fmla="*/ 81 h 337"/>
                  <a:gd name="T18" fmla="*/ 454 w 1037"/>
                  <a:gd name="T19" fmla="*/ 90 h 337"/>
                  <a:gd name="T20" fmla="*/ 442 w 1037"/>
                  <a:gd name="T21" fmla="*/ 100 h 337"/>
                  <a:gd name="T22" fmla="*/ 429 w 1037"/>
                  <a:gd name="T23" fmla="*/ 108 h 337"/>
                  <a:gd name="T24" fmla="*/ 414 w 1037"/>
                  <a:gd name="T25" fmla="*/ 115 h 337"/>
                  <a:gd name="T26" fmla="*/ 400 w 1037"/>
                  <a:gd name="T27" fmla="*/ 123 h 337"/>
                  <a:gd name="T28" fmla="*/ 385 w 1037"/>
                  <a:gd name="T29" fmla="*/ 129 h 337"/>
                  <a:gd name="T30" fmla="*/ 369 w 1037"/>
                  <a:gd name="T31" fmla="*/ 136 h 337"/>
                  <a:gd name="T32" fmla="*/ 352 w 1037"/>
                  <a:gd name="T33" fmla="*/ 142 h 337"/>
                  <a:gd name="T34" fmla="*/ 335 w 1037"/>
                  <a:gd name="T35" fmla="*/ 146 h 337"/>
                  <a:gd name="T36" fmla="*/ 317 w 1037"/>
                  <a:gd name="T37" fmla="*/ 150 h 337"/>
                  <a:gd name="T38" fmla="*/ 299 w 1037"/>
                  <a:gd name="T39" fmla="*/ 154 h 337"/>
                  <a:gd name="T40" fmla="*/ 279 w 1037"/>
                  <a:gd name="T41" fmla="*/ 157 h 337"/>
                  <a:gd name="T42" fmla="*/ 260 w 1037"/>
                  <a:gd name="T43" fmla="*/ 160 h 337"/>
                  <a:gd name="T44" fmla="*/ 240 w 1037"/>
                  <a:gd name="T45" fmla="*/ 161 h 337"/>
                  <a:gd name="T46" fmla="*/ 220 w 1037"/>
                  <a:gd name="T47" fmla="*/ 162 h 337"/>
                  <a:gd name="T48" fmla="*/ 200 w 1037"/>
                  <a:gd name="T49" fmla="*/ 163 h 337"/>
                  <a:gd name="T50" fmla="*/ 178 w 1037"/>
                  <a:gd name="T51" fmla="*/ 162 h 337"/>
                  <a:gd name="T52" fmla="*/ 157 w 1037"/>
                  <a:gd name="T53" fmla="*/ 161 h 337"/>
                  <a:gd name="T54" fmla="*/ 135 w 1037"/>
                  <a:gd name="T55" fmla="*/ 160 h 337"/>
                  <a:gd name="T56" fmla="*/ 113 w 1037"/>
                  <a:gd name="T57" fmla="*/ 157 h 337"/>
                  <a:gd name="T58" fmla="*/ 91 w 1037"/>
                  <a:gd name="T59" fmla="*/ 155 h 337"/>
                  <a:gd name="T60" fmla="*/ 68 w 1037"/>
                  <a:gd name="T61" fmla="*/ 150 h 337"/>
                  <a:gd name="T62" fmla="*/ 46 w 1037"/>
                  <a:gd name="T63" fmla="*/ 147 h 337"/>
                  <a:gd name="T64" fmla="*/ 23 w 1037"/>
                  <a:gd name="T65" fmla="*/ 141 h 337"/>
                  <a:gd name="T66" fmla="*/ 0 w 1037"/>
                  <a:gd name="T67" fmla="*/ 135 h 33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037" h="337">
                    <a:moveTo>
                      <a:pt x="1037" y="0"/>
                    </a:moveTo>
                    <a:lnTo>
                      <a:pt x="1037" y="0"/>
                    </a:lnTo>
                    <a:lnTo>
                      <a:pt x="1028" y="28"/>
                    </a:lnTo>
                    <a:lnTo>
                      <a:pt x="1016" y="53"/>
                    </a:lnTo>
                    <a:lnTo>
                      <a:pt x="1003" y="79"/>
                    </a:lnTo>
                    <a:lnTo>
                      <a:pt x="987" y="102"/>
                    </a:lnTo>
                    <a:lnTo>
                      <a:pt x="970" y="124"/>
                    </a:lnTo>
                    <a:lnTo>
                      <a:pt x="952" y="146"/>
                    </a:lnTo>
                    <a:lnTo>
                      <a:pt x="931" y="167"/>
                    </a:lnTo>
                    <a:lnTo>
                      <a:pt x="908" y="187"/>
                    </a:lnTo>
                    <a:lnTo>
                      <a:pt x="884" y="206"/>
                    </a:lnTo>
                    <a:lnTo>
                      <a:pt x="858" y="223"/>
                    </a:lnTo>
                    <a:lnTo>
                      <a:pt x="829" y="238"/>
                    </a:lnTo>
                    <a:lnTo>
                      <a:pt x="800" y="254"/>
                    </a:lnTo>
                    <a:lnTo>
                      <a:pt x="770" y="267"/>
                    </a:lnTo>
                    <a:lnTo>
                      <a:pt x="738" y="281"/>
                    </a:lnTo>
                    <a:lnTo>
                      <a:pt x="705" y="293"/>
                    </a:lnTo>
                    <a:lnTo>
                      <a:pt x="670" y="301"/>
                    </a:lnTo>
                    <a:lnTo>
                      <a:pt x="634" y="311"/>
                    </a:lnTo>
                    <a:lnTo>
                      <a:pt x="598" y="318"/>
                    </a:lnTo>
                    <a:lnTo>
                      <a:pt x="559" y="325"/>
                    </a:lnTo>
                    <a:lnTo>
                      <a:pt x="520" y="330"/>
                    </a:lnTo>
                    <a:lnTo>
                      <a:pt x="481" y="333"/>
                    </a:lnTo>
                    <a:lnTo>
                      <a:pt x="440" y="335"/>
                    </a:lnTo>
                    <a:lnTo>
                      <a:pt x="400" y="337"/>
                    </a:lnTo>
                    <a:lnTo>
                      <a:pt x="357" y="335"/>
                    </a:lnTo>
                    <a:lnTo>
                      <a:pt x="315" y="333"/>
                    </a:lnTo>
                    <a:lnTo>
                      <a:pt x="270" y="330"/>
                    </a:lnTo>
                    <a:lnTo>
                      <a:pt x="226" y="325"/>
                    </a:lnTo>
                    <a:lnTo>
                      <a:pt x="182" y="320"/>
                    </a:lnTo>
                    <a:lnTo>
                      <a:pt x="136" y="311"/>
                    </a:lnTo>
                    <a:lnTo>
                      <a:pt x="92" y="303"/>
                    </a:lnTo>
                    <a:lnTo>
                      <a:pt x="46" y="291"/>
                    </a:lnTo>
                    <a:lnTo>
                      <a:pt x="0" y="279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Freeform 9815"/>
              <p:cNvSpPr>
                <a:spLocks/>
              </p:cNvSpPr>
              <p:nvPr userDrawn="1"/>
            </p:nvSpPr>
            <p:spPr bwMode="auto">
              <a:xfrm>
                <a:off x="478" y="810"/>
                <a:ext cx="448" cy="343"/>
              </a:xfrm>
              <a:custGeom>
                <a:avLst/>
                <a:gdLst>
                  <a:gd name="T0" fmla="*/ 3 w 897"/>
                  <a:gd name="T1" fmla="*/ 0 h 710"/>
                  <a:gd name="T2" fmla="*/ 3 w 897"/>
                  <a:gd name="T3" fmla="*/ 0 h 710"/>
                  <a:gd name="T4" fmla="*/ 0 w 897"/>
                  <a:gd name="T5" fmla="*/ 11 h 710"/>
                  <a:gd name="T6" fmla="*/ 0 w 897"/>
                  <a:gd name="T7" fmla="*/ 21 h 710"/>
                  <a:gd name="T8" fmla="*/ 0 w 897"/>
                  <a:gd name="T9" fmla="*/ 33 h 710"/>
                  <a:gd name="T10" fmla="*/ 1 w 897"/>
                  <a:gd name="T11" fmla="*/ 43 h 710"/>
                  <a:gd name="T12" fmla="*/ 4 w 897"/>
                  <a:gd name="T13" fmla="*/ 55 h 710"/>
                  <a:gd name="T14" fmla="*/ 7 w 897"/>
                  <a:gd name="T15" fmla="*/ 66 h 710"/>
                  <a:gd name="T16" fmla="*/ 12 w 897"/>
                  <a:gd name="T17" fmla="*/ 79 h 710"/>
                  <a:gd name="T18" fmla="*/ 19 w 897"/>
                  <a:gd name="T19" fmla="*/ 90 h 710"/>
                  <a:gd name="T20" fmla="*/ 27 w 897"/>
                  <a:gd name="T21" fmla="*/ 101 h 710"/>
                  <a:gd name="T22" fmla="*/ 35 w 897"/>
                  <a:gd name="T23" fmla="*/ 114 h 710"/>
                  <a:gd name="T24" fmla="*/ 45 w 897"/>
                  <a:gd name="T25" fmla="*/ 126 h 710"/>
                  <a:gd name="T26" fmla="*/ 56 w 897"/>
                  <a:gd name="T27" fmla="*/ 138 h 710"/>
                  <a:gd name="T28" fmla="*/ 67 w 897"/>
                  <a:gd name="T29" fmla="*/ 149 h 710"/>
                  <a:gd name="T30" fmla="*/ 79 w 897"/>
                  <a:gd name="T31" fmla="*/ 161 h 710"/>
                  <a:gd name="T32" fmla="*/ 94 w 897"/>
                  <a:gd name="T33" fmla="*/ 173 h 710"/>
                  <a:gd name="T34" fmla="*/ 108 w 897"/>
                  <a:gd name="T35" fmla="*/ 185 h 710"/>
                  <a:gd name="T36" fmla="*/ 124 w 897"/>
                  <a:gd name="T37" fmla="*/ 197 h 710"/>
                  <a:gd name="T38" fmla="*/ 140 w 897"/>
                  <a:gd name="T39" fmla="*/ 208 h 710"/>
                  <a:gd name="T40" fmla="*/ 158 w 897"/>
                  <a:gd name="T41" fmla="*/ 219 h 710"/>
                  <a:gd name="T42" fmla="*/ 175 w 897"/>
                  <a:gd name="T43" fmla="*/ 230 h 710"/>
                  <a:gd name="T44" fmla="*/ 194 w 897"/>
                  <a:gd name="T45" fmla="*/ 241 h 710"/>
                  <a:gd name="T46" fmla="*/ 215 w 897"/>
                  <a:gd name="T47" fmla="*/ 252 h 710"/>
                  <a:gd name="T48" fmla="*/ 235 w 897"/>
                  <a:gd name="T49" fmla="*/ 262 h 710"/>
                  <a:gd name="T50" fmla="*/ 256 w 897"/>
                  <a:gd name="T51" fmla="*/ 273 h 710"/>
                  <a:gd name="T52" fmla="*/ 277 w 897"/>
                  <a:gd name="T53" fmla="*/ 283 h 710"/>
                  <a:gd name="T54" fmla="*/ 300 w 897"/>
                  <a:gd name="T55" fmla="*/ 293 h 710"/>
                  <a:gd name="T56" fmla="*/ 323 w 897"/>
                  <a:gd name="T57" fmla="*/ 302 h 710"/>
                  <a:gd name="T58" fmla="*/ 347 w 897"/>
                  <a:gd name="T59" fmla="*/ 311 h 710"/>
                  <a:gd name="T60" fmla="*/ 372 w 897"/>
                  <a:gd name="T61" fmla="*/ 320 h 710"/>
                  <a:gd name="T62" fmla="*/ 396 w 897"/>
                  <a:gd name="T63" fmla="*/ 328 h 710"/>
                  <a:gd name="T64" fmla="*/ 422 w 897"/>
                  <a:gd name="T65" fmla="*/ 335 h 710"/>
                  <a:gd name="T66" fmla="*/ 448 w 897"/>
                  <a:gd name="T67" fmla="*/ 343 h 71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97" h="710">
                    <a:moveTo>
                      <a:pt x="7" y="0"/>
                    </a:moveTo>
                    <a:lnTo>
                      <a:pt x="7" y="0"/>
                    </a:lnTo>
                    <a:lnTo>
                      <a:pt x="1" y="22"/>
                    </a:lnTo>
                    <a:lnTo>
                      <a:pt x="0" y="44"/>
                    </a:lnTo>
                    <a:lnTo>
                      <a:pt x="0" y="68"/>
                    </a:lnTo>
                    <a:lnTo>
                      <a:pt x="3" y="90"/>
                    </a:lnTo>
                    <a:lnTo>
                      <a:pt x="8" y="113"/>
                    </a:lnTo>
                    <a:lnTo>
                      <a:pt x="15" y="137"/>
                    </a:lnTo>
                    <a:lnTo>
                      <a:pt x="25" y="163"/>
                    </a:lnTo>
                    <a:lnTo>
                      <a:pt x="39" y="187"/>
                    </a:lnTo>
                    <a:lnTo>
                      <a:pt x="54" y="210"/>
                    </a:lnTo>
                    <a:lnTo>
                      <a:pt x="71" y="236"/>
                    </a:lnTo>
                    <a:lnTo>
                      <a:pt x="90" y="260"/>
                    </a:lnTo>
                    <a:lnTo>
                      <a:pt x="112" y="285"/>
                    </a:lnTo>
                    <a:lnTo>
                      <a:pt x="134" y="309"/>
                    </a:lnTo>
                    <a:lnTo>
                      <a:pt x="159" y="334"/>
                    </a:lnTo>
                    <a:lnTo>
                      <a:pt x="188" y="358"/>
                    </a:lnTo>
                    <a:lnTo>
                      <a:pt x="217" y="382"/>
                    </a:lnTo>
                    <a:lnTo>
                      <a:pt x="248" y="407"/>
                    </a:lnTo>
                    <a:lnTo>
                      <a:pt x="280" y="431"/>
                    </a:lnTo>
                    <a:lnTo>
                      <a:pt x="316" y="453"/>
                    </a:lnTo>
                    <a:lnTo>
                      <a:pt x="351" y="477"/>
                    </a:lnTo>
                    <a:lnTo>
                      <a:pt x="389" y="499"/>
                    </a:lnTo>
                    <a:lnTo>
                      <a:pt x="430" y="521"/>
                    </a:lnTo>
                    <a:lnTo>
                      <a:pt x="470" y="543"/>
                    </a:lnTo>
                    <a:lnTo>
                      <a:pt x="513" y="565"/>
                    </a:lnTo>
                    <a:lnTo>
                      <a:pt x="555" y="586"/>
                    </a:lnTo>
                    <a:lnTo>
                      <a:pt x="601" y="606"/>
                    </a:lnTo>
                    <a:lnTo>
                      <a:pt x="647" y="625"/>
                    </a:lnTo>
                    <a:lnTo>
                      <a:pt x="695" y="643"/>
                    </a:lnTo>
                    <a:lnTo>
                      <a:pt x="744" y="662"/>
                    </a:lnTo>
                    <a:lnTo>
                      <a:pt x="793" y="679"/>
                    </a:lnTo>
                    <a:lnTo>
                      <a:pt x="844" y="694"/>
                    </a:lnTo>
                    <a:lnTo>
                      <a:pt x="897" y="710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Freeform 9816"/>
              <p:cNvSpPr>
                <a:spLocks/>
              </p:cNvSpPr>
              <p:nvPr userDrawn="1"/>
            </p:nvSpPr>
            <p:spPr bwMode="auto">
              <a:xfrm>
                <a:off x="928" y="1089"/>
                <a:ext cx="566" cy="109"/>
              </a:xfrm>
              <a:custGeom>
                <a:avLst/>
                <a:gdLst>
                  <a:gd name="T0" fmla="*/ 566 w 1132"/>
                  <a:gd name="T1" fmla="*/ 0 h 224"/>
                  <a:gd name="T2" fmla="*/ 566 w 1132"/>
                  <a:gd name="T3" fmla="*/ 0 h 224"/>
                  <a:gd name="T4" fmla="*/ 563 w 1132"/>
                  <a:gd name="T5" fmla="*/ 11 h 224"/>
                  <a:gd name="T6" fmla="*/ 558 w 1132"/>
                  <a:gd name="T7" fmla="*/ 21 h 224"/>
                  <a:gd name="T8" fmla="*/ 552 w 1132"/>
                  <a:gd name="T9" fmla="*/ 30 h 224"/>
                  <a:gd name="T10" fmla="*/ 544 w 1132"/>
                  <a:gd name="T11" fmla="*/ 39 h 224"/>
                  <a:gd name="T12" fmla="*/ 535 w 1132"/>
                  <a:gd name="T13" fmla="*/ 47 h 224"/>
                  <a:gd name="T14" fmla="*/ 525 w 1132"/>
                  <a:gd name="T15" fmla="*/ 55 h 224"/>
                  <a:gd name="T16" fmla="*/ 515 w 1132"/>
                  <a:gd name="T17" fmla="*/ 63 h 224"/>
                  <a:gd name="T18" fmla="*/ 503 w 1132"/>
                  <a:gd name="T19" fmla="*/ 70 h 224"/>
                  <a:gd name="T20" fmla="*/ 490 w 1132"/>
                  <a:gd name="T21" fmla="*/ 75 h 224"/>
                  <a:gd name="T22" fmla="*/ 477 w 1132"/>
                  <a:gd name="T23" fmla="*/ 81 h 224"/>
                  <a:gd name="T24" fmla="*/ 462 w 1132"/>
                  <a:gd name="T25" fmla="*/ 87 h 224"/>
                  <a:gd name="T26" fmla="*/ 446 w 1132"/>
                  <a:gd name="T27" fmla="*/ 91 h 224"/>
                  <a:gd name="T28" fmla="*/ 430 w 1132"/>
                  <a:gd name="T29" fmla="*/ 95 h 224"/>
                  <a:gd name="T30" fmla="*/ 412 w 1132"/>
                  <a:gd name="T31" fmla="*/ 99 h 224"/>
                  <a:gd name="T32" fmla="*/ 394 w 1132"/>
                  <a:gd name="T33" fmla="*/ 102 h 224"/>
                  <a:gd name="T34" fmla="*/ 376 w 1132"/>
                  <a:gd name="T35" fmla="*/ 104 h 224"/>
                  <a:gd name="T36" fmla="*/ 356 w 1132"/>
                  <a:gd name="T37" fmla="*/ 107 h 224"/>
                  <a:gd name="T38" fmla="*/ 336 w 1132"/>
                  <a:gd name="T39" fmla="*/ 108 h 224"/>
                  <a:gd name="T40" fmla="*/ 315 w 1132"/>
                  <a:gd name="T41" fmla="*/ 109 h 224"/>
                  <a:gd name="T42" fmla="*/ 293 w 1132"/>
                  <a:gd name="T43" fmla="*/ 109 h 224"/>
                  <a:gd name="T44" fmla="*/ 271 w 1132"/>
                  <a:gd name="T45" fmla="*/ 109 h 224"/>
                  <a:gd name="T46" fmla="*/ 249 w 1132"/>
                  <a:gd name="T47" fmla="*/ 108 h 224"/>
                  <a:gd name="T48" fmla="*/ 225 w 1132"/>
                  <a:gd name="T49" fmla="*/ 106 h 224"/>
                  <a:gd name="T50" fmla="*/ 203 w 1132"/>
                  <a:gd name="T51" fmla="*/ 104 h 224"/>
                  <a:gd name="T52" fmla="*/ 178 w 1132"/>
                  <a:gd name="T53" fmla="*/ 101 h 224"/>
                  <a:gd name="T54" fmla="*/ 153 w 1132"/>
                  <a:gd name="T55" fmla="*/ 98 h 224"/>
                  <a:gd name="T56" fmla="*/ 129 w 1132"/>
                  <a:gd name="T57" fmla="*/ 94 h 224"/>
                  <a:gd name="T58" fmla="*/ 104 w 1132"/>
                  <a:gd name="T59" fmla="*/ 90 h 224"/>
                  <a:gd name="T60" fmla="*/ 78 w 1132"/>
                  <a:gd name="T61" fmla="*/ 84 h 224"/>
                  <a:gd name="T62" fmla="*/ 53 w 1132"/>
                  <a:gd name="T63" fmla="*/ 79 h 224"/>
                  <a:gd name="T64" fmla="*/ 27 w 1132"/>
                  <a:gd name="T65" fmla="*/ 73 h 224"/>
                  <a:gd name="T66" fmla="*/ 0 w 1132"/>
                  <a:gd name="T67" fmla="*/ 65 h 2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32" h="224">
                    <a:moveTo>
                      <a:pt x="1132" y="0"/>
                    </a:moveTo>
                    <a:lnTo>
                      <a:pt x="1132" y="0"/>
                    </a:lnTo>
                    <a:lnTo>
                      <a:pt x="1125" y="22"/>
                    </a:lnTo>
                    <a:lnTo>
                      <a:pt x="1115" y="43"/>
                    </a:lnTo>
                    <a:lnTo>
                      <a:pt x="1103" y="61"/>
                    </a:lnTo>
                    <a:lnTo>
                      <a:pt x="1087" y="80"/>
                    </a:lnTo>
                    <a:lnTo>
                      <a:pt x="1070" y="97"/>
                    </a:lnTo>
                    <a:lnTo>
                      <a:pt x="1050" y="114"/>
                    </a:lnTo>
                    <a:lnTo>
                      <a:pt x="1030" y="129"/>
                    </a:lnTo>
                    <a:lnTo>
                      <a:pt x="1006" y="143"/>
                    </a:lnTo>
                    <a:lnTo>
                      <a:pt x="980" y="155"/>
                    </a:lnTo>
                    <a:lnTo>
                      <a:pt x="953" y="167"/>
                    </a:lnTo>
                    <a:lnTo>
                      <a:pt x="923" y="179"/>
                    </a:lnTo>
                    <a:lnTo>
                      <a:pt x="892" y="187"/>
                    </a:lnTo>
                    <a:lnTo>
                      <a:pt x="860" y="196"/>
                    </a:lnTo>
                    <a:lnTo>
                      <a:pt x="824" y="204"/>
                    </a:lnTo>
                    <a:lnTo>
                      <a:pt x="788" y="209"/>
                    </a:lnTo>
                    <a:lnTo>
                      <a:pt x="751" y="214"/>
                    </a:lnTo>
                    <a:lnTo>
                      <a:pt x="712" y="219"/>
                    </a:lnTo>
                    <a:lnTo>
                      <a:pt x="671" y="221"/>
                    </a:lnTo>
                    <a:lnTo>
                      <a:pt x="629" y="223"/>
                    </a:lnTo>
                    <a:lnTo>
                      <a:pt x="586" y="224"/>
                    </a:lnTo>
                    <a:lnTo>
                      <a:pt x="542" y="223"/>
                    </a:lnTo>
                    <a:lnTo>
                      <a:pt x="498" y="221"/>
                    </a:lnTo>
                    <a:lnTo>
                      <a:pt x="450" y="218"/>
                    </a:lnTo>
                    <a:lnTo>
                      <a:pt x="405" y="214"/>
                    </a:lnTo>
                    <a:lnTo>
                      <a:pt x="355" y="207"/>
                    </a:lnTo>
                    <a:lnTo>
                      <a:pt x="306" y="202"/>
                    </a:lnTo>
                    <a:lnTo>
                      <a:pt x="257" y="194"/>
                    </a:lnTo>
                    <a:lnTo>
                      <a:pt x="207" y="184"/>
                    </a:lnTo>
                    <a:lnTo>
                      <a:pt x="156" y="173"/>
                    </a:lnTo>
                    <a:lnTo>
                      <a:pt x="106" y="162"/>
                    </a:lnTo>
                    <a:lnTo>
                      <a:pt x="53" y="150"/>
                    </a:lnTo>
                    <a:lnTo>
                      <a:pt x="0" y="134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Freeform 9817"/>
              <p:cNvSpPr>
                <a:spLocks/>
              </p:cNvSpPr>
              <p:nvPr userDrawn="1"/>
            </p:nvSpPr>
            <p:spPr bwMode="auto">
              <a:xfrm>
                <a:off x="531" y="1115"/>
                <a:ext cx="344" cy="218"/>
              </a:xfrm>
              <a:custGeom>
                <a:avLst/>
                <a:gdLst>
                  <a:gd name="T0" fmla="*/ 2 w 688"/>
                  <a:gd name="T1" fmla="*/ 0 h 450"/>
                  <a:gd name="T2" fmla="*/ 2 w 688"/>
                  <a:gd name="T3" fmla="*/ 0 h 450"/>
                  <a:gd name="T4" fmla="*/ 1 w 688"/>
                  <a:gd name="T5" fmla="*/ 5 h 450"/>
                  <a:gd name="T6" fmla="*/ 0 w 688"/>
                  <a:gd name="T7" fmla="*/ 12 h 450"/>
                  <a:gd name="T8" fmla="*/ 1 w 688"/>
                  <a:gd name="T9" fmla="*/ 19 h 450"/>
                  <a:gd name="T10" fmla="*/ 3 w 688"/>
                  <a:gd name="T11" fmla="*/ 25 h 450"/>
                  <a:gd name="T12" fmla="*/ 5 w 688"/>
                  <a:gd name="T13" fmla="*/ 32 h 450"/>
                  <a:gd name="T14" fmla="*/ 9 w 688"/>
                  <a:gd name="T15" fmla="*/ 38 h 450"/>
                  <a:gd name="T16" fmla="*/ 13 w 688"/>
                  <a:gd name="T17" fmla="*/ 45 h 450"/>
                  <a:gd name="T18" fmla="*/ 18 w 688"/>
                  <a:gd name="T19" fmla="*/ 52 h 450"/>
                  <a:gd name="T20" fmla="*/ 24 w 688"/>
                  <a:gd name="T21" fmla="*/ 59 h 450"/>
                  <a:gd name="T22" fmla="*/ 31 w 688"/>
                  <a:gd name="T23" fmla="*/ 66 h 450"/>
                  <a:gd name="T24" fmla="*/ 47 w 688"/>
                  <a:gd name="T25" fmla="*/ 81 h 450"/>
                  <a:gd name="T26" fmla="*/ 67 w 688"/>
                  <a:gd name="T27" fmla="*/ 96 h 450"/>
                  <a:gd name="T28" fmla="*/ 88 w 688"/>
                  <a:gd name="T29" fmla="*/ 111 h 450"/>
                  <a:gd name="T30" fmla="*/ 112 w 688"/>
                  <a:gd name="T31" fmla="*/ 125 h 450"/>
                  <a:gd name="T32" fmla="*/ 140 w 688"/>
                  <a:gd name="T33" fmla="*/ 140 h 450"/>
                  <a:gd name="T34" fmla="*/ 169 w 688"/>
                  <a:gd name="T35" fmla="*/ 155 h 450"/>
                  <a:gd name="T36" fmla="*/ 201 w 688"/>
                  <a:gd name="T37" fmla="*/ 169 h 450"/>
                  <a:gd name="T38" fmla="*/ 234 w 688"/>
                  <a:gd name="T39" fmla="*/ 182 h 450"/>
                  <a:gd name="T40" fmla="*/ 269 w 688"/>
                  <a:gd name="T41" fmla="*/ 194 h 450"/>
                  <a:gd name="T42" fmla="*/ 306 w 688"/>
                  <a:gd name="T43" fmla="*/ 206 h 450"/>
                  <a:gd name="T44" fmla="*/ 344 w 688"/>
                  <a:gd name="T45" fmla="*/ 218 h 45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88" h="450">
                    <a:moveTo>
                      <a:pt x="4" y="0"/>
                    </a:moveTo>
                    <a:lnTo>
                      <a:pt x="4" y="0"/>
                    </a:lnTo>
                    <a:lnTo>
                      <a:pt x="2" y="11"/>
                    </a:lnTo>
                    <a:lnTo>
                      <a:pt x="0" y="25"/>
                    </a:lnTo>
                    <a:lnTo>
                      <a:pt x="2" y="39"/>
                    </a:lnTo>
                    <a:lnTo>
                      <a:pt x="5" y="51"/>
                    </a:lnTo>
                    <a:lnTo>
                      <a:pt x="10" y="66"/>
                    </a:lnTo>
                    <a:lnTo>
                      <a:pt x="17" y="79"/>
                    </a:lnTo>
                    <a:lnTo>
                      <a:pt x="26" y="93"/>
                    </a:lnTo>
                    <a:lnTo>
                      <a:pt x="36" y="108"/>
                    </a:lnTo>
                    <a:lnTo>
                      <a:pt x="48" y="122"/>
                    </a:lnTo>
                    <a:lnTo>
                      <a:pt x="61" y="137"/>
                    </a:lnTo>
                    <a:lnTo>
                      <a:pt x="94" y="168"/>
                    </a:lnTo>
                    <a:lnTo>
                      <a:pt x="133" y="198"/>
                    </a:lnTo>
                    <a:lnTo>
                      <a:pt x="175" y="229"/>
                    </a:lnTo>
                    <a:lnTo>
                      <a:pt x="224" y="259"/>
                    </a:lnTo>
                    <a:lnTo>
                      <a:pt x="279" y="288"/>
                    </a:lnTo>
                    <a:lnTo>
                      <a:pt x="338" y="319"/>
                    </a:lnTo>
                    <a:lnTo>
                      <a:pt x="401" y="348"/>
                    </a:lnTo>
                    <a:lnTo>
                      <a:pt x="467" y="375"/>
                    </a:lnTo>
                    <a:lnTo>
                      <a:pt x="537" y="400"/>
                    </a:lnTo>
                    <a:lnTo>
                      <a:pt x="612" y="426"/>
                    </a:lnTo>
                    <a:lnTo>
                      <a:pt x="688" y="450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Freeform 9818"/>
              <p:cNvSpPr>
                <a:spLocks/>
              </p:cNvSpPr>
              <p:nvPr userDrawn="1"/>
            </p:nvSpPr>
            <p:spPr bwMode="auto">
              <a:xfrm>
                <a:off x="872" y="1332"/>
                <a:ext cx="353" cy="52"/>
              </a:xfrm>
              <a:custGeom>
                <a:avLst/>
                <a:gdLst>
                  <a:gd name="T0" fmla="*/ 353 w 707"/>
                  <a:gd name="T1" fmla="*/ 35 h 107"/>
                  <a:gd name="T2" fmla="*/ 353 w 707"/>
                  <a:gd name="T3" fmla="*/ 35 h 107"/>
                  <a:gd name="T4" fmla="*/ 352 w 707"/>
                  <a:gd name="T5" fmla="*/ 38 h 107"/>
                  <a:gd name="T6" fmla="*/ 350 w 707"/>
                  <a:gd name="T7" fmla="*/ 40 h 107"/>
                  <a:gd name="T8" fmla="*/ 347 w 707"/>
                  <a:gd name="T9" fmla="*/ 43 h 107"/>
                  <a:gd name="T10" fmla="*/ 343 w 707"/>
                  <a:gd name="T11" fmla="*/ 45 h 107"/>
                  <a:gd name="T12" fmla="*/ 339 w 707"/>
                  <a:gd name="T13" fmla="*/ 47 h 107"/>
                  <a:gd name="T14" fmla="*/ 334 w 707"/>
                  <a:gd name="T15" fmla="*/ 49 h 107"/>
                  <a:gd name="T16" fmla="*/ 321 w 707"/>
                  <a:gd name="T17" fmla="*/ 51 h 107"/>
                  <a:gd name="T18" fmla="*/ 305 w 707"/>
                  <a:gd name="T19" fmla="*/ 52 h 107"/>
                  <a:gd name="T20" fmla="*/ 287 w 707"/>
                  <a:gd name="T21" fmla="*/ 52 h 107"/>
                  <a:gd name="T22" fmla="*/ 266 w 707"/>
                  <a:gd name="T23" fmla="*/ 51 h 107"/>
                  <a:gd name="T24" fmla="*/ 243 w 707"/>
                  <a:gd name="T25" fmla="*/ 49 h 107"/>
                  <a:gd name="T26" fmla="*/ 218 w 707"/>
                  <a:gd name="T27" fmla="*/ 46 h 107"/>
                  <a:gd name="T28" fmla="*/ 191 w 707"/>
                  <a:gd name="T29" fmla="*/ 42 h 107"/>
                  <a:gd name="T30" fmla="*/ 163 w 707"/>
                  <a:gd name="T31" fmla="*/ 37 h 107"/>
                  <a:gd name="T32" fmla="*/ 132 w 707"/>
                  <a:gd name="T33" fmla="*/ 32 h 107"/>
                  <a:gd name="T34" fmla="*/ 101 w 707"/>
                  <a:gd name="T35" fmla="*/ 25 h 107"/>
                  <a:gd name="T36" fmla="*/ 68 w 707"/>
                  <a:gd name="T37" fmla="*/ 17 h 107"/>
                  <a:gd name="T38" fmla="*/ 35 w 707"/>
                  <a:gd name="T39" fmla="*/ 9 h 107"/>
                  <a:gd name="T40" fmla="*/ 0 w 707"/>
                  <a:gd name="T41" fmla="*/ 0 h 1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07" h="107">
                    <a:moveTo>
                      <a:pt x="707" y="73"/>
                    </a:moveTo>
                    <a:lnTo>
                      <a:pt x="707" y="73"/>
                    </a:lnTo>
                    <a:lnTo>
                      <a:pt x="705" y="78"/>
                    </a:lnTo>
                    <a:lnTo>
                      <a:pt x="700" y="83"/>
                    </a:lnTo>
                    <a:lnTo>
                      <a:pt x="695" y="88"/>
                    </a:lnTo>
                    <a:lnTo>
                      <a:pt x="686" y="93"/>
                    </a:lnTo>
                    <a:lnTo>
                      <a:pt x="678" y="97"/>
                    </a:lnTo>
                    <a:lnTo>
                      <a:pt x="668" y="100"/>
                    </a:lnTo>
                    <a:lnTo>
                      <a:pt x="642" y="104"/>
                    </a:lnTo>
                    <a:lnTo>
                      <a:pt x="610" y="107"/>
                    </a:lnTo>
                    <a:lnTo>
                      <a:pt x="574" y="107"/>
                    </a:lnTo>
                    <a:lnTo>
                      <a:pt x="532" y="105"/>
                    </a:lnTo>
                    <a:lnTo>
                      <a:pt x="486" y="100"/>
                    </a:lnTo>
                    <a:lnTo>
                      <a:pt x="437" y="95"/>
                    </a:lnTo>
                    <a:lnTo>
                      <a:pt x="382" y="87"/>
                    </a:lnTo>
                    <a:lnTo>
                      <a:pt x="326" y="76"/>
                    </a:lnTo>
                    <a:lnTo>
                      <a:pt x="265" y="66"/>
                    </a:lnTo>
                    <a:lnTo>
                      <a:pt x="202" y="51"/>
                    </a:lnTo>
                    <a:lnTo>
                      <a:pt x="136" y="36"/>
                    </a:lnTo>
                    <a:lnTo>
                      <a:pt x="70" y="19"/>
                    </a:ln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Line 9819"/>
              <p:cNvSpPr>
                <a:spLocks noChangeShapeType="1"/>
              </p:cNvSpPr>
              <p:nvPr userDrawn="1"/>
            </p:nvSpPr>
            <p:spPr bwMode="auto">
              <a:xfrm flipH="1">
                <a:off x="859" y="409"/>
                <a:ext cx="294" cy="9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9820"/>
              <p:cNvSpPr>
                <a:spLocks/>
              </p:cNvSpPr>
              <p:nvPr userDrawn="1"/>
            </p:nvSpPr>
            <p:spPr bwMode="auto">
              <a:xfrm>
                <a:off x="471" y="388"/>
                <a:ext cx="1059" cy="1031"/>
              </a:xfrm>
              <a:custGeom>
                <a:avLst/>
                <a:gdLst>
                  <a:gd name="T0" fmla="*/ 1030 w 2117"/>
                  <a:gd name="T1" fmla="*/ 682 h 2132"/>
                  <a:gd name="T2" fmla="*/ 998 w 2117"/>
                  <a:gd name="T3" fmla="*/ 753 h 2132"/>
                  <a:gd name="T4" fmla="*/ 957 w 2117"/>
                  <a:gd name="T5" fmla="*/ 818 h 2132"/>
                  <a:gd name="T6" fmla="*/ 907 w 2117"/>
                  <a:gd name="T7" fmla="*/ 876 h 2132"/>
                  <a:gd name="T8" fmla="*/ 850 w 2117"/>
                  <a:gd name="T9" fmla="*/ 925 h 2132"/>
                  <a:gd name="T10" fmla="*/ 786 w 2117"/>
                  <a:gd name="T11" fmla="*/ 966 h 2132"/>
                  <a:gd name="T12" fmla="*/ 716 w 2117"/>
                  <a:gd name="T13" fmla="*/ 997 h 2132"/>
                  <a:gd name="T14" fmla="*/ 643 w 2117"/>
                  <a:gd name="T15" fmla="*/ 1019 h 2132"/>
                  <a:gd name="T16" fmla="*/ 567 w 2117"/>
                  <a:gd name="T17" fmla="*/ 1030 h 2132"/>
                  <a:gd name="T18" fmla="*/ 489 w 2117"/>
                  <a:gd name="T19" fmla="*/ 1030 h 2132"/>
                  <a:gd name="T20" fmla="*/ 410 w 2117"/>
                  <a:gd name="T21" fmla="*/ 1019 h 2132"/>
                  <a:gd name="T22" fmla="*/ 357 w 2117"/>
                  <a:gd name="T23" fmla="*/ 1004 h 2132"/>
                  <a:gd name="T24" fmla="*/ 284 w 2117"/>
                  <a:gd name="T25" fmla="*/ 973 h 2132"/>
                  <a:gd name="T26" fmla="*/ 217 w 2117"/>
                  <a:gd name="T27" fmla="*/ 933 h 2132"/>
                  <a:gd name="T28" fmla="*/ 158 w 2117"/>
                  <a:gd name="T29" fmla="*/ 885 h 2132"/>
                  <a:gd name="T30" fmla="*/ 108 w 2117"/>
                  <a:gd name="T31" fmla="*/ 829 h 2132"/>
                  <a:gd name="T32" fmla="*/ 67 w 2117"/>
                  <a:gd name="T33" fmla="*/ 767 h 2132"/>
                  <a:gd name="T34" fmla="*/ 34 w 2117"/>
                  <a:gd name="T35" fmla="*/ 700 h 2132"/>
                  <a:gd name="T36" fmla="*/ 12 w 2117"/>
                  <a:gd name="T37" fmla="*/ 629 h 2132"/>
                  <a:gd name="T38" fmla="*/ 1 w 2117"/>
                  <a:gd name="T39" fmla="*/ 555 h 2132"/>
                  <a:gd name="T40" fmla="*/ 2 w 2117"/>
                  <a:gd name="T41" fmla="*/ 478 h 2132"/>
                  <a:gd name="T42" fmla="*/ 14 w 2117"/>
                  <a:gd name="T43" fmla="*/ 401 h 2132"/>
                  <a:gd name="T44" fmla="*/ 29 w 2117"/>
                  <a:gd name="T45" fmla="*/ 350 h 2132"/>
                  <a:gd name="T46" fmla="*/ 61 w 2117"/>
                  <a:gd name="T47" fmla="*/ 279 h 2132"/>
                  <a:gd name="T48" fmla="*/ 102 w 2117"/>
                  <a:gd name="T49" fmla="*/ 214 h 2132"/>
                  <a:gd name="T50" fmla="*/ 152 w 2117"/>
                  <a:gd name="T51" fmla="*/ 156 h 2132"/>
                  <a:gd name="T52" fmla="*/ 209 w 2117"/>
                  <a:gd name="T53" fmla="*/ 106 h 2132"/>
                  <a:gd name="T54" fmla="*/ 274 w 2117"/>
                  <a:gd name="T55" fmla="*/ 66 h 2132"/>
                  <a:gd name="T56" fmla="*/ 343 w 2117"/>
                  <a:gd name="T57" fmla="*/ 35 h 2132"/>
                  <a:gd name="T58" fmla="*/ 416 w 2117"/>
                  <a:gd name="T59" fmla="*/ 13 h 2132"/>
                  <a:gd name="T60" fmla="*/ 492 w 2117"/>
                  <a:gd name="T61" fmla="*/ 2 h 2132"/>
                  <a:gd name="T62" fmla="*/ 570 w 2117"/>
                  <a:gd name="T63" fmla="*/ 2 h 2132"/>
                  <a:gd name="T64" fmla="*/ 650 w 2117"/>
                  <a:gd name="T65" fmla="*/ 13 h 2132"/>
                  <a:gd name="T66" fmla="*/ 702 w 2117"/>
                  <a:gd name="T67" fmla="*/ 27 h 2132"/>
                  <a:gd name="T68" fmla="*/ 776 w 2117"/>
                  <a:gd name="T69" fmla="*/ 59 h 2132"/>
                  <a:gd name="T70" fmla="*/ 842 w 2117"/>
                  <a:gd name="T71" fmla="*/ 98 h 2132"/>
                  <a:gd name="T72" fmla="*/ 901 w 2117"/>
                  <a:gd name="T73" fmla="*/ 147 h 2132"/>
                  <a:gd name="T74" fmla="*/ 952 w 2117"/>
                  <a:gd name="T75" fmla="*/ 202 h 2132"/>
                  <a:gd name="T76" fmla="*/ 992 w 2117"/>
                  <a:gd name="T77" fmla="*/ 265 h 2132"/>
                  <a:gd name="T78" fmla="*/ 1025 w 2117"/>
                  <a:gd name="T79" fmla="*/ 331 h 2132"/>
                  <a:gd name="T80" fmla="*/ 1047 w 2117"/>
                  <a:gd name="T81" fmla="*/ 403 h 2132"/>
                  <a:gd name="T82" fmla="*/ 1058 w 2117"/>
                  <a:gd name="T83" fmla="*/ 477 h 2132"/>
                  <a:gd name="T84" fmla="*/ 1057 w 2117"/>
                  <a:gd name="T85" fmla="*/ 554 h 2132"/>
                  <a:gd name="T86" fmla="*/ 1045 w 2117"/>
                  <a:gd name="T87" fmla="*/ 630 h 21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117" h="2132">
                    <a:moveTo>
                      <a:pt x="2076" y="1357"/>
                    </a:moveTo>
                    <a:lnTo>
                      <a:pt x="2076" y="1357"/>
                    </a:lnTo>
                    <a:lnTo>
                      <a:pt x="2059" y="1410"/>
                    </a:lnTo>
                    <a:lnTo>
                      <a:pt x="2041" y="1461"/>
                    </a:lnTo>
                    <a:lnTo>
                      <a:pt x="2020" y="1510"/>
                    </a:lnTo>
                    <a:lnTo>
                      <a:pt x="1996" y="1558"/>
                    </a:lnTo>
                    <a:lnTo>
                      <a:pt x="1971" y="1604"/>
                    </a:lnTo>
                    <a:lnTo>
                      <a:pt x="1944" y="1650"/>
                    </a:lnTo>
                    <a:lnTo>
                      <a:pt x="1913" y="1692"/>
                    </a:lnTo>
                    <a:lnTo>
                      <a:pt x="1883" y="1733"/>
                    </a:lnTo>
                    <a:lnTo>
                      <a:pt x="1849" y="1774"/>
                    </a:lnTo>
                    <a:lnTo>
                      <a:pt x="1813" y="1811"/>
                    </a:lnTo>
                    <a:lnTo>
                      <a:pt x="1777" y="1847"/>
                    </a:lnTo>
                    <a:lnTo>
                      <a:pt x="1738" y="1881"/>
                    </a:lnTo>
                    <a:lnTo>
                      <a:pt x="1699" y="1913"/>
                    </a:lnTo>
                    <a:lnTo>
                      <a:pt x="1657" y="1944"/>
                    </a:lnTo>
                    <a:lnTo>
                      <a:pt x="1614" y="1971"/>
                    </a:lnTo>
                    <a:lnTo>
                      <a:pt x="1572" y="1998"/>
                    </a:lnTo>
                    <a:lnTo>
                      <a:pt x="1526" y="2022"/>
                    </a:lnTo>
                    <a:lnTo>
                      <a:pt x="1480" y="2042"/>
                    </a:lnTo>
                    <a:lnTo>
                      <a:pt x="1432" y="2062"/>
                    </a:lnTo>
                    <a:lnTo>
                      <a:pt x="1385" y="2079"/>
                    </a:lnTo>
                    <a:lnTo>
                      <a:pt x="1336" y="2095"/>
                    </a:lnTo>
                    <a:lnTo>
                      <a:pt x="1286" y="2107"/>
                    </a:lnTo>
                    <a:lnTo>
                      <a:pt x="1235" y="2117"/>
                    </a:lnTo>
                    <a:lnTo>
                      <a:pt x="1184" y="2125"/>
                    </a:lnTo>
                    <a:lnTo>
                      <a:pt x="1133" y="2130"/>
                    </a:lnTo>
                    <a:lnTo>
                      <a:pt x="1081" y="2132"/>
                    </a:lnTo>
                    <a:lnTo>
                      <a:pt x="1030" y="2132"/>
                    </a:lnTo>
                    <a:lnTo>
                      <a:pt x="977" y="2130"/>
                    </a:lnTo>
                    <a:lnTo>
                      <a:pt x="924" y="2125"/>
                    </a:lnTo>
                    <a:lnTo>
                      <a:pt x="872" y="2117"/>
                    </a:lnTo>
                    <a:lnTo>
                      <a:pt x="819" y="2107"/>
                    </a:lnTo>
                    <a:lnTo>
                      <a:pt x="766" y="2093"/>
                    </a:lnTo>
                    <a:lnTo>
                      <a:pt x="714" y="2076"/>
                    </a:lnTo>
                    <a:lnTo>
                      <a:pt x="663" y="2057"/>
                    </a:lnTo>
                    <a:lnTo>
                      <a:pt x="613" y="2037"/>
                    </a:lnTo>
                    <a:lnTo>
                      <a:pt x="568" y="2013"/>
                    </a:lnTo>
                    <a:lnTo>
                      <a:pt x="520" y="1988"/>
                    </a:lnTo>
                    <a:lnTo>
                      <a:pt x="476" y="1961"/>
                    </a:lnTo>
                    <a:lnTo>
                      <a:pt x="433" y="1930"/>
                    </a:lnTo>
                    <a:lnTo>
                      <a:pt x="393" y="1899"/>
                    </a:lnTo>
                    <a:lnTo>
                      <a:pt x="354" y="1865"/>
                    </a:lnTo>
                    <a:lnTo>
                      <a:pt x="316" y="1830"/>
                    </a:lnTo>
                    <a:lnTo>
                      <a:pt x="281" y="1794"/>
                    </a:lnTo>
                    <a:lnTo>
                      <a:pt x="247" y="1755"/>
                    </a:lnTo>
                    <a:lnTo>
                      <a:pt x="216" y="1714"/>
                    </a:lnTo>
                    <a:lnTo>
                      <a:pt x="185" y="1673"/>
                    </a:lnTo>
                    <a:lnTo>
                      <a:pt x="158" y="1631"/>
                    </a:lnTo>
                    <a:lnTo>
                      <a:pt x="133" y="1587"/>
                    </a:lnTo>
                    <a:lnTo>
                      <a:pt x="109" y="1541"/>
                    </a:lnTo>
                    <a:lnTo>
                      <a:pt x="87" y="1495"/>
                    </a:lnTo>
                    <a:lnTo>
                      <a:pt x="68" y="1448"/>
                    </a:lnTo>
                    <a:lnTo>
                      <a:pt x="51" y="1400"/>
                    </a:lnTo>
                    <a:lnTo>
                      <a:pt x="38" y="1351"/>
                    </a:lnTo>
                    <a:lnTo>
                      <a:pt x="24" y="1300"/>
                    </a:lnTo>
                    <a:lnTo>
                      <a:pt x="15" y="1249"/>
                    </a:lnTo>
                    <a:lnTo>
                      <a:pt x="7" y="1198"/>
                    </a:lnTo>
                    <a:lnTo>
                      <a:pt x="2" y="1147"/>
                    </a:lnTo>
                    <a:lnTo>
                      <a:pt x="0" y="1094"/>
                    </a:lnTo>
                    <a:lnTo>
                      <a:pt x="0" y="1042"/>
                    </a:lnTo>
                    <a:lnTo>
                      <a:pt x="4" y="989"/>
                    </a:lnTo>
                    <a:lnTo>
                      <a:pt x="9" y="936"/>
                    </a:lnTo>
                    <a:lnTo>
                      <a:pt x="17" y="882"/>
                    </a:lnTo>
                    <a:lnTo>
                      <a:pt x="27" y="829"/>
                    </a:lnTo>
                    <a:lnTo>
                      <a:pt x="41" y="777"/>
                    </a:lnTo>
                    <a:lnTo>
                      <a:pt x="58" y="724"/>
                    </a:lnTo>
                    <a:lnTo>
                      <a:pt x="77" y="673"/>
                    </a:lnTo>
                    <a:lnTo>
                      <a:pt x="99" y="624"/>
                    </a:lnTo>
                    <a:lnTo>
                      <a:pt x="121" y="576"/>
                    </a:lnTo>
                    <a:lnTo>
                      <a:pt x="146" y="529"/>
                    </a:lnTo>
                    <a:lnTo>
                      <a:pt x="175" y="484"/>
                    </a:lnTo>
                    <a:lnTo>
                      <a:pt x="204" y="442"/>
                    </a:lnTo>
                    <a:lnTo>
                      <a:pt x="236" y="399"/>
                    </a:lnTo>
                    <a:lnTo>
                      <a:pt x="269" y="360"/>
                    </a:lnTo>
                    <a:lnTo>
                      <a:pt x="304" y="323"/>
                    </a:lnTo>
                    <a:lnTo>
                      <a:pt x="340" y="286"/>
                    </a:lnTo>
                    <a:lnTo>
                      <a:pt x="379" y="252"/>
                    </a:lnTo>
                    <a:lnTo>
                      <a:pt x="418" y="219"/>
                    </a:lnTo>
                    <a:lnTo>
                      <a:pt x="461" y="190"/>
                    </a:lnTo>
                    <a:lnTo>
                      <a:pt x="503" y="162"/>
                    </a:lnTo>
                    <a:lnTo>
                      <a:pt x="547" y="136"/>
                    </a:lnTo>
                    <a:lnTo>
                      <a:pt x="591" y="112"/>
                    </a:lnTo>
                    <a:lnTo>
                      <a:pt x="637" y="90"/>
                    </a:lnTo>
                    <a:lnTo>
                      <a:pt x="685" y="72"/>
                    </a:lnTo>
                    <a:lnTo>
                      <a:pt x="732" y="53"/>
                    </a:lnTo>
                    <a:lnTo>
                      <a:pt x="782" y="39"/>
                    </a:lnTo>
                    <a:lnTo>
                      <a:pt x="831" y="26"/>
                    </a:lnTo>
                    <a:lnTo>
                      <a:pt x="882" y="15"/>
                    </a:lnTo>
                    <a:lnTo>
                      <a:pt x="933" y="9"/>
                    </a:lnTo>
                    <a:lnTo>
                      <a:pt x="984" y="4"/>
                    </a:lnTo>
                    <a:lnTo>
                      <a:pt x="1037" y="0"/>
                    </a:lnTo>
                    <a:lnTo>
                      <a:pt x="1087" y="0"/>
                    </a:lnTo>
                    <a:lnTo>
                      <a:pt x="1140" y="4"/>
                    </a:lnTo>
                    <a:lnTo>
                      <a:pt x="1193" y="9"/>
                    </a:lnTo>
                    <a:lnTo>
                      <a:pt x="1245" y="17"/>
                    </a:lnTo>
                    <a:lnTo>
                      <a:pt x="1300" y="27"/>
                    </a:lnTo>
                    <a:lnTo>
                      <a:pt x="1353" y="41"/>
                    </a:lnTo>
                    <a:lnTo>
                      <a:pt x="1403" y="56"/>
                    </a:lnTo>
                    <a:lnTo>
                      <a:pt x="1454" y="75"/>
                    </a:lnTo>
                    <a:lnTo>
                      <a:pt x="1504" y="97"/>
                    </a:lnTo>
                    <a:lnTo>
                      <a:pt x="1551" y="121"/>
                    </a:lnTo>
                    <a:lnTo>
                      <a:pt x="1597" y="146"/>
                    </a:lnTo>
                    <a:lnTo>
                      <a:pt x="1641" y="173"/>
                    </a:lnTo>
                    <a:lnTo>
                      <a:pt x="1684" y="202"/>
                    </a:lnTo>
                    <a:lnTo>
                      <a:pt x="1725" y="235"/>
                    </a:lnTo>
                    <a:lnTo>
                      <a:pt x="1764" y="269"/>
                    </a:lnTo>
                    <a:lnTo>
                      <a:pt x="1801" y="303"/>
                    </a:lnTo>
                    <a:lnTo>
                      <a:pt x="1837" y="340"/>
                    </a:lnTo>
                    <a:lnTo>
                      <a:pt x="1871" y="379"/>
                    </a:lnTo>
                    <a:lnTo>
                      <a:pt x="1903" y="418"/>
                    </a:lnTo>
                    <a:lnTo>
                      <a:pt x="1932" y="461"/>
                    </a:lnTo>
                    <a:lnTo>
                      <a:pt x="1959" y="503"/>
                    </a:lnTo>
                    <a:lnTo>
                      <a:pt x="1984" y="547"/>
                    </a:lnTo>
                    <a:lnTo>
                      <a:pt x="2008" y="591"/>
                    </a:lnTo>
                    <a:lnTo>
                      <a:pt x="2030" y="639"/>
                    </a:lnTo>
                    <a:lnTo>
                      <a:pt x="2049" y="685"/>
                    </a:lnTo>
                    <a:lnTo>
                      <a:pt x="2066" y="734"/>
                    </a:lnTo>
                    <a:lnTo>
                      <a:pt x="2081" y="783"/>
                    </a:lnTo>
                    <a:lnTo>
                      <a:pt x="2093" y="833"/>
                    </a:lnTo>
                    <a:lnTo>
                      <a:pt x="2103" y="884"/>
                    </a:lnTo>
                    <a:lnTo>
                      <a:pt x="2110" y="934"/>
                    </a:lnTo>
                    <a:lnTo>
                      <a:pt x="2115" y="987"/>
                    </a:lnTo>
                    <a:lnTo>
                      <a:pt x="2117" y="1038"/>
                    </a:lnTo>
                    <a:lnTo>
                      <a:pt x="2117" y="1091"/>
                    </a:lnTo>
                    <a:lnTo>
                      <a:pt x="2114" y="1145"/>
                    </a:lnTo>
                    <a:lnTo>
                      <a:pt x="2109" y="1198"/>
                    </a:lnTo>
                    <a:lnTo>
                      <a:pt x="2100" y="1250"/>
                    </a:lnTo>
                    <a:lnTo>
                      <a:pt x="2090" y="1303"/>
                    </a:lnTo>
                    <a:lnTo>
                      <a:pt x="2076" y="1357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Freeform 9821"/>
              <p:cNvSpPr>
                <a:spLocks/>
              </p:cNvSpPr>
              <p:nvPr userDrawn="1"/>
            </p:nvSpPr>
            <p:spPr bwMode="auto">
              <a:xfrm>
                <a:off x="474" y="389"/>
                <a:ext cx="1059" cy="1031"/>
              </a:xfrm>
              <a:custGeom>
                <a:avLst/>
                <a:gdLst>
                  <a:gd name="T0" fmla="*/ 1030 w 2117"/>
                  <a:gd name="T1" fmla="*/ 681 h 2132"/>
                  <a:gd name="T2" fmla="*/ 998 w 2117"/>
                  <a:gd name="T3" fmla="*/ 753 h 2132"/>
                  <a:gd name="T4" fmla="*/ 957 w 2117"/>
                  <a:gd name="T5" fmla="*/ 818 h 2132"/>
                  <a:gd name="T6" fmla="*/ 907 w 2117"/>
                  <a:gd name="T7" fmla="*/ 876 h 2132"/>
                  <a:gd name="T8" fmla="*/ 850 w 2117"/>
                  <a:gd name="T9" fmla="*/ 925 h 2132"/>
                  <a:gd name="T10" fmla="*/ 785 w 2117"/>
                  <a:gd name="T11" fmla="*/ 966 h 2132"/>
                  <a:gd name="T12" fmla="*/ 716 w 2117"/>
                  <a:gd name="T13" fmla="*/ 997 h 2132"/>
                  <a:gd name="T14" fmla="*/ 643 w 2117"/>
                  <a:gd name="T15" fmla="*/ 1018 h 2132"/>
                  <a:gd name="T16" fmla="*/ 567 w 2117"/>
                  <a:gd name="T17" fmla="*/ 1030 h 2132"/>
                  <a:gd name="T18" fmla="*/ 489 w 2117"/>
                  <a:gd name="T19" fmla="*/ 1030 h 2132"/>
                  <a:gd name="T20" fmla="*/ 410 w 2117"/>
                  <a:gd name="T21" fmla="*/ 1018 h 2132"/>
                  <a:gd name="T22" fmla="*/ 357 w 2117"/>
                  <a:gd name="T23" fmla="*/ 1004 h 2132"/>
                  <a:gd name="T24" fmla="*/ 283 w 2117"/>
                  <a:gd name="T25" fmla="*/ 973 h 2132"/>
                  <a:gd name="T26" fmla="*/ 217 w 2117"/>
                  <a:gd name="T27" fmla="*/ 933 h 2132"/>
                  <a:gd name="T28" fmla="*/ 158 w 2117"/>
                  <a:gd name="T29" fmla="*/ 884 h 2132"/>
                  <a:gd name="T30" fmla="*/ 108 w 2117"/>
                  <a:gd name="T31" fmla="*/ 829 h 2132"/>
                  <a:gd name="T32" fmla="*/ 67 w 2117"/>
                  <a:gd name="T33" fmla="*/ 767 h 2132"/>
                  <a:gd name="T34" fmla="*/ 34 w 2117"/>
                  <a:gd name="T35" fmla="*/ 700 h 2132"/>
                  <a:gd name="T36" fmla="*/ 12 w 2117"/>
                  <a:gd name="T37" fmla="*/ 628 h 2132"/>
                  <a:gd name="T38" fmla="*/ 1 w 2117"/>
                  <a:gd name="T39" fmla="*/ 555 h 2132"/>
                  <a:gd name="T40" fmla="*/ 2 w 2117"/>
                  <a:gd name="T41" fmla="*/ 478 h 2132"/>
                  <a:gd name="T42" fmla="*/ 14 w 2117"/>
                  <a:gd name="T43" fmla="*/ 401 h 2132"/>
                  <a:gd name="T44" fmla="*/ 29 w 2117"/>
                  <a:gd name="T45" fmla="*/ 350 h 2132"/>
                  <a:gd name="T46" fmla="*/ 61 w 2117"/>
                  <a:gd name="T47" fmla="*/ 278 h 2132"/>
                  <a:gd name="T48" fmla="*/ 102 w 2117"/>
                  <a:gd name="T49" fmla="*/ 213 h 2132"/>
                  <a:gd name="T50" fmla="*/ 152 w 2117"/>
                  <a:gd name="T51" fmla="*/ 155 h 2132"/>
                  <a:gd name="T52" fmla="*/ 209 w 2117"/>
                  <a:gd name="T53" fmla="*/ 106 h 2132"/>
                  <a:gd name="T54" fmla="*/ 274 w 2117"/>
                  <a:gd name="T55" fmla="*/ 66 h 2132"/>
                  <a:gd name="T56" fmla="*/ 343 w 2117"/>
                  <a:gd name="T57" fmla="*/ 34 h 2132"/>
                  <a:gd name="T58" fmla="*/ 416 w 2117"/>
                  <a:gd name="T59" fmla="*/ 12 h 2132"/>
                  <a:gd name="T60" fmla="*/ 492 w 2117"/>
                  <a:gd name="T61" fmla="*/ 1 h 2132"/>
                  <a:gd name="T62" fmla="*/ 570 w 2117"/>
                  <a:gd name="T63" fmla="*/ 1 h 2132"/>
                  <a:gd name="T64" fmla="*/ 649 w 2117"/>
                  <a:gd name="T65" fmla="*/ 13 h 2132"/>
                  <a:gd name="T66" fmla="*/ 702 w 2117"/>
                  <a:gd name="T67" fmla="*/ 27 h 2132"/>
                  <a:gd name="T68" fmla="*/ 776 w 2117"/>
                  <a:gd name="T69" fmla="*/ 58 h 2132"/>
                  <a:gd name="T70" fmla="*/ 842 w 2117"/>
                  <a:gd name="T71" fmla="*/ 98 h 2132"/>
                  <a:gd name="T72" fmla="*/ 901 w 2117"/>
                  <a:gd name="T73" fmla="*/ 146 h 2132"/>
                  <a:gd name="T74" fmla="*/ 951 w 2117"/>
                  <a:gd name="T75" fmla="*/ 202 h 2132"/>
                  <a:gd name="T76" fmla="*/ 992 w 2117"/>
                  <a:gd name="T77" fmla="*/ 265 h 2132"/>
                  <a:gd name="T78" fmla="*/ 1025 w 2117"/>
                  <a:gd name="T79" fmla="*/ 331 h 2132"/>
                  <a:gd name="T80" fmla="*/ 1047 w 2117"/>
                  <a:gd name="T81" fmla="*/ 402 h 2132"/>
                  <a:gd name="T82" fmla="*/ 1058 w 2117"/>
                  <a:gd name="T83" fmla="*/ 477 h 2132"/>
                  <a:gd name="T84" fmla="*/ 1057 w 2117"/>
                  <a:gd name="T85" fmla="*/ 553 h 2132"/>
                  <a:gd name="T86" fmla="*/ 1045 w 2117"/>
                  <a:gd name="T87" fmla="*/ 630 h 21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117" h="2132">
                    <a:moveTo>
                      <a:pt x="2076" y="1357"/>
                    </a:moveTo>
                    <a:lnTo>
                      <a:pt x="2076" y="1357"/>
                    </a:lnTo>
                    <a:lnTo>
                      <a:pt x="2059" y="1408"/>
                    </a:lnTo>
                    <a:lnTo>
                      <a:pt x="2040" y="1459"/>
                    </a:lnTo>
                    <a:lnTo>
                      <a:pt x="2020" y="1510"/>
                    </a:lnTo>
                    <a:lnTo>
                      <a:pt x="1996" y="1558"/>
                    </a:lnTo>
                    <a:lnTo>
                      <a:pt x="1971" y="1604"/>
                    </a:lnTo>
                    <a:lnTo>
                      <a:pt x="1944" y="1648"/>
                    </a:lnTo>
                    <a:lnTo>
                      <a:pt x="1913" y="1692"/>
                    </a:lnTo>
                    <a:lnTo>
                      <a:pt x="1882" y="1733"/>
                    </a:lnTo>
                    <a:lnTo>
                      <a:pt x="1848" y="1773"/>
                    </a:lnTo>
                    <a:lnTo>
                      <a:pt x="1813" y="1811"/>
                    </a:lnTo>
                    <a:lnTo>
                      <a:pt x="1777" y="1846"/>
                    </a:lnTo>
                    <a:lnTo>
                      <a:pt x="1738" y="1880"/>
                    </a:lnTo>
                    <a:lnTo>
                      <a:pt x="1699" y="1913"/>
                    </a:lnTo>
                    <a:lnTo>
                      <a:pt x="1656" y="1943"/>
                    </a:lnTo>
                    <a:lnTo>
                      <a:pt x="1614" y="1970"/>
                    </a:lnTo>
                    <a:lnTo>
                      <a:pt x="1570" y="1998"/>
                    </a:lnTo>
                    <a:lnTo>
                      <a:pt x="1526" y="2021"/>
                    </a:lnTo>
                    <a:lnTo>
                      <a:pt x="1480" y="2042"/>
                    </a:lnTo>
                    <a:lnTo>
                      <a:pt x="1432" y="2062"/>
                    </a:lnTo>
                    <a:lnTo>
                      <a:pt x="1385" y="2079"/>
                    </a:lnTo>
                    <a:lnTo>
                      <a:pt x="1335" y="2094"/>
                    </a:lnTo>
                    <a:lnTo>
                      <a:pt x="1286" y="2106"/>
                    </a:lnTo>
                    <a:lnTo>
                      <a:pt x="1235" y="2117"/>
                    </a:lnTo>
                    <a:lnTo>
                      <a:pt x="1184" y="2125"/>
                    </a:lnTo>
                    <a:lnTo>
                      <a:pt x="1133" y="2130"/>
                    </a:lnTo>
                    <a:lnTo>
                      <a:pt x="1080" y="2132"/>
                    </a:lnTo>
                    <a:lnTo>
                      <a:pt x="1030" y="2132"/>
                    </a:lnTo>
                    <a:lnTo>
                      <a:pt x="977" y="2130"/>
                    </a:lnTo>
                    <a:lnTo>
                      <a:pt x="924" y="2125"/>
                    </a:lnTo>
                    <a:lnTo>
                      <a:pt x="872" y="2117"/>
                    </a:lnTo>
                    <a:lnTo>
                      <a:pt x="819" y="2105"/>
                    </a:lnTo>
                    <a:lnTo>
                      <a:pt x="766" y="2091"/>
                    </a:lnTo>
                    <a:lnTo>
                      <a:pt x="714" y="2076"/>
                    </a:lnTo>
                    <a:lnTo>
                      <a:pt x="663" y="2057"/>
                    </a:lnTo>
                    <a:lnTo>
                      <a:pt x="613" y="2035"/>
                    </a:lnTo>
                    <a:lnTo>
                      <a:pt x="566" y="2013"/>
                    </a:lnTo>
                    <a:lnTo>
                      <a:pt x="520" y="1987"/>
                    </a:lnTo>
                    <a:lnTo>
                      <a:pt x="476" y="1959"/>
                    </a:lnTo>
                    <a:lnTo>
                      <a:pt x="433" y="1930"/>
                    </a:lnTo>
                    <a:lnTo>
                      <a:pt x="392" y="1897"/>
                    </a:lnTo>
                    <a:lnTo>
                      <a:pt x="353" y="1865"/>
                    </a:lnTo>
                    <a:lnTo>
                      <a:pt x="316" y="1829"/>
                    </a:lnTo>
                    <a:lnTo>
                      <a:pt x="280" y="1792"/>
                    </a:lnTo>
                    <a:lnTo>
                      <a:pt x="246" y="1755"/>
                    </a:lnTo>
                    <a:lnTo>
                      <a:pt x="216" y="1714"/>
                    </a:lnTo>
                    <a:lnTo>
                      <a:pt x="185" y="1673"/>
                    </a:lnTo>
                    <a:lnTo>
                      <a:pt x="158" y="1631"/>
                    </a:lnTo>
                    <a:lnTo>
                      <a:pt x="133" y="1587"/>
                    </a:lnTo>
                    <a:lnTo>
                      <a:pt x="109" y="1541"/>
                    </a:lnTo>
                    <a:lnTo>
                      <a:pt x="87" y="1495"/>
                    </a:lnTo>
                    <a:lnTo>
                      <a:pt x="68" y="1447"/>
                    </a:lnTo>
                    <a:lnTo>
                      <a:pt x="51" y="1398"/>
                    </a:lnTo>
                    <a:lnTo>
                      <a:pt x="37" y="1350"/>
                    </a:lnTo>
                    <a:lnTo>
                      <a:pt x="24" y="1299"/>
                    </a:lnTo>
                    <a:lnTo>
                      <a:pt x="15" y="1248"/>
                    </a:lnTo>
                    <a:lnTo>
                      <a:pt x="7" y="1198"/>
                    </a:lnTo>
                    <a:lnTo>
                      <a:pt x="2" y="1147"/>
                    </a:lnTo>
                    <a:lnTo>
                      <a:pt x="0" y="1094"/>
                    </a:lnTo>
                    <a:lnTo>
                      <a:pt x="0" y="1041"/>
                    </a:lnTo>
                    <a:lnTo>
                      <a:pt x="3" y="989"/>
                    </a:lnTo>
                    <a:lnTo>
                      <a:pt x="8" y="936"/>
                    </a:lnTo>
                    <a:lnTo>
                      <a:pt x="17" y="882"/>
                    </a:lnTo>
                    <a:lnTo>
                      <a:pt x="27" y="829"/>
                    </a:lnTo>
                    <a:lnTo>
                      <a:pt x="41" y="776"/>
                    </a:lnTo>
                    <a:lnTo>
                      <a:pt x="58" y="724"/>
                    </a:lnTo>
                    <a:lnTo>
                      <a:pt x="76" y="673"/>
                    </a:lnTo>
                    <a:lnTo>
                      <a:pt x="97" y="623"/>
                    </a:lnTo>
                    <a:lnTo>
                      <a:pt x="121" y="574"/>
                    </a:lnTo>
                    <a:lnTo>
                      <a:pt x="146" y="528"/>
                    </a:lnTo>
                    <a:lnTo>
                      <a:pt x="173" y="484"/>
                    </a:lnTo>
                    <a:lnTo>
                      <a:pt x="204" y="440"/>
                    </a:lnTo>
                    <a:lnTo>
                      <a:pt x="234" y="399"/>
                    </a:lnTo>
                    <a:lnTo>
                      <a:pt x="268" y="360"/>
                    </a:lnTo>
                    <a:lnTo>
                      <a:pt x="304" y="321"/>
                    </a:lnTo>
                    <a:lnTo>
                      <a:pt x="340" y="285"/>
                    </a:lnTo>
                    <a:lnTo>
                      <a:pt x="379" y="251"/>
                    </a:lnTo>
                    <a:lnTo>
                      <a:pt x="418" y="219"/>
                    </a:lnTo>
                    <a:lnTo>
                      <a:pt x="460" y="190"/>
                    </a:lnTo>
                    <a:lnTo>
                      <a:pt x="503" y="161"/>
                    </a:lnTo>
                    <a:lnTo>
                      <a:pt x="547" y="136"/>
                    </a:lnTo>
                    <a:lnTo>
                      <a:pt x="591" y="112"/>
                    </a:lnTo>
                    <a:lnTo>
                      <a:pt x="637" y="90"/>
                    </a:lnTo>
                    <a:lnTo>
                      <a:pt x="685" y="70"/>
                    </a:lnTo>
                    <a:lnTo>
                      <a:pt x="732" y="53"/>
                    </a:lnTo>
                    <a:lnTo>
                      <a:pt x="781" y="39"/>
                    </a:lnTo>
                    <a:lnTo>
                      <a:pt x="831" y="25"/>
                    </a:lnTo>
                    <a:lnTo>
                      <a:pt x="882" y="15"/>
                    </a:lnTo>
                    <a:lnTo>
                      <a:pt x="933" y="8"/>
                    </a:lnTo>
                    <a:lnTo>
                      <a:pt x="984" y="3"/>
                    </a:lnTo>
                    <a:lnTo>
                      <a:pt x="1036" y="0"/>
                    </a:lnTo>
                    <a:lnTo>
                      <a:pt x="1087" y="0"/>
                    </a:lnTo>
                    <a:lnTo>
                      <a:pt x="1140" y="3"/>
                    </a:lnTo>
                    <a:lnTo>
                      <a:pt x="1193" y="8"/>
                    </a:lnTo>
                    <a:lnTo>
                      <a:pt x="1245" y="15"/>
                    </a:lnTo>
                    <a:lnTo>
                      <a:pt x="1298" y="27"/>
                    </a:lnTo>
                    <a:lnTo>
                      <a:pt x="1351" y="41"/>
                    </a:lnTo>
                    <a:lnTo>
                      <a:pt x="1403" y="56"/>
                    </a:lnTo>
                    <a:lnTo>
                      <a:pt x="1454" y="75"/>
                    </a:lnTo>
                    <a:lnTo>
                      <a:pt x="1504" y="97"/>
                    </a:lnTo>
                    <a:lnTo>
                      <a:pt x="1551" y="119"/>
                    </a:lnTo>
                    <a:lnTo>
                      <a:pt x="1597" y="144"/>
                    </a:lnTo>
                    <a:lnTo>
                      <a:pt x="1641" y="173"/>
                    </a:lnTo>
                    <a:lnTo>
                      <a:pt x="1684" y="202"/>
                    </a:lnTo>
                    <a:lnTo>
                      <a:pt x="1724" y="234"/>
                    </a:lnTo>
                    <a:lnTo>
                      <a:pt x="1763" y="267"/>
                    </a:lnTo>
                    <a:lnTo>
                      <a:pt x="1801" y="302"/>
                    </a:lnTo>
                    <a:lnTo>
                      <a:pt x="1836" y="340"/>
                    </a:lnTo>
                    <a:lnTo>
                      <a:pt x="1870" y="377"/>
                    </a:lnTo>
                    <a:lnTo>
                      <a:pt x="1901" y="418"/>
                    </a:lnTo>
                    <a:lnTo>
                      <a:pt x="1932" y="459"/>
                    </a:lnTo>
                    <a:lnTo>
                      <a:pt x="1959" y="503"/>
                    </a:lnTo>
                    <a:lnTo>
                      <a:pt x="1984" y="547"/>
                    </a:lnTo>
                    <a:lnTo>
                      <a:pt x="2008" y="591"/>
                    </a:lnTo>
                    <a:lnTo>
                      <a:pt x="2030" y="637"/>
                    </a:lnTo>
                    <a:lnTo>
                      <a:pt x="2049" y="684"/>
                    </a:lnTo>
                    <a:lnTo>
                      <a:pt x="2066" y="734"/>
                    </a:lnTo>
                    <a:lnTo>
                      <a:pt x="2079" y="783"/>
                    </a:lnTo>
                    <a:lnTo>
                      <a:pt x="2093" y="832"/>
                    </a:lnTo>
                    <a:lnTo>
                      <a:pt x="2102" y="883"/>
                    </a:lnTo>
                    <a:lnTo>
                      <a:pt x="2110" y="934"/>
                    </a:lnTo>
                    <a:lnTo>
                      <a:pt x="2115" y="987"/>
                    </a:lnTo>
                    <a:lnTo>
                      <a:pt x="2117" y="1038"/>
                    </a:lnTo>
                    <a:lnTo>
                      <a:pt x="2117" y="1090"/>
                    </a:lnTo>
                    <a:lnTo>
                      <a:pt x="2113" y="1143"/>
                    </a:lnTo>
                    <a:lnTo>
                      <a:pt x="2108" y="1198"/>
                    </a:lnTo>
                    <a:lnTo>
                      <a:pt x="2100" y="1250"/>
                    </a:lnTo>
                    <a:lnTo>
                      <a:pt x="2090" y="1303"/>
                    </a:lnTo>
                    <a:lnTo>
                      <a:pt x="2076" y="1357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Freeform 9822"/>
              <p:cNvSpPr>
                <a:spLocks/>
              </p:cNvSpPr>
              <p:nvPr userDrawn="1"/>
            </p:nvSpPr>
            <p:spPr bwMode="auto">
              <a:xfrm>
                <a:off x="531" y="488"/>
                <a:ext cx="804" cy="641"/>
              </a:xfrm>
              <a:custGeom>
                <a:avLst/>
                <a:gdLst>
                  <a:gd name="T0" fmla="*/ 0 w 1609"/>
                  <a:gd name="T1" fmla="*/ 641 h 1326"/>
                  <a:gd name="T2" fmla="*/ 0 w 1609"/>
                  <a:gd name="T3" fmla="*/ 641 h 1326"/>
                  <a:gd name="T4" fmla="*/ 13 w 1609"/>
                  <a:gd name="T5" fmla="*/ 601 h 1326"/>
                  <a:gd name="T6" fmla="*/ 26 w 1609"/>
                  <a:gd name="T7" fmla="*/ 562 h 1326"/>
                  <a:gd name="T8" fmla="*/ 41 w 1609"/>
                  <a:gd name="T9" fmla="*/ 523 h 1326"/>
                  <a:gd name="T10" fmla="*/ 58 w 1609"/>
                  <a:gd name="T11" fmla="*/ 486 h 1326"/>
                  <a:gd name="T12" fmla="*/ 75 w 1609"/>
                  <a:gd name="T13" fmla="*/ 450 h 1326"/>
                  <a:gd name="T14" fmla="*/ 94 w 1609"/>
                  <a:gd name="T15" fmla="*/ 415 h 1326"/>
                  <a:gd name="T16" fmla="*/ 114 w 1609"/>
                  <a:gd name="T17" fmla="*/ 380 h 1326"/>
                  <a:gd name="T18" fmla="*/ 134 w 1609"/>
                  <a:gd name="T19" fmla="*/ 347 h 1326"/>
                  <a:gd name="T20" fmla="*/ 155 w 1609"/>
                  <a:gd name="T21" fmla="*/ 316 h 1326"/>
                  <a:gd name="T22" fmla="*/ 178 w 1609"/>
                  <a:gd name="T23" fmla="*/ 286 h 1326"/>
                  <a:gd name="T24" fmla="*/ 201 w 1609"/>
                  <a:gd name="T25" fmla="*/ 257 h 1326"/>
                  <a:gd name="T26" fmla="*/ 226 w 1609"/>
                  <a:gd name="T27" fmla="*/ 229 h 1326"/>
                  <a:gd name="T28" fmla="*/ 250 w 1609"/>
                  <a:gd name="T29" fmla="*/ 203 h 1326"/>
                  <a:gd name="T30" fmla="*/ 276 w 1609"/>
                  <a:gd name="T31" fmla="*/ 177 h 1326"/>
                  <a:gd name="T32" fmla="*/ 302 w 1609"/>
                  <a:gd name="T33" fmla="*/ 154 h 1326"/>
                  <a:gd name="T34" fmla="*/ 329 w 1609"/>
                  <a:gd name="T35" fmla="*/ 132 h 1326"/>
                  <a:gd name="T36" fmla="*/ 357 w 1609"/>
                  <a:gd name="T37" fmla="*/ 112 h 1326"/>
                  <a:gd name="T38" fmla="*/ 384 w 1609"/>
                  <a:gd name="T39" fmla="*/ 93 h 1326"/>
                  <a:gd name="T40" fmla="*/ 413 w 1609"/>
                  <a:gd name="T41" fmla="*/ 75 h 1326"/>
                  <a:gd name="T42" fmla="*/ 442 w 1609"/>
                  <a:gd name="T43" fmla="*/ 60 h 1326"/>
                  <a:gd name="T44" fmla="*/ 470 w 1609"/>
                  <a:gd name="T45" fmla="*/ 47 h 1326"/>
                  <a:gd name="T46" fmla="*/ 500 w 1609"/>
                  <a:gd name="T47" fmla="*/ 34 h 1326"/>
                  <a:gd name="T48" fmla="*/ 530 w 1609"/>
                  <a:gd name="T49" fmla="*/ 24 h 1326"/>
                  <a:gd name="T50" fmla="*/ 560 w 1609"/>
                  <a:gd name="T51" fmla="*/ 15 h 1326"/>
                  <a:gd name="T52" fmla="*/ 590 w 1609"/>
                  <a:gd name="T53" fmla="*/ 8 h 1326"/>
                  <a:gd name="T54" fmla="*/ 621 w 1609"/>
                  <a:gd name="T55" fmla="*/ 4 h 1326"/>
                  <a:gd name="T56" fmla="*/ 651 w 1609"/>
                  <a:gd name="T57" fmla="*/ 0 h 1326"/>
                  <a:gd name="T58" fmla="*/ 667 w 1609"/>
                  <a:gd name="T59" fmla="*/ 0 h 1326"/>
                  <a:gd name="T60" fmla="*/ 682 w 1609"/>
                  <a:gd name="T61" fmla="*/ 0 h 1326"/>
                  <a:gd name="T62" fmla="*/ 697 w 1609"/>
                  <a:gd name="T63" fmla="*/ 0 h 1326"/>
                  <a:gd name="T64" fmla="*/ 712 w 1609"/>
                  <a:gd name="T65" fmla="*/ 0 h 1326"/>
                  <a:gd name="T66" fmla="*/ 728 w 1609"/>
                  <a:gd name="T67" fmla="*/ 2 h 1326"/>
                  <a:gd name="T68" fmla="*/ 743 w 1609"/>
                  <a:gd name="T69" fmla="*/ 4 h 1326"/>
                  <a:gd name="T70" fmla="*/ 758 w 1609"/>
                  <a:gd name="T71" fmla="*/ 6 h 1326"/>
                  <a:gd name="T72" fmla="*/ 774 w 1609"/>
                  <a:gd name="T73" fmla="*/ 9 h 1326"/>
                  <a:gd name="T74" fmla="*/ 789 w 1609"/>
                  <a:gd name="T75" fmla="*/ 12 h 1326"/>
                  <a:gd name="T76" fmla="*/ 804 w 1609"/>
                  <a:gd name="T77" fmla="*/ 16 h 132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609" h="1326">
                    <a:moveTo>
                      <a:pt x="0" y="1326"/>
                    </a:moveTo>
                    <a:lnTo>
                      <a:pt x="0" y="1326"/>
                    </a:lnTo>
                    <a:lnTo>
                      <a:pt x="26" y="1243"/>
                    </a:lnTo>
                    <a:lnTo>
                      <a:pt x="53" y="1162"/>
                    </a:lnTo>
                    <a:lnTo>
                      <a:pt x="83" y="1082"/>
                    </a:lnTo>
                    <a:lnTo>
                      <a:pt x="116" y="1005"/>
                    </a:lnTo>
                    <a:lnTo>
                      <a:pt x="151" y="931"/>
                    </a:lnTo>
                    <a:lnTo>
                      <a:pt x="189" y="858"/>
                    </a:lnTo>
                    <a:lnTo>
                      <a:pt x="228" y="786"/>
                    </a:lnTo>
                    <a:lnTo>
                      <a:pt x="269" y="718"/>
                    </a:lnTo>
                    <a:lnTo>
                      <a:pt x="311" y="654"/>
                    </a:lnTo>
                    <a:lnTo>
                      <a:pt x="357" y="591"/>
                    </a:lnTo>
                    <a:lnTo>
                      <a:pt x="403" y="531"/>
                    </a:lnTo>
                    <a:lnTo>
                      <a:pt x="452" y="474"/>
                    </a:lnTo>
                    <a:lnTo>
                      <a:pt x="501" y="419"/>
                    </a:lnTo>
                    <a:lnTo>
                      <a:pt x="552" y="367"/>
                    </a:lnTo>
                    <a:lnTo>
                      <a:pt x="605" y="319"/>
                    </a:lnTo>
                    <a:lnTo>
                      <a:pt x="658" y="273"/>
                    </a:lnTo>
                    <a:lnTo>
                      <a:pt x="714" y="231"/>
                    </a:lnTo>
                    <a:lnTo>
                      <a:pt x="768" y="192"/>
                    </a:lnTo>
                    <a:lnTo>
                      <a:pt x="826" y="156"/>
                    </a:lnTo>
                    <a:lnTo>
                      <a:pt x="884" y="124"/>
                    </a:lnTo>
                    <a:lnTo>
                      <a:pt x="941" y="97"/>
                    </a:lnTo>
                    <a:lnTo>
                      <a:pt x="1001" y="71"/>
                    </a:lnTo>
                    <a:lnTo>
                      <a:pt x="1060" y="49"/>
                    </a:lnTo>
                    <a:lnTo>
                      <a:pt x="1120" y="32"/>
                    </a:lnTo>
                    <a:lnTo>
                      <a:pt x="1181" y="17"/>
                    </a:lnTo>
                    <a:lnTo>
                      <a:pt x="1242" y="8"/>
                    </a:lnTo>
                    <a:lnTo>
                      <a:pt x="1303" y="1"/>
                    </a:lnTo>
                    <a:lnTo>
                      <a:pt x="1334" y="0"/>
                    </a:lnTo>
                    <a:lnTo>
                      <a:pt x="1364" y="0"/>
                    </a:lnTo>
                    <a:lnTo>
                      <a:pt x="1395" y="0"/>
                    </a:lnTo>
                    <a:lnTo>
                      <a:pt x="1425" y="1"/>
                    </a:lnTo>
                    <a:lnTo>
                      <a:pt x="1456" y="5"/>
                    </a:lnTo>
                    <a:lnTo>
                      <a:pt x="1487" y="8"/>
                    </a:lnTo>
                    <a:lnTo>
                      <a:pt x="1517" y="13"/>
                    </a:lnTo>
                    <a:lnTo>
                      <a:pt x="1548" y="18"/>
                    </a:lnTo>
                    <a:lnTo>
                      <a:pt x="1578" y="25"/>
                    </a:lnTo>
                    <a:lnTo>
                      <a:pt x="1609" y="34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Freeform 9823"/>
              <p:cNvSpPr>
                <a:spLocks/>
              </p:cNvSpPr>
              <p:nvPr userDrawn="1"/>
            </p:nvSpPr>
            <p:spPr bwMode="auto">
              <a:xfrm>
                <a:off x="941" y="393"/>
                <a:ext cx="408" cy="932"/>
              </a:xfrm>
              <a:custGeom>
                <a:avLst/>
                <a:gdLst>
                  <a:gd name="T0" fmla="*/ 365 w 817"/>
                  <a:gd name="T1" fmla="*/ 932 h 1928"/>
                  <a:gd name="T2" fmla="*/ 365 w 817"/>
                  <a:gd name="T3" fmla="*/ 932 h 1928"/>
                  <a:gd name="T4" fmla="*/ 376 w 817"/>
                  <a:gd name="T5" fmla="*/ 892 h 1928"/>
                  <a:gd name="T6" fmla="*/ 385 w 817"/>
                  <a:gd name="T7" fmla="*/ 852 h 1928"/>
                  <a:gd name="T8" fmla="*/ 393 w 817"/>
                  <a:gd name="T9" fmla="*/ 812 h 1928"/>
                  <a:gd name="T10" fmla="*/ 400 w 817"/>
                  <a:gd name="T11" fmla="*/ 773 h 1928"/>
                  <a:gd name="T12" fmla="*/ 404 w 817"/>
                  <a:gd name="T13" fmla="*/ 733 h 1928"/>
                  <a:gd name="T14" fmla="*/ 406 w 817"/>
                  <a:gd name="T15" fmla="*/ 694 h 1928"/>
                  <a:gd name="T16" fmla="*/ 408 w 817"/>
                  <a:gd name="T17" fmla="*/ 656 h 1928"/>
                  <a:gd name="T18" fmla="*/ 407 w 817"/>
                  <a:gd name="T19" fmla="*/ 618 h 1928"/>
                  <a:gd name="T20" fmla="*/ 406 w 817"/>
                  <a:gd name="T21" fmla="*/ 581 h 1928"/>
                  <a:gd name="T22" fmla="*/ 402 w 817"/>
                  <a:gd name="T23" fmla="*/ 544 h 1928"/>
                  <a:gd name="T24" fmla="*/ 398 w 817"/>
                  <a:gd name="T25" fmla="*/ 508 h 1928"/>
                  <a:gd name="T26" fmla="*/ 391 w 817"/>
                  <a:gd name="T27" fmla="*/ 472 h 1928"/>
                  <a:gd name="T28" fmla="*/ 384 w 817"/>
                  <a:gd name="T29" fmla="*/ 438 h 1928"/>
                  <a:gd name="T30" fmla="*/ 375 w 817"/>
                  <a:gd name="T31" fmla="*/ 404 h 1928"/>
                  <a:gd name="T32" fmla="*/ 364 w 817"/>
                  <a:gd name="T33" fmla="*/ 371 h 1928"/>
                  <a:gd name="T34" fmla="*/ 353 w 817"/>
                  <a:gd name="T35" fmla="*/ 339 h 1928"/>
                  <a:gd name="T36" fmla="*/ 339 w 817"/>
                  <a:gd name="T37" fmla="*/ 308 h 1928"/>
                  <a:gd name="T38" fmla="*/ 325 w 817"/>
                  <a:gd name="T39" fmla="*/ 278 h 1928"/>
                  <a:gd name="T40" fmla="*/ 310 w 817"/>
                  <a:gd name="T41" fmla="*/ 249 h 1928"/>
                  <a:gd name="T42" fmla="*/ 293 w 817"/>
                  <a:gd name="T43" fmla="*/ 221 h 1928"/>
                  <a:gd name="T44" fmla="*/ 274 w 817"/>
                  <a:gd name="T45" fmla="*/ 195 h 1928"/>
                  <a:gd name="T46" fmla="*/ 255 w 817"/>
                  <a:gd name="T47" fmla="*/ 170 h 1928"/>
                  <a:gd name="T48" fmla="*/ 234 w 817"/>
                  <a:gd name="T49" fmla="*/ 146 h 1928"/>
                  <a:gd name="T50" fmla="*/ 213 w 817"/>
                  <a:gd name="T51" fmla="*/ 123 h 1928"/>
                  <a:gd name="T52" fmla="*/ 190 w 817"/>
                  <a:gd name="T53" fmla="*/ 102 h 1928"/>
                  <a:gd name="T54" fmla="*/ 166 w 817"/>
                  <a:gd name="T55" fmla="*/ 83 h 1928"/>
                  <a:gd name="T56" fmla="*/ 141 w 817"/>
                  <a:gd name="T57" fmla="*/ 65 h 1928"/>
                  <a:gd name="T58" fmla="*/ 114 w 817"/>
                  <a:gd name="T59" fmla="*/ 49 h 1928"/>
                  <a:gd name="T60" fmla="*/ 87 w 817"/>
                  <a:gd name="T61" fmla="*/ 34 h 1928"/>
                  <a:gd name="T62" fmla="*/ 73 w 817"/>
                  <a:gd name="T63" fmla="*/ 27 h 1928"/>
                  <a:gd name="T64" fmla="*/ 59 w 817"/>
                  <a:gd name="T65" fmla="*/ 21 h 1928"/>
                  <a:gd name="T66" fmla="*/ 45 w 817"/>
                  <a:gd name="T67" fmla="*/ 15 h 1928"/>
                  <a:gd name="T68" fmla="*/ 30 w 817"/>
                  <a:gd name="T69" fmla="*/ 9 h 1928"/>
                  <a:gd name="T70" fmla="*/ 15 w 817"/>
                  <a:gd name="T71" fmla="*/ 4 h 1928"/>
                  <a:gd name="T72" fmla="*/ 0 w 817"/>
                  <a:gd name="T73" fmla="*/ 0 h 192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17" h="1928">
                    <a:moveTo>
                      <a:pt x="730" y="1928"/>
                    </a:moveTo>
                    <a:lnTo>
                      <a:pt x="730" y="1928"/>
                    </a:lnTo>
                    <a:lnTo>
                      <a:pt x="752" y="1845"/>
                    </a:lnTo>
                    <a:lnTo>
                      <a:pt x="771" y="1762"/>
                    </a:lnTo>
                    <a:lnTo>
                      <a:pt x="786" y="1680"/>
                    </a:lnTo>
                    <a:lnTo>
                      <a:pt x="800" y="1599"/>
                    </a:lnTo>
                    <a:lnTo>
                      <a:pt x="808" y="1517"/>
                    </a:lnTo>
                    <a:lnTo>
                      <a:pt x="813" y="1436"/>
                    </a:lnTo>
                    <a:lnTo>
                      <a:pt x="817" y="1358"/>
                    </a:lnTo>
                    <a:lnTo>
                      <a:pt x="815" y="1278"/>
                    </a:lnTo>
                    <a:lnTo>
                      <a:pt x="812" y="1201"/>
                    </a:lnTo>
                    <a:lnTo>
                      <a:pt x="805" y="1125"/>
                    </a:lnTo>
                    <a:lnTo>
                      <a:pt x="796" y="1050"/>
                    </a:lnTo>
                    <a:lnTo>
                      <a:pt x="783" y="977"/>
                    </a:lnTo>
                    <a:lnTo>
                      <a:pt x="768" y="906"/>
                    </a:lnTo>
                    <a:lnTo>
                      <a:pt x="751" y="836"/>
                    </a:lnTo>
                    <a:lnTo>
                      <a:pt x="729" y="767"/>
                    </a:lnTo>
                    <a:lnTo>
                      <a:pt x="706" y="702"/>
                    </a:lnTo>
                    <a:lnTo>
                      <a:pt x="679" y="637"/>
                    </a:lnTo>
                    <a:lnTo>
                      <a:pt x="650" y="575"/>
                    </a:lnTo>
                    <a:lnTo>
                      <a:pt x="620" y="515"/>
                    </a:lnTo>
                    <a:lnTo>
                      <a:pt x="586" y="457"/>
                    </a:lnTo>
                    <a:lnTo>
                      <a:pt x="548" y="403"/>
                    </a:lnTo>
                    <a:lnTo>
                      <a:pt x="511" y="352"/>
                    </a:lnTo>
                    <a:lnTo>
                      <a:pt x="469" y="301"/>
                    </a:lnTo>
                    <a:lnTo>
                      <a:pt x="426" y="255"/>
                    </a:lnTo>
                    <a:lnTo>
                      <a:pt x="380" y="211"/>
                    </a:lnTo>
                    <a:lnTo>
                      <a:pt x="333" y="172"/>
                    </a:lnTo>
                    <a:lnTo>
                      <a:pt x="282" y="135"/>
                    </a:lnTo>
                    <a:lnTo>
                      <a:pt x="229" y="101"/>
                    </a:lnTo>
                    <a:lnTo>
                      <a:pt x="175" y="70"/>
                    </a:lnTo>
                    <a:lnTo>
                      <a:pt x="147" y="56"/>
                    </a:lnTo>
                    <a:lnTo>
                      <a:pt x="119" y="43"/>
                    </a:lnTo>
                    <a:lnTo>
                      <a:pt x="90" y="31"/>
                    </a:lnTo>
                    <a:lnTo>
                      <a:pt x="61" y="19"/>
                    </a:lnTo>
                    <a:lnTo>
                      <a:pt x="30" y="9"/>
                    </a:ln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773238"/>
            <a:ext cx="7989887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886200"/>
            <a:ext cx="7304087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32661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056005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30785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91513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160588" y="1484313"/>
            <a:ext cx="6588125" cy="49403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3073031086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91513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60588" y="1484313"/>
            <a:ext cx="3217862" cy="494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0850" y="1484313"/>
            <a:ext cx="3217863" cy="494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40077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3366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435633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588" y="1484313"/>
            <a:ext cx="3217862" cy="494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0850" y="1484313"/>
            <a:ext cx="3217863" cy="494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6978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83839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8755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03910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67180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183982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-3175" y="0"/>
            <a:ext cx="9144000" cy="11969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0" y="6308725"/>
            <a:ext cx="9139238" cy="2778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3175" y="1089025"/>
            <a:ext cx="9147175" cy="2159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60588" y="1484313"/>
            <a:ext cx="6588125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Rectangle 12"/>
          <p:cNvSpPr>
            <a:spLocks noChangeArrowheads="1"/>
          </p:cNvSpPr>
          <p:nvPr/>
        </p:nvSpPr>
        <p:spPr bwMode="auto">
          <a:xfrm>
            <a:off x="0" y="1089025"/>
            <a:ext cx="1727200" cy="5805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auto">
          <a:xfrm>
            <a:off x="1727200" y="1089025"/>
            <a:ext cx="252413" cy="57689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AutoShape 15"/>
          <p:cNvSpPr>
            <a:spLocks noChangeArrowheads="1"/>
          </p:cNvSpPr>
          <p:nvPr/>
        </p:nvSpPr>
        <p:spPr bwMode="auto">
          <a:xfrm>
            <a:off x="215900" y="2647950"/>
            <a:ext cx="1296988" cy="1081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AutoShape 16"/>
          <p:cNvSpPr>
            <a:spLocks noChangeArrowheads="1"/>
          </p:cNvSpPr>
          <p:nvPr/>
        </p:nvSpPr>
        <p:spPr bwMode="auto">
          <a:xfrm>
            <a:off x="215900" y="3990975"/>
            <a:ext cx="1296988" cy="1081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AutoShape 17"/>
          <p:cNvSpPr>
            <a:spLocks noChangeArrowheads="1"/>
          </p:cNvSpPr>
          <p:nvPr/>
        </p:nvSpPr>
        <p:spPr bwMode="auto">
          <a:xfrm>
            <a:off x="215900" y="5335588"/>
            <a:ext cx="1296988" cy="1081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1037" name="Group 18"/>
          <p:cNvGrpSpPr>
            <a:grpSpLocks/>
          </p:cNvGrpSpPr>
          <p:nvPr/>
        </p:nvGrpSpPr>
        <p:grpSpPr bwMode="auto">
          <a:xfrm>
            <a:off x="360363" y="4152900"/>
            <a:ext cx="1008062" cy="757238"/>
            <a:chOff x="2483" y="2808"/>
            <a:chExt cx="1328" cy="1060"/>
          </a:xfrm>
        </p:grpSpPr>
        <p:sp>
          <p:nvSpPr>
            <p:cNvPr id="1073" name="Freeform 19"/>
            <p:cNvSpPr>
              <a:spLocks/>
            </p:cNvSpPr>
            <p:nvPr/>
          </p:nvSpPr>
          <p:spPr bwMode="auto">
            <a:xfrm>
              <a:off x="2483" y="2808"/>
              <a:ext cx="926" cy="916"/>
            </a:xfrm>
            <a:custGeom>
              <a:avLst/>
              <a:gdLst>
                <a:gd name="T0" fmla="*/ 812 w 463"/>
                <a:gd name="T1" fmla="*/ 250 h 458"/>
                <a:gd name="T2" fmla="*/ 668 w 463"/>
                <a:gd name="T3" fmla="*/ 802 h 458"/>
                <a:gd name="T4" fmla="*/ 112 w 463"/>
                <a:gd name="T5" fmla="*/ 666 h 458"/>
                <a:gd name="T6" fmla="*/ 258 w 463"/>
                <a:gd name="T7" fmla="*/ 114 h 458"/>
                <a:gd name="T8" fmla="*/ 812 w 463"/>
                <a:gd name="T9" fmla="*/ 250 h 4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3" h="458">
                  <a:moveTo>
                    <a:pt x="406" y="125"/>
                  </a:moveTo>
                  <a:cubicBezTo>
                    <a:pt x="463" y="220"/>
                    <a:pt x="430" y="343"/>
                    <a:pt x="334" y="401"/>
                  </a:cubicBezTo>
                  <a:cubicBezTo>
                    <a:pt x="237" y="458"/>
                    <a:pt x="113" y="428"/>
                    <a:pt x="56" y="333"/>
                  </a:cubicBezTo>
                  <a:cubicBezTo>
                    <a:pt x="0" y="238"/>
                    <a:pt x="32" y="115"/>
                    <a:pt x="129" y="57"/>
                  </a:cubicBezTo>
                  <a:cubicBezTo>
                    <a:pt x="226" y="0"/>
                    <a:pt x="350" y="30"/>
                    <a:pt x="406" y="12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4" name="Freeform 20"/>
            <p:cNvSpPr>
              <a:spLocks/>
            </p:cNvSpPr>
            <p:nvPr/>
          </p:nvSpPr>
          <p:spPr bwMode="auto">
            <a:xfrm>
              <a:off x="3251" y="3452"/>
              <a:ext cx="560" cy="416"/>
            </a:xfrm>
            <a:custGeom>
              <a:avLst/>
              <a:gdLst>
                <a:gd name="T0" fmla="*/ 560 w 560"/>
                <a:gd name="T1" fmla="*/ 342 h 416"/>
                <a:gd name="T2" fmla="*/ 510 w 560"/>
                <a:gd name="T3" fmla="*/ 416 h 416"/>
                <a:gd name="T4" fmla="*/ 0 w 560"/>
                <a:gd name="T5" fmla="*/ 76 h 416"/>
                <a:gd name="T6" fmla="*/ 50 w 560"/>
                <a:gd name="T7" fmla="*/ 0 h 416"/>
                <a:gd name="T8" fmla="*/ 560 w 560"/>
                <a:gd name="T9" fmla="*/ 342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0" h="416">
                  <a:moveTo>
                    <a:pt x="560" y="342"/>
                  </a:moveTo>
                  <a:lnTo>
                    <a:pt x="510" y="416"/>
                  </a:lnTo>
                  <a:lnTo>
                    <a:pt x="0" y="76"/>
                  </a:lnTo>
                  <a:lnTo>
                    <a:pt x="50" y="0"/>
                  </a:lnTo>
                  <a:lnTo>
                    <a:pt x="560" y="342"/>
                  </a:lnTo>
                  <a:close/>
                </a:path>
              </a:pathLst>
            </a:custGeom>
            <a:noFill/>
            <a:ln w="38100" cap="flat" cmpd="sng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38" name="Group 3273"/>
          <p:cNvGrpSpPr>
            <a:grpSpLocks/>
          </p:cNvGrpSpPr>
          <p:nvPr/>
        </p:nvGrpSpPr>
        <p:grpSpPr bwMode="auto">
          <a:xfrm>
            <a:off x="504825" y="5475288"/>
            <a:ext cx="719138" cy="800100"/>
            <a:chOff x="295" y="3430"/>
            <a:chExt cx="499" cy="579"/>
          </a:xfrm>
        </p:grpSpPr>
        <p:sp>
          <p:nvSpPr>
            <p:cNvPr id="1070" name="Freeform 3274"/>
            <p:cNvSpPr>
              <a:spLocks/>
            </p:cNvSpPr>
            <p:nvPr/>
          </p:nvSpPr>
          <p:spPr bwMode="auto">
            <a:xfrm rot="684077">
              <a:off x="413" y="3430"/>
              <a:ext cx="359" cy="254"/>
            </a:xfrm>
            <a:custGeom>
              <a:avLst/>
              <a:gdLst>
                <a:gd name="T0" fmla="*/ 62 w 681"/>
                <a:gd name="T1" fmla="*/ 169 h 508"/>
                <a:gd name="T2" fmla="*/ 64 w 681"/>
                <a:gd name="T3" fmla="*/ 146 h 508"/>
                <a:gd name="T4" fmla="*/ 71 w 681"/>
                <a:gd name="T5" fmla="*/ 125 h 508"/>
                <a:gd name="T6" fmla="*/ 81 w 681"/>
                <a:gd name="T7" fmla="*/ 106 h 508"/>
                <a:gd name="T8" fmla="*/ 96 w 681"/>
                <a:gd name="T9" fmla="*/ 90 h 508"/>
                <a:gd name="T10" fmla="*/ 113 w 681"/>
                <a:gd name="T11" fmla="*/ 76 h 508"/>
                <a:gd name="T12" fmla="*/ 133 w 681"/>
                <a:gd name="T13" fmla="*/ 66 h 508"/>
                <a:gd name="T14" fmla="*/ 156 w 681"/>
                <a:gd name="T15" fmla="*/ 60 h 508"/>
                <a:gd name="T16" fmla="*/ 180 w 681"/>
                <a:gd name="T17" fmla="*/ 58 h 508"/>
                <a:gd name="T18" fmla="*/ 202 w 681"/>
                <a:gd name="T19" fmla="*/ 60 h 508"/>
                <a:gd name="T20" fmla="*/ 225 w 681"/>
                <a:gd name="T21" fmla="*/ 66 h 508"/>
                <a:gd name="T22" fmla="*/ 245 w 681"/>
                <a:gd name="T23" fmla="*/ 76 h 508"/>
                <a:gd name="T24" fmla="*/ 262 w 681"/>
                <a:gd name="T25" fmla="*/ 90 h 508"/>
                <a:gd name="T26" fmla="*/ 276 w 681"/>
                <a:gd name="T27" fmla="*/ 106 h 508"/>
                <a:gd name="T28" fmla="*/ 287 w 681"/>
                <a:gd name="T29" fmla="*/ 125 h 508"/>
                <a:gd name="T30" fmla="*/ 294 w 681"/>
                <a:gd name="T31" fmla="*/ 146 h 508"/>
                <a:gd name="T32" fmla="*/ 298 w 681"/>
                <a:gd name="T33" fmla="*/ 169 h 508"/>
                <a:gd name="T34" fmla="*/ 359 w 681"/>
                <a:gd name="T35" fmla="*/ 169 h 508"/>
                <a:gd name="T36" fmla="*/ 354 w 681"/>
                <a:gd name="T37" fmla="*/ 134 h 508"/>
                <a:gd name="T38" fmla="*/ 344 w 681"/>
                <a:gd name="T39" fmla="*/ 103 h 508"/>
                <a:gd name="T40" fmla="*/ 326 w 681"/>
                <a:gd name="T41" fmla="*/ 74 h 508"/>
                <a:gd name="T42" fmla="*/ 306 w 681"/>
                <a:gd name="T43" fmla="*/ 50 h 508"/>
                <a:gd name="T44" fmla="*/ 278 w 681"/>
                <a:gd name="T45" fmla="*/ 28 h 508"/>
                <a:gd name="T46" fmla="*/ 249 w 681"/>
                <a:gd name="T47" fmla="*/ 13 h 508"/>
                <a:gd name="T48" fmla="*/ 215 w 681"/>
                <a:gd name="T49" fmla="*/ 3 h 508"/>
                <a:gd name="T50" fmla="*/ 180 w 681"/>
                <a:gd name="T51" fmla="*/ 0 h 508"/>
                <a:gd name="T52" fmla="*/ 143 w 681"/>
                <a:gd name="T53" fmla="*/ 3 h 508"/>
                <a:gd name="T54" fmla="*/ 110 w 681"/>
                <a:gd name="T55" fmla="*/ 13 h 508"/>
                <a:gd name="T56" fmla="*/ 79 w 681"/>
                <a:gd name="T57" fmla="*/ 28 h 508"/>
                <a:gd name="T58" fmla="*/ 53 w 681"/>
                <a:gd name="T59" fmla="*/ 50 h 508"/>
                <a:gd name="T60" fmla="*/ 31 w 681"/>
                <a:gd name="T61" fmla="*/ 74 h 508"/>
                <a:gd name="T62" fmla="*/ 14 w 681"/>
                <a:gd name="T63" fmla="*/ 103 h 508"/>
                <a:gd name="T64" fmla="*/ 3 w 681"/>
                <a:gd name="T65" fmla="*/ 134 h 508"/>
                <a:gd name="T66" fmla="*/ 0 w 681"/>
                <a:gd name="T67" fmla="*/ 169 h 508"/>
                <a:gd name="T68" fmla="*/ 0 w 681"/>
                <a:gd name="T69" fmla="*/ 254 h 508"/>
                <a:gd name="T70" fmla="*/ 62 w 681"/>
                <a:gd name="T71" fmla="*/ 254 h 508"/>
                <a:gd name="T72" fmla="*/ 62 w 681"/>
                <a:gd name="T73" fmla="*/ 169 h 50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81" h="508">
                  <a:moveTo>
                    <a:pt x="117" y="337"/>
                  </a:moveTo>
                  <a:lnTo>
                    <a:pt x="121" y="291"/>
                  </a:lnTo>
                  <a:lnTo>
                    <a:pt x="134" y="250"/>
                  </a:lnTo>
                  <a:lnTo>
                    <a:pt x="154" y="211"/>
                  </a:lnTo>
                  <a:lnTo>
                    <a:pt x="183" y="180"/>
                  </a:lnTo>
                  <a:lnTo>
                    <a:pt x="214" y="151"/>
                  </a:lnTo>
                  <a:lnTo>
                    <a:pt x="252" y="132"/>
                  </a:lnTo>
                  <a:lnTo>
                    <a:pt x="295" y="120"/>
                  </a:lnTo>
                  <a:lnTo>
                    <a:pt x="342" y="116"/>
                  </a:lnTo>
                  <a:lnTo>
                    <a:pt x="384" y="120"/>
                  </a:lnTo>
                  <a:lnTo>
                    <a:pt x="427" y="132"/>
                  </a:lnTo>
                  <a:lnTo>
                    <a:pt x="464" y="151"/>
                  </a:lnTo>
                  <a:lnTo>
                    <a:pt x="497" y="180"/>
                  </a:lnTo>
                  <a:lnTo>
                    <a:pt x="524" y="211"/>
                  </a:lnTo>
                  <a:lnTo>
                    <a:pt x="545" y="250"/>
                  </a:lnTo>
                  <a:lnTo>
                    <a:pt x="557" y="291"/>
                  </a:lnTo>
                  <a:lnTo>
                    <a:pt x="565" y="337"/>
                  </a:lnTo>
                  <a:lnTo>
                    <a:pt x="681" y="337"/>
                  </a:lnTo>
                  <a:lnTo>
                    <a:pt x="671" y="267"/>
                  </a:lnTo>
                  <a:lnTo>
                    <a:pt x="652" y="205"/>
                  </a:lnTo>
                  <a:lnTo>
                    <a:pt x="619" y="147"/>
                  </a:lnTo>
                  <a:lnTo>
                    <a:pt x="580" y="99"/>
                  </a:lnTo>
                  <a:lnTo>
                    <a:pt x="528" y="56"/>
                  </a:lnTo>
                  <a:lnTo>
                    <a:pt x="472" y="25"/>
                  </a:lnTo>
                  <a:lnTo>
                    <a:pt x="408" y="6"/>
                  </a:lnTo>
                  <a:lnTo>
                    <a:pt x="342" y="0"/>
                  </a:lnTo>
                  <a:lnTo>
                    <a:pt x="272" y="6"/>
                  </a:lnTo>
                  <a:lnTo>
                    <a:pt x="208" y="25"/>
                  </a:lnTo>
                  <a:lnTo>
                    <a:pt x="150" y="56"/>
                  </a:lnTo>
                  <a:lnTo>
                    <a:pt x="101" y="99"/>
                  </a:lnTo>
                  <a:lnTo>
                    <a:pt x="59" y="147"/>
                  </a:lnTo>
                  <a:lnTo>
                    <a:pt x="27" y="205"/>
                  </a:lnTo>
                  <a:lnTo>
                    <a:pt x="6" y="267"/>
                  </a:lnTo>
                  <a:lnTo>
                    <a:pt x="0" y="337"/>
                  </a:lnTo>
                  <a:lnTo>
                    <a:pt x="0" y="508"/>
                  </a:lnTo>
                  <a:lnTo>
                    <a:pt x="117" y="508"/>
                  </a:lnTo>
                  <a:lnTo>
                    <a:pt x="117" y="337"/>
                  </a:lnTo>
                  <a:close/>
                </a:path>
              </a:pathLst>
            </a:custGeom>
            <a:noFill/>
            <a:ln w="38100" cmpd="sng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6E6E6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1" name="AutoShape 3275"/>
            <p:cNvSpPr>
              <a:spLocks noChangeArrowheads="1"/>
            </p:cNvSpPr>
            <p:nvPr/>
          </p:nvSpPr>
          <p:spPr bwMode="auto">
            <a:xfrm rot="684077">
              <a:off x="295" y="3584"/>
              <a:ext cx="499" cy="4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72" name="Freeform 3276"/>
            <p:cNvSpPr>
              <a:spLocks/>
            </p:cNvSpPr>
            <p:nvPr/>
          </p:nvSpPr>
          <p:spPr bwMode="auto">
            <a:xfrm rot="684077">
              <a:off x="538" y="3645"/>
              <a:ext cx="51" cy="110"/>
            </a:xfrm>
            <a:custGeom>
              <a:avLst/>
              <a:gdLst>
                <a:gd name="T0" fmla="*/ 51 w 99"/>
                <a:gd name="T1" fmla="*/ 24 h 221"/>
                <a:gd name="T2" fmla="*/ 48 w 99"/>
                <a:gd name="T3" fmla="*/ 13 h 221"/>
                <a:gd name="T4" fmla="*/ 43 w 99"/>
                <a:gd name="T5" fmla="*/ 7 h 221"/>
                <a:gd name="T6" fmla="*/ 35 w 99"/>
                <a:gd name="T7" fmla="*/ 1 h 221"/>
                <a:gd name="T8" fmla="*/ 26 w 99"/>
                <a:gd name="T9" fmla="*/ 0 h 221"/>
                <a:gd name="T10" fmla="*/ 15 w 99"/>
                <a:gd name="T11" fmla="*/ 1 h 221"/>
                <a:gd name="T12" fmla="*/ 7 w 99"/>
                <a:gd name="T13" fmla="*/ 7 h 221"/>
                <a:gd name="T14" fmla="*/ 2 w 99"/>
                <a:gd name="T15" fmla="*/ 13 h 221"/>
                <a:gd name="T16" fmla="*/ 0 w 99"/>
                <a:gd name="T17" fmla="*/ 24 h 221"/>
                <a:gd name="T18" fmla="*/ 1 w 99"/>
                <a:gd name="T19" fmla="*/ 32 h 221"/>
                <a:gd name="T20" fmla="*/ 5 w 99"/>
                <a:gd name="T21" fmla="*/ 39 h 221"/>
                <a:gd name="T22" fmla="*/ 10 w 99"/>
                <a:gd name="T23" fmla="*/ 43 h 221"/>
                <a:gd name="T24" fmla="*/ 19 w 99"/>
                <a:gd name="T25" fmla="*/ 47 h 221"/>
                <a:gd name="T26" fmla="*/ 16 w 99"/>
                <a:gd name="T27" fmla="*/ 110 h 221"/>
                <a:gd name="T28" fmla="*/ 35 w 99"/>
                <a:gd name="T29" fmla="*/ 110 h 221"/>
                <a:gd name="T30" fmla="*/ 32 w 99"/>
                <a:gd name="T31" fmla="*/ 47 h 221"/>
                <a:gd name="T32" fmla="*/ 39 w 99"/>
                <a:gd name="T33" fmla="*/ 43 h 221"/>
                <a:gd name="T34" fmla="*/ 45 w 99"/>
                <a:gd name="T35" fmla="*/ 39 h 221"/>
                <a:gd name="T36" fmla="*/ 49 w 99"/>
                <a:gd name="T37" fmla="*/ 32 h 221"/>
                <a:gd name="T38" fmla="*/ 51 w 99"/>
                <a:gd name="T39" fmla="*/ 24 h 22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9" h="221">
                  <a:moveTo>
                    <a:pt x="99" y="48"/>
                  </a:moveTo>
                  <a:lnTo>
                    <a:pt x="93" y="27"/>
                  </a:lnTo>
                  <a:lnTo>
                    <a:pt x="84" y="14"/>
                  </a:lnTo>
                  <a:lnTo>
                    <a:pt x="68" y="2"/>
                  </a:lnTo>
                  <a:lnTo>
                    <a:pt x="51" y="0"/>
                  </a:lnTo>
                  <a:lnTo>
                    <a:pt x="29" y="2"/>
                  </a:lnTo>
                  <a:lnTo>
                    <a:pt x="14" y="14"/>
                  </a:lnTo>
                  <a:lnTo>
                    <a:pt x="4" y="27"/>
                  </a:lnTo>
                  <a:lnTo>
                    <a:pt x="0" y="48"/>
                  </a:lnTo>
                  <a:lnTo>
                    <a:pt x="2" y="64"/>
                  </a:lnTo>
                  <a:lnTo>
                    <a:pt x="10" y="78"/>
                  </a:lnTo>
                  <a:lnTo>
                    <a:pt x="20" y="87"/>
                  </a:lnTo>
                  <a:lnTo>
                    <a:pt x="37" y="95"/>
                  </a:lnTo>
                  <a:lnTo>
                    <a:pt x="31" y="221"/>
                  </a:lnTo>
                  <a:lnTo>
                    <a:pt x="68" y="221"/>
                  </a:lnTo>
                  <a:lnTo>
                    <a:pt x="62" y="95"/>
                  </a:lnTo>
                  <a:lnTo>
                    <a:pt x="76" y="87"/>
                  </a:lnTo>
                  <a:lnTo>
                    <a:pt x="88" y="78"/>
                  </a:lnTo>
                  <a:lnTo>
                    <a:pt x="95" y="64"/>
                  </a:lnTo>
                  <a:lnTo>
                    <a:pt x="99" y="48"/>
                  </a:lnTo>
                  <a:close/>
                </a:path>
              </a:pathLst>
            </a:custGeom>
            <a:noFill/>
            <a:ln w="3810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39" name="Group 3277"/>
          <p:cNvGrpSpPr>
            <a:grpSpLocks/>
          </p:cNvGrpSpPr>
          <p:nvPr/>
        </p:nvGrpSpPr>
        <p:grpSpPr bwMode="auto">
          <a:xfrm>
            <a:off x="398463" y="2851150"/>
            <a:ext cx="930275" cy="673100"/>
            <a:chOff x="2439" y="1692"/>
            <a:chExt cx="1162" cy="790"/>
          </a:xfrm>
        </p:grpSpPr>
        <p:sp>
          <p:nvSpPr>
            <p:cNvPr id="1068" name="Freeform 3278"/>
            <p:cNvSpPr>
              <a:spLocks/>
            </p:cNvSpPr>
            <p:nvPr/>
          </p:nvSpPr>
          <p:spPr bwMode="auto">
            <a:xfrm>
              <a:off x="2439" y="1692"/>
              <a:ext cx="1162" cy="790"/>
            </a:xfrm>
            <a:custGeom>
              <a:avLst/>
              <a:gdLst>
                <a:gd name="T0" fmla="*/ 1162 w 581"/>
                <a:gd name="T1" fmla="*/ 730 h 395"/>
                <a:gd name="T2" fmla="*/ 1104 w 581"/>
                <a:gd name="T3" fmla="*/ 790 h 395"/>
                <a:gd name="T4" fmla="*/ 60 w 581"/>
                <a:gd name="T5" fmla="*/ 790 h 395"/>
                <a:gd name="T6" fmla="*/ 0 w 581"/>
                <a:gd name="T7" fmla="*/ 730 h 395"/>
                <a:gd name="T8" fmla="*/ 0 w 581"/>
                <a:gd name="T9" fmla="*/ 58 h 395"/>
                <a:gd name="T10" fmla="*/ 60 w 581"/>
                <a:gd name="T11" fmla="*/ 0 h 395"/>
                <a:gd name="T12" fmla="*/ 1104 w 581"/>
                <a:gd name="T13" fmla="*/ 0 h 395"/>
                <a:gd name="T14" fmla="*/ 1162 w 581"/>
                <a:gd name="T15" fmla="*/ 58 h 395"/>
                <a:gd name="T16" fmla="*/ 1162 w 581"/>
                <a:gd name="T17" fmla="*/ 730 h 3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81" h="395">
                  <a:moveTo>
                    <a:pt x="581" y="365"/>
                  </a:moveTo>
                  <a:cubicBezTo>
                    <a:pt x="581" y="381"/>
                    <a:pt x="568" y="395"/>
                    <a:pt x="552" y="395"/>
                  </a:cubicBezTo>
                  <a:cubicBezTo>
                    <a:pt x="30" y="395"/>
                    <a:pt x="30" y="395"/>
                    <a:pt x="30" y="395"/>
                  </a:cubicBezTo>
                  <a:cubicBezTo>
                    <a:pt x="13" y="395"/>
                    <a:pt x="0" y="381"/>
                    <a:pt x="0" y="36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68" y="0"/>
                    <a:pt x="581" y="13"/>
                    <a:pt x="581" y="29"/>
                  </a:cubicBezTo>
                  <a:lnTo>
                    <a:pt x="581" y="365"/>
                  </a:lnTo>
                  <a:close/>
                </a:path>
              </a:pathLst>
            </a:custGeom>
            <a:noFill/>
            <a:ln w="38100" cap="flat" cmpd="sng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9" name="Freeform 3279"/>
            <p:cNvSpPr>
              <a:spLocks/>
            </p:cNvSpPr>
            <p:nvPr/>
          </p:nvSpPr>
          <p:spPr bwMode="auto">
            <a:xfrm>
              <a:off x="2441" y="1758"/>
              <a:ext cx="1158" cy="332"/>
            </a:xfrm>
            <a:custGeom>
              <a:avLst/>
              <a:gdLst>
                <a:gd name="T0" fmla="*/ 0 w 1158"/>
                <a:gd name="T1" fmla="*/ 0 h 332"/>
                <a:gd name="T2" fmla="*/ 580 w 1158"/>
                <a:gd name="T3" fmla="*/ 332 h 332"/>
                <a:gd name="T4" fmla="*/ 1158 w 1158"/>
                <a:gd name="T5" fmla="*/ 0 h 3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8" h="332">
                  <a:moveTo>
                    <a:pt x="0" y="0"/>
                  </a:moveTo>
                  <a:lnTo>
                    <a:pt x="580" y="332"/>
                  </a:lnTo>
                  <a:lnTo>
                    <a:pt x="1158" y="0"/>
                  </a:lnTo>
                </a:path>
              </a:pathLst>
            </a:custGeom>
            <a:noFill/>
            <a:ln w="38100" cap="flat" cmpd="sng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40" name="Group 9799"/>
          <p:cNvGrpSpPr>
            <a:grpSpLocks/>
          </p:cNvGrpSpPr>
          <p:nvPr userDrawn="1"/>
        </p:nvGrpSpPr>
        <p:grpSpPr bwMode="auto">
          <a:xfrm>
            <a:off x="7358063" y="4787900"/>
            <a:ext cx="1685925" cy="1693863"/>
            <a:chOff x="4807" y="2702"/>
            <a:chExt cx="1062" cy="1067"/>
          </a:xfrm>
        </p:grpSpPr>
        <p:sp>
          <p:nvSpPr>
            <p:cNvPr id="1056" name="Freeform 9787"/>
            <p:cNvSpPr>
              <a:spLocks/>
            </p:cNvSpPr>
            <p:nvPr userDrawn="1"/>
          </p:nvSpPr>
          <p:spPr bwMode="auto">
            <a:xfrm>
              <a:off x="5187" y="2703"/>
              <a:ext cx="520" cy="303"/>
            </a:xfrm>
            <a:custGeom>
              <a:avLst/>
              <a:gdLst>
                <a:gd name="T0" fmla="*/ 517 w 1039"/>
                <a:gd name="T1" fmla="*/ 225 h 606"/>
                <a:gd name="T2" fmla="*/ 512 w 1039"/>
                <a:gd name="T3" fmla="*/ 238 h 606"/>
                <a:gd name="T4" fmla="*/ 505 w 1039"/>
                <a:gd name="T5" fmla="*/ 251 h 606"/>
                <a:gd name="T6" fmla="*/ 494 w 1039"/>
                <a:gd name="T7" fmla="*/ 262 h 606"/>
                <a:gd name="T8" fmla="*/ 483 w 1039"/>
                <a:gd name="T9" fmla="*/ 271 h 606"/>
                <a:gd name="T10" fmla="*/ 468 w 1039"/>
                <a:gd name="T11" fmla="*/ 280 h 606"/>
                <a:gd name="T12" fmla="*/ 434 w 1039"/>
                <a:gd name="T13" fmla="*/ 293 h 606"/>
                <a:gd name="T14" fmla="*/ 394 w 1039"/>
                <a:gd name="T15" fmla="*/ 301 h 606"/>
                <a:gd name="T16" fmla="*/ 349 w 1039"/>
                <a:gd name="T17" fmla="*/ 303 h 606"/>
                <a:gd name="T18" fmla="*/ 300 w 1039"/>
                <a:gd name="T19" fmla="*/ 301 h 606"/>
                <a:gd name="T20" fmla="*/ 249 w 1039"/>
                <a:gd name="T21" fmla="*/ 292 h 606"/>
                <a:gd name="T22" fmla="*/ 223 w 1039"/>
                <a:gd name="T23" fmla="*/ 285 h 606"/>
                <a:gd name="T24" fmla="*/ 171 w 1039"/>
                <a:gd name="T25" fmla="*/ 267 h 606"/>
                <a:gd name="T26" fmla="*/ 125 w 1039"/>
                <a:gd name="T27" fmla="*/ 246 h 606"/>
                <a:gd name="T28" fmla="*/ 85 w 1039"/>
                <a:gd name="T29" fmla="*/ 221 h 606"/>
                <a:gd name="T30" fmla="*/ 52 w 1039"/>
                <a:gd name="T31" fmla="*/ 194 h 606"/>
                <a:gd name="T32" fmla="*/ 26 w 1039"/>
                <a:gd name="T33" fmla="*/ 165 h 606"/>
                <a:gd name="T34" fmla="*/ 12 w 1039"/>
                <a:gd name="T35" fmla="*/ 143 h 606"/>
                <a:gd name="T36" fmla="*/ 6 w 1039"/>
                <a:gd name="T37" fmla="*/ 128 h 606"/>
                <a:gd name="T38" fmla="*/ 2 w 1039"/>
                <a:gd name="T39" fmla="*/ 114 h 606"/>
                <a:gd name="T40" fmla="*/ 0 w 1039"/>
                <a:gd name="T41" fmla="*/ 100 h 606"/>
                <a:gd name="T42" fmla="*/ 2 w 1039"/>
                <a:gd name="T43" fmla="*/ 85 h 606"/>
                <a:gd name="T44" fmla="*/ 3 w 1039"/>
                <a:gd name="T45" fmla="*/ 78 h 606"/>
                <a:gd name="T46" fmla="*/ 9 w 1039"/>
                <a:gd name="T47" fmla="*/ 66 h 606"/>
                <a:gd name="T48" fmla="*/ 16 w 1039"/>
                <a:gd name="T49" fmla="*/ 53 h 606"/>
                <a:gd name="T50" fmla="*/ 26 w 1039"/>
                <a:gd name="T51" fmla="*/ 43 h 606"/>
                <a:gd name="T52" fmla="*/ 38 w 1039"/>
                <a:gd name="T53" fmla="*/ 32 h 606"/>
                <a:gd name="T54" fmla="*/ 52 w 1039"/>
                <a:gd name="T55" fmla="*/ 24 h 606"/>
                <a:gd name="T56" fmla="*/ 86 w 1039"/>
                <a:gd name="T57" fmla="*/ 10 h 606"/>
                <a:gd name="T58" fmla="*/ 126 w 1039"/>
                <a:gd name="T59" fmla="*/ 3 h 606"/>
                <a:gd name="T60" fmla="*/ 171 w 1039"/>
                <a:gd name="T61" fmla="*/ 0 h 606"/>
                <a:gd name="T62" fmla="*/ 220 w 1039"/>
                <a:gd name="T63" fmla="*/ 3 h 606"/>
                <a:gd name="T64" fmla="*/ 272 w 1039"/>
                <a:gd name="T65" fmla="*/ 12 h 606"/>
                <a:gd name="T66" fmla="*/ 298 w 1039"/>
                <a:gd name="T67" fmla="*/ 19 h 606"/>
                <a:gd name="T68" fmla="*/ 349 w 1039"/>
                <a:gd name="T69" fmla="*/ 37 h 606"/>
                <a:gd name="T70" fmla="*/ 395 w 1039"/>
                <a:gd name="T71" fmla="*/ 58 h 606"/>
                <a:gd name="T72" fmla="*/ 435 w 1039"/>
                <a:gd name="T73" fmla="*/ 83 h 606"/>
                <a:gd name="T74" fmla="*/ 469 w 1039"/>
                <a:gd name="T75" fmla="*/ 110 h 606"/>
                <a:gd name="T76" fmla="*/ 494 w 1039"/>
                <a:gd name="T77" fmla="*/ 139 h 606"/>
                <a:gd name="T78" fmla="*/ 508 w 1039"/>
                <a:gd name="T79" fmla="*/ 161 h 606"/>
                <a:gd name="T80" fmla="*/ 515 w 1039"/>
                <a:gd name="T81" fmla="*/ 175 h 606"/>
                <a:gd name="T82" fmla="*/ 518 w 1039"/>
                <a:gd name="T83" fmla="*/ 190 h 606"/>
                <a:gd name="T84" fmla="*/ 520 w 1039"/>
                <a:gd name="T85" fmla="*/ 204 h 606"/>
                <a:gd name="T86" fmla="*/ 519 w 1039"/>
                <a:gd name="T87" fmla="*/ 218 h 606"/>
                <a:gd name="T88" fmla="*/ 517 w 1039"/>
                <a:gd name="T89" fmla="*/ 225 h 60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39" h="606">
                  <a:moveTo>
                    <a:pt x="1034" y="450"/>
                  </a:moveTo>
                  <a:lnTo>
                    <a:pt x="1034" y="450"/>
                  </a:lnTo>
                  <a:lnTo>
                    <a:pt x="1029" y="464"/>
                  </a:lnTo>
                  <a:lnTo>
                    <a:pt x="1024" y="476"/>
                  </a:lnTo>
                  <a:lnTo>
                    <a:pt x="1016" y="489"/>
                  </a:lnTo>
                  <a:lnTo>
                    <a:pt x="1009" y="501"/>
                  </a:lnTo>
                  <a:lnTo>
                    <a:pt x="999" y="511"/>
                  </a:lnTo>
                  <a:lnTo>
                    <a:pt x="988" y="523"/>
                  </a:lnTo>
                  <a:lnTo>
                    <a:pt x="976" y="532"/>
                  </a:lnTo>
                  <a:lnTo>
                    <a:pt x="965" y="542"/>
                  </a:lnTo>
                  <a:lnTo>
                    <a:pt x="951" y="550"/>
                  </a:lnTo>
                  <a:lnTo>
                    <a:pt x="936" y="559"/>
                  </a:lnTo>
                  <a:lnTo>
                    <a:pt x="903" y="574"/>
                  </a:lnTo>
                  <a:lnTo>
                    <a:pt x="868" y="586"/>
                  </a:lnTo>
                  <a:lnTo>
                    <a:pt x="830" y="594"/>
                  </a:lnTo>
                  <a:lnTo>
                    <a:pt x="788" y="601"/>
                  </a:lnTo>
                  <a:lnTo>
                    <a:pt x="744" y="606"/>
                  </a:lnTo>
                  <a:lnTo>
                    <a:pt x="698" y="606"/>
                  </a:lnTo>
                  <a:lnTo>
                    <a:pt x="650" y="605"/>
                  </a:lnTo>
                  <a:lnTo>
                    <a:pt x="599" y="601"/>
                  </a:lnTo>
                  <a:lnTo>
                    <a:pt x="548" y="593"/>
                  </a:lnTo>
                  <a:lnTo>
                    <a:pt x="497" y="583"/>
                  </a:lnTo>
                  <a:lnTo>
                    <a:pt x="445" y="569"/>
                  </a:lnTo>
                  <a:lnTo>
                    <a:pt x="392" y="552"/>
                  </a:lnTo>
                  <a:lnTo>
                    <a:pt x="341" y="533"/>
                  </a:lnTo>
                  <a:lnTo>
                    <a:pt x="295" y="513"/>
                  </a:lnTo>
                  <a:lnTo>
                    <a:pt x="249" y="491"/>
                  </a:lnTo>
                  <a:lnTo>
                    <a:pt x="209" y="467"/>
                  </a:lnTo>
                  <a:lnTo>
                    <a:pt x="169" y="442"/>
                  </a:lnTo>
                  <a:lnTo>
                    <a:pt x="134" y="414"/>
                  </a:lnTo>
                  <a:lnTo>
                    <a:pt x="103" y="387"/>
                  </a:lnTo>
                  <a:lnTo>
                    <a:pt x="74" y="358"/>
                  </a:lnTo>
                  <a:lnTo>
                    <a:pt x="51" y="329"/>
                  </a:lnTo>
                  <a:lnTo>
                    <a:pt x="32" y="301"/>
                  </a:lnTo>
                  <a:lnTo>
                    <a:pt x="23" y="285"/>
                  </a:lnTo>
                  <a:lnTo>
                    <a:pt x="17" y="272"/>
                  </a:lnTo>
                  <a:lnTo>
                    <a:pt x="11" y="256"/>
                  </a:lnTo>
                  <a:lnTo>
                    <a:pt x="6" y="243"/>
                  </a:lnTo>
                  <a:lnTo>
                    <a:pt x="3" y="228"/>
                  </a:lnTo>
                  <a:lnTo>
                    <a:pt x="1" y="212"/>
                  </a:lnTo>
                  <a:lnTo>
                    <a:pt x="0" y="199"/>
                  </a:lnTo>
                  <a:lnTo>
                    <a:pt x="1" y="185"/>
                  </a:lnTo>
                  <a:lnTo>
                    <a:pt x="3" y="170"/>
                  </a:lnTo>
                  <a:lnTo>
                    <a:pt x="6" y="156"/>
                  </a:lnTo>
                  <a:lnTo>
                    <a:pt x="10" y="143"/>
                  </a:lnTo>
                  <a:lnTo>
                    <a:pt x="17" y="131"/>
                  </a:lnTo>
                  <a:lnTo>
                    <a:pt x="23" y="117"/>
                  </a:lnTo>
                  <a:lnTo>
                    <a:pt x="32" y="105"/>
                  </a:lnTo>
                  <a:lnTo>
                    <a:pt x="40" y="95"/>
                  </a:lnTo>
                  <a:lnTo>
                    <a:pt x="51" y="85"/>
                  </a:lnTo>
                  <a:lnTo>
                    <a:pt x="62" y="75"/>
                  </a:lnTo>
                  <a:lnTo>
                    <a:pt x="76" y="64"/>
                  </a:lnTo>
                  <a:lnTo>
                    <a:pt x="90" y="56"/>
                  </a:lnTo>
                  <a:lnTo>
                    <a:pt x="103" y="47"/>
                  </a:lnTo>
                  <a:lnTo>
                    <a:pt x="136" y="32"/>
                  </a:lnTo>
                  <a:lnTo>
                    <a:pt x="171" y="20"/>
                  </a:lnTo>
                  <a:lnTo>
                    <a:pt x="210" y="12"/>
                  </a:lnTo>
                  <a:lnTo>
                    <a:pt x="251" y="5"/>
                  </a:lnTo>
                  <a:lnTo>
                    <a:pt x="295" y="2"/>
                  </a:lnTo>
                  <a:lnTo>
                    <a:pt x="341" y="0"/>
                  </a:lnTo>
                  <a:lnTo>
                    <a:pt x="390" y="2"/>
                  </a:lnTo>
                  <a:lnTo>
                    <a:pt x="440" y="5"/>
                  </a:lnTo>
                  <a:lnTo>
                    <a:pt x="491" y="13"/>
                  </a:lnTo>
                  <a:lnTo>
                    <a:pt x="543" y="24"/>
                  </a:lnTo>
                  <a:lnTo>
                    <a:pt x="596" y="37"/>
                  </a:lnTo>
                  <a:lnTo>
                    <a:pt x="649" y="54"/>
                  </a:lnTo>
                  <a:lnTo>
                    <a:pt x="698" y="73"/>
                  </a:lnTo>
                  <a:lnTo>
                    <a:pt x="745" y="93"/>
                  </a:lnTo>
                  <a:lnTo>
                    <a:pt x="790" y="115"/>
                  </a:lnTo>
                  <a:lnTo>
                    <a:pt x="832" y="139"/>
                  </a:lnTo>
                  <a:lnTo>
                    <a:pt x="869" y="165"/>
                  </a:lnTo>
                  <a:lnTo>
                    <a:pt x="905" y="192"/>
                  </a:lnTo>
                  <a:lnTo>
                    <a:pt x="937" y="219"/>
                  </a:lnTo>
                  <a:lnTo>
                    <a:pt x="965" y="248"/>
                  </a:lnTo>
                  <a:lnTo>
                    <a:pt x="988" y="277"/>
                  </a:lnTo>
                  <a:lnTo>
                    <a:pt x="1009" y="306"/>
                  </a:lnTo>
                  <a:lnTo>
                    <a:pt x="1016" y="321"/>
                  </a:lnTo>
                  <a:lnTo>
                    <a:pt x="1022" y="335"/>
                  </a:lnTo>
                  <a:lnTo>
                    <a:pt x="1029" y="350"/>
                  </a:lnTo>
                  <a:lnTo>
                    <a:pt x="1033" y="365"/>
                  </a:lnTo>
                  <a:lnTo>
                    <a:pt x="1036" y="379"/>
                  </a:lnTo>
                  <a:lnTo>
                    <a:pt x="1039" y="394"/>
                  </a:lnTo>
                  <a:lnTo>
                    <a:pt x="1039" y="408"/>
                  </a:lnTo>
                  <a:lnTo>
                    <a:pt x="1039" y="423"/>
                  </a:lnTo>
                  <a:lnTo>
                    <a:pt x="1038" y="436"/>
                  </a:lnTo>
                  <a:lnTo>
                    <a:pt x="1034" y="450"/>
                  </a:lnTo>
                  <a:close/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7" name="Freeform 9788"/>
            <p:cNvSpPr>
              <a:spLocks/>
            </p:cNvSpPr>
            <p:nvPr userDrawn="1"/>
          </p:nvSpPr>
          <p:spPr bwMode="auto">
            <a:xfrm>
              <a:off x="4954" y="2862"/>
              <a:ext cx="375" cy="374"/>
            </a:xfrm>
            <a:custGeom>
              <a:avLst/>
              <a:gdLst>
                <a:gd name="T0" fmla="*/ 6 w 749"/>
                <a:gd name="T1" fmla="*/ 0 h 747"/>
                <a:gd name="T2" fmla="*/ 6 w 749"/>
                <a:gd name="T3" fmla="*/ 0 h 747"/>
                <a:gd name="T4" fmla="*/ 3 w 749"/>
                <a:gd name="T5" fmla="*/ 13 h 747"/>
                <a:gd name="T6" fmla="*/ 1 w 749"/>
                <a:gd name="T7" fmla="*/ 26 h 747"/>
                <a:gd name="T8" fmla="*/ 0 w 749"/>
                <a:gd name="T9" fmla="*/ 39 h 747"/>
                <a:gd name="T10" fmla="*/ 0 w 749"/>
                <a:gd name="T11" fmla="*/ 53 h 747"/>
                <a:gd name="T12" fmla="*/ 2 w 749"/>
                <a:gd name="T13" fmla="*/ 65 h 747"/>
                <a:gd name="T14" fmla="*/ 5 w 749"/>
                <a:gd name="T15" fmla="*/ 79 h 747"/>
                <a:gd name="T16" fmla="*/ 8 w 749"/>
                <a:gd name="T17" fmla="*/ 93 h 747"/>
                <a:gd name="T18" fmla="*/ 13 w 749"/>
                <a:gd name="T19" fmla="*/ 106 h 747"/>
                <a:gd name="T20" fmla="*/ 18 w 749"/>
                <a:gd name="T21" fmla="*/ 120 h 747"/>
                <a:gd name="T22" fmla="*/ 25 w 749"/>
                <a:gd name="T23" fmla="*/ 133 h 747"/>
                <a:gd name="T24" fmla="*/ 33 w 749"/>
                <a:gd name="T25" fmla="*/ 147 h 747"/>
                <a:gd name="T26" fmla="*/ 41 w 749"/>
                <a:gd name="T27" fmla="*/ 160 h 747"/>
                <a:gd name="T28" fmla="*/ 50 w 749"/>
                <a:gd name="T29" fmla="*/ 173 h 747"/>
                <a:gd name="T30" fmla="*/ 61 w 749"/>
                <a:gd name="T31" fmla="*/ 186 h 747"/>
                <a:gd name="T32" fmla="*/ 73 w 749"/>
                <a:gd name="T33" fmla="*/ 200 h 747"/>
                <a:gd name="T34" fmla="*/ 84 w 749"/>
                <a:gd name="T35" fmla="*/ 212 h 747"/>
                <a:gd name="T36" fmla="*/ 97 w 749"/>
                <a:gd name="T37" fmla="*/ 225 h 747"/>
                <a:gd name="T38" fmla="*/ 112 w 749"/>
                <a:gd name="T39" fmla="*/ 237 h 747"/>
                <a:gd name="T40" fmla="*/ 126 w 749"/>
                <a:gd name="T41" fmla="*/ 249 h 747"/>
                <a:gd name="T42" fmla="*/ 141 w 749"/>
                <a:gd name="T43" fmla="*/ 261 h 747"/>
                <a:gd name="T44" fmla="*/ 157 w 749"/>
                <a:gd name="T45" fmla="*/ 273 h 747"/>
                <a:gd name="T46" fmla="*/ 174 w 749"/>
                <a:gd name="T47" fmla="*/ 284 h 747"/>
                <a:gd name="T48" fmla="*/ 191 w 749"/>
                <a:gd name="T49" fmla="*/ 295 h 747"/>
                <a:gd name="T50" fmla="*/ 209 w 749"/>
                <a:gd name="T51" fmla="*/ 305 h 747"/>
                <a:gd name="T52" fmla="*/ 228 w 749"/>
                <a:gd name="T53" fmla="*/ 315 h 747"/>
                <a:gd name="T54" fmla="*/ 247 w 749"/>
                <a:gd name="T55" fmla="*/ 325 h 747"/>
                <a:gd name="T56" fmla="*/ 267 w 749"/>
                <a:gd name="T57" fmla="*/ 335 h 747"/>
                <a:gd name="T58" fmla="*/ 287 w 749"/>
                <a:gd name="T59" fmla="*/ 343 h 747"/>
                <a:gd name="T60" fmla="*/ 309 w 749"/>
                <a:gd name="T61" fmla="*/ 352 h 747"/>
                <a:gd name="T62" fmla="*/ 330 w 749"/>
                <a:gd name="T63" fmla="*/ 359 h 747"/>
                <a:gd name="T64" fmla="*/ 352 w 749"/>
                <a:gd name="T65" fmla="*/ 367 h 747"/>
                <a:gd name="T66" fmla="*/ 375 w 749"/>
                <a:gd name="T67" fmla="*/ 374 h 7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49" h="747">
                  <a:moveTo>
                    <a:pt x="12" y="0"/>
                  </a:moveTo>
                  <a:lnTo>
                    <a:pt x="12" y="0"/>
                  </a:lnTo>
                  <a:lnTo>
                    <a:pt x="5" y="25"/>
                  </a:lnTo>
                  <a:lnTo>
                    <a:pt x="2" y="51"/>
                  </a:lnTo>
                  <a:lnTo>
                    <a:pt x="0" y="78"/>
                  </a:lnTo>
                  <a:lnTo>
                    <a:pt x="0" y="105"/>
                  </a:lnTo>
                  <a:lnTo>
                    <a:pt x="3" y="130"/>
                  </a:lnTo>
                  <a:lnTo>
                    <a:pt x="9" y="158"/>
                  </a:lnTo>
                  <a:lnTo>
                    <a:pt x="15" y="185"/>
                  </a:lnTo>
                  <a:lnTo>
                    <a:pt x="26" y="212"/>
                  </a:lnTo>
                  <a:lnTo>
                    <a:pt x="36" y="239"/>
                  </a:lnTo>
                  <a:lnTo>
                    <a:pt x="49" y="266"/>
                  </a:lnTo>
                  <a:lnTo>
                    <a:pt x="65" y="293"/>
                  </a:lnTo>
                  <a:lnTo>
                    <a:pt x="82" y="319"/>
                  </a:lnTo>
                  <a:lnTo>
                    <a:pt x="100" y="346"/>
                  </a:lnTo>
                  <a:lnTo>
                    <a:pt x="122" y="372"/>
                  </a:lnTo>
                  <a:lnTo>
                    <a:pt x="145" y="399"/>
                  </a:lnTo>
                  <a:lnTo>
                    <a:pt x="168" y="424"/>
                  </a:lnTo>
                  <a:lnTo>
                    <a:pt x="194" y="450"/>
                  </a:lnTo>
                  <a:lnTo>
                    <a:pt x="223" y="474"/>
                  </a:lnTo>
                  <a:lnTo>
                    <a:pt x="252" y="497"/>
                  </a:lnTo>
                  <a:lnTo>
                    <a:pt x="282" y="521"/>
                  </a:lnTo>
                  <a:lnTo>
                    <a:pt x="313" y="545"/>
                  </a:lnTo>
                  <a:lnTo>
                    <a:pt x="347" y="567"/>
                  </a:lnTo>
                  <a:lnTo>
                    <a:pt x="382" y="589"/>
                  </a:lnTo>
                  <a:lnTo>
                    <a:pt x="418" y="609"/>
                  </a:lnTo>
                  <a:lnTo>
                    <a:pt x="455" y="630"/>
                  </a:lnTo>
                  <a:lnTo>
                    <a:pt x="494" y="650"/>
                  </a:lnTo>
                  <a:lnTo>
                    <a:pt x="534" y="669"/>
                  </a:lnTo>
                  <a:lnTo>
                    <a:pt x="574" y="686"/>
                  </a:lnTo>
                  <a:lnTo>
                    <a:pt x="617" y="703"/>
                  </a:lnTo>
                  <a:lnTo>
                    <a:pt x="659" y="718"/>
                  </a:lnTo>
                  <a:lnTo>
                    <a:pt x="703" y="733"/>
                  </a:lnTo>
                  <a:lnTo>
                    <a:pt x="749" y="747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8" name="Freeform 9789"/>
            <p:cNvSpPr>
              <a:spLocks/>
            </p:cNvSpPr>
            <p:nvPr userDrawn="1"/>
          </p:nvSpPr>
          <p:spPr bwMode="auto">
            <a:xfrm>
              <a:off x="5329" y="3096"/>
              <a:ext cx="518" cy="168"/>
            </a:xfrm>
            <a:custGeom>
              <a:avLst/>
              <a:gdLst>
                <a:gd name="T0" fmla="*/ 518 w 1037"/>
                <a:gd name="T1" fmla="*/ 0 h 337"/>
                <a:gd name="T2" fmla="*/ 518 w 1037"/>
                <a:gd name="T3" fmla="*/ 0 h 337"/>
                <a:gd name="T4" fmla="*/ 514 w 1037"/>
                <a:gd name="T5" fmla="*/ 14 h 337"/>
                <a:gd name="T6" fmla="*/ 508 w 1037"/>
                <a:gd name="T7" fmla="*/ 26 h 337"/>
                <a:gd name="T8" fmla="*/ 501 w 1037"/>
                <a:gd name="T9" fmla="*/ 39 h 337"/>
                <a:gd name="T10" fmla="*/ 493 w 1037"/>
                <a:gd name="T11" fmla="*/ 51 h 337"/>
                <a:gd name="T12" fmla="*/ 485 w 1037"/>
                <a:gd name="T13" fmla="*/ 62 h 337"/>
                <a:gd name="T14" fmla="*/ 476 w 1037"/>
                <a:gd name="T15" fmla="*/ 73 h 337"/>
                <a:gd name="T16" fmla="*/ 465 w 1037"/>
                <a:gd name="T17" fmla="*/ 83 h 337"/>
                <a:gd name="T18" fmla="*/ 454 w 1037"/>
                <a:gd name="T19" fmla="*/ 93 h 337"/>
                <a:gd name="T20" fmla="*/ 442 w 1037"/>
                <a:gd name="T21" fmla="*/ 103 h 337"/>
                <a:gd name="T22" fmla="*/ 429 w 1037"/>
                <a:gd name="T23" fmla="*/ 111 h 337"/>
                <a:gd name="T24" fmla="*/ 414 w 1037"/>
                <a:gd name="T25" fmla="*/ 119 h 337"/>
                <a:gd name="T26" fmla="*/ 400 w 1037"/>
                <a:gd name="T27" fmla="*/ 127 h 337"/>
                <a:gd name="T28" fmla="*/ 385 w 1037"/>
                <a:gd name="T29" fmla="*/ 133 h 337"/>
                <a:gd name="T30" fmla="*/ 369 w 1037"/>
                <a:gd name="T31" fmla="*/ 140 h 337"/>
                <a:gd name="T32" fmla="*/ 352 w 1037"/>
                <a:gd name="T33" fmla="*/ 146 h 337"/>
                <a:gd name="T34" fmla="*/ 335 w 1037"/>
                <a:gd name="T35" fmla="*/ 150 h 337"/>
                <a:gd name="T36" fmla="*/ 317 w 1037"/>
                <a:gd name="T37" fmla="*/ 155 h 337"/>
                <a:gd name="T38" fmla="*/ 299 w 1037"/>
                <a:gd name="T39" fmla="*/ 159 h 337"/>
                <a:gd name="T40" fmla="*/ 279 w 1037"/>
                <a:gd name="T41" fmla="*/ 162 h 337"/>
                <a:gd name="T42" fmla="*/ 260 w 1037"/>
                <a:gd name="T43" fmla="*/ 165 h 337"/>
                <a:gd name="T44" fmla="*/ 240 w 1037"/>
                <a:gd name="T45" fmla="*/ 166 h 337"/>
                <a:gd name="T46" fmla="*/ 220 w 1037"/>
                <a:gd name="T47" fmla="*/ 167 h 337"/>
                <a:gd name="T48" fmla="*/ 200 w 1037"/>
                <a:gd name="T49" fmla="*/ 168 h 337"/>
                <a:gd name="T50" fmla="*/ 178 w 1037"/>
                <a:gd name="T51" fmla="*/ 167 h 337"/>
                <a:gd name="T52" fmla="*/ 157 w 1037"/>
                <a:gd name="T53" fmla="*/ 166 h 337"/>
                <a:gd name="T54" fmla="*/ 135 w 1037"/>
                <a:gd name="T55" fmla="*/ 165 h 337"/>
                <a:gd name="T56" fmla="*/ 113 w 1037"/>
                <a:gd name="T57" fmla="*/ 162 h 337"/>
                <a:gd name="T58" fmla="*/ 91 w 1037"/>
                <a:gd name="T59" fmla="*/ 160 h 337"/>
                <a:gd name="T60" fmla="*/ 68 w 1037"/>
                <a:gd name="T61" fmla="*/ 155 h 337"/>
                <a:gd name="T62" fmla="*/ 46 w 1037"/>
                <a:gd name="T63" fmla="*/ 151 h 337"/>
                <a:gd name="T64" fmla="*/ 23 w 1037"/>
                <a:gd name="T65" fmla="*/ 145 h 337"/>
                <a:gd name="T66" fmla="*/ 0 w 1037"/>
                <a:gd name="T67" fmla="*/ 139 h 3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37" h="337">
                  <a:moveTo>
                    <a:pt x="1037" y="0"/>
                  </a:moveTo>
                  <a:lnTo>
                    <a:pt x="1037" y="0"/>
                  </a:lnTo>
                  <a:lnTo>
                    <a:pt x="1028" y="28"/>
                  </a:lnTo>
                  <a:lnTo>
                    <a:pt x="1016" y="53"/>
                  </a:lnTo>
                  <a:lnTo>
                    <a:pt x="1003" y="79"/>
                  </a:lnTo>
                  <a:lnTo>
                    <a:pt x="987" y="102"/>
                  </a:lnTo>
                  <a:lnTo>
                    <a:pt x="970" y="124"/>
                  </a:lnTo>
                  <a:lnTo>
                    <a:pt x="952" y="146"/>
                  </a:lnTo>
                  <a:lnTo>
                    <a:pt x="931" y="167"/>
                  </a:lnTo>
                  <a:lnTo>
                    <a:pt x="908" y="187"/>
                  </a:lnTo>
                  <a:lnTo>
                    <a:pt x="884" y="206"/>
                  </a:lnTo>
                  <a:lnTo>
                    <a:pt x="858" y="223"/>
                  </a:lnTo>
                  <a:lnTo>
                    <a:pt x="829" y="238"/>
                  </a:lnTo>
                  <a:lnTo>
                    <a:pt x="800" y="254"/>
                  </a:lnTo>
                  <a:lnTo>
                    <a:pt x="770" y="267"/>
                  </a:lnTo>
                  <a:lnTo>
                    <a:pt x="738" y="281"/>
                  </a:lnTo>
                  <a:lnTo>
                    <a:pt x="705" y="293"/>
                  </a:lnTo>
                  <a:lnTo>
                    <a:pt x="670" y="301"/>
                  </a:lnTo>
                  <a:lnTo>
                    <a:pt x="634" y="311"/>
                  </a:lnTo>
                  <a:lnTo>
                    <a:pt x="598" y="318"/>
                  </a:lnTo>
                  <a:lnTo>
                    <a:pt x="559" y="325"/>
                  </a:lnTo>
                  <a:lnTo>
                    <a:pt x="520" y="330"/>
                  </a:lnTo>
                  <a:lnTo>
                    <a:pt x="481" y="333"/>
                  </a:lnTo>
                  <a:lnTo>
                    <a:pt x="440" y="335"/>
                  </a:lnTo>
                  <a:lnTo>
                    <a:pt x="400" y="337"/>
                  </a:lnTo>
                  <a:lnTo>
                    <a:pt x="357" y="335"/>
                  </a:lnTo>
                  <a:lnTo>
                    <a:pt x="315" y="333"/>
                  </a:lnTo>
                  <a:lnTo>
                    <a:pt x="270" y="330"/>
                  </a:lnTo>
                  <a:lnTo>
                    <a:pt x="226" y="325"/>
                  </a:lnTo>
                  <a:lnTo>
                    <a:pt x="182" y="320"/>
                  </a:lnTo>
                  <a:lnTo>
                    <a:pt x="136" y="311"/>
                  </a:lnTo>
                  <a:lnTo>
                    <a:pt x="92" y="303"/>
                  </a:lnTo>
                  <a:lnTo>
                    <a:pt x="46" y="291"/>
                  </a:lnTo>
                  <a:lnTo>
                    <a:pt x="0" y="279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9" name="Freeform 9790"/>
            <p:cNvSpPr>
              <a:spLocks/>
            </p:cNvSpPr>
            <p:nvPr userDrawn="1"/>
          </p:nvSpPr>
          <p:spPr bwMode="auto">
            <a:xfrm>
              <a:off x="4814" y="3138"/>
              <a:ext cx="448" cy="355"/>
            </a:xfrm>
            <a:custGeom>
              <a:avLst/>
              <a:gdLst>
                <a:gd name="T0" fmla="*/ 3 w 897"/>
                <a:gd name="T1" fmla="*/ 0 h 710"/>
                <a:gd name="T2" fmla="*/ 3 w 897"/>
                <a:gd name="T3" fmla="*/ 0 h 710"/>
                <a:gd name="T4" fmla="*/ 0 w 897"/>
                <a:gd name="T5" fmla="*/ 11 h 710"/>
                <a:gd name="T6" fmla="*/ 0 w 897"/>
                <a:gd name="T7" fmla="*/ 22 h 710"/>
                <a:gd name="T8" fmla="*/ 0 w 897"/>
                <a:gd name="T9" fmla="*/ 34 h 710"/>
                <a:gd name="T10" fmla="*/ 1 w 897"/>
                <a:gd name="T11" fmla="*/ 45 h 710"/>
                <a:gd name="T12" fmla="*/ 4 w 897"/>
                <a:gd name="T13" fmla="*/ 57 h 710"/>
                <a:gd name="T14" fmla="*/ 7 w 897"/>
                <a:gd name="T15" fmla="*/ 69 h 710"/>
                <a:gd name="T16" fmla="*/ 12 w 897"/>
                <a:gd name="T17" fmla="*/ 82 h 710"/>
                <a:gd name="T18" fmla="*/ 19 w 897"/>
                <a:gd name="T19" fmla="*/ 94 h 710"/>
                <a:gd name="T20" fmla="*/ 27 w 897"/>
                <a:gd name="T21" fmla="*/ 105 h 710"/>
                <a:gd name="T22" fmla="*/ 35 w 897"/>
                <a:gd name="T23" fmla="*/ 118 h 710"/>
                <a:gd name="T24" fmla="*/ 45 w 897"/>
                <a:gd name="T25" fmla="*/ 130 h 710"/>
                <a:gd name="T26" fmla="*/ 56 w 897"/>
                <a:gd name="T27" fmla="*/ 143 h 710"/>
                <a:gd name="T28" fmla="*/ 67 w 897"/>
                <a:gd name="T29" fmla="*/ 155 h 710"/>
                <a:gd name="T30" fmla="*/ 79 w 897"/>
                <a:gd name="T31" fmla="*/ 167 h 710"/>
                <a:gd name="T32" fmla="*/ 94 w 897"/>
                <a:gd name="T33" fmla="*/ 179 h 710"/>
                <a:gd name="T34" fmla="*/ 108 w 897"/>
                <a:gd name="T35" fmla="*/ 191 h 710"/>
                <a:gd name="T36" fmla="*/ 124 w 897"/>
                <a:gd name="T37" fmla="*/ 204 h 710"/>
                <a:gd name="T38" fmla="*/ 140 w 897"/>
                <a:gd name="T39" fmla="*/ 216 h 710"/>
                <a:gd name="T40" fmla="*/ 158 w 897"/>
                <a:gd name="T41" fmla="*/ 227 h 710"/>
                <a:gd name="T42" fmla="*/ 175 w 897"/>
                <a:gd name="T43" fmla="*/ 239 h 710"/>
                <a:gd name="T44" fmla="*/ 194 w 897"/>
                <a:gd name="T45" fmla="*/ 250 h 710"/>
                <a:gd name="T46" fmla="*/ 215 w 897"/>
                <a:gd name="T47" fmla="*/ 261 h 710"/>
                <a:gd name="T48" fmla="*/ 235 w 897"/>
                <a:gd name="T49" fmla="*/ 272 h 710"/>
                <a:gd name="T50" fmla="*/ 256 w 897"/>
                <a:gd name="T51" fmla="*/ 283 h 710"/>
                <a:gd name="T52" fmla="*/ 277 w 897"/>
                <a:gd name="T53" fmla="*/ 293 h 710"/>
                <a:gd name="T54" fmla="*/ 300 w 897"/>
                <a:gd name="T55" fmla="*/ 303 h 710"/>
                <a:gd name="T56" fmla="*/ 323 w 897"/>
                <a:gd name="T57" fmla="*/ 313 h 710"/>
                <a:gd name="T58" fmla="*/ 347 w 897"/>
                <a:gd name="T59" fmla="*/ 322 h 710"/>
                <a:gd name="T60" fmla="*/ 372 w 897"/>
                <a:gd name="T61" fmla="*/ 331 h 710"/>
                <a:gd name="T62" fmla="*/ 396 w 897"/>
                <a:gd name="T63" fmla="*/ 340 h 710"/>
                <a:gd name="T64" fmla="*/ 422 w 897"/>
                <a:gd name="T65" fmla="*/ 347 h 710"/>
                <a:gd name="T66" fmla="*/ 448 w 897"/>
                <a:gd name="T67" fmla="*/ 355 h 71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7" h="710">
                  <a:moveTo>
                    <a:pt x="7" y="0"/>
                  </a:moveTo>
                  <a:lnTo>
                    <a:pt x="7" y="0"/>
                  </a:lnTo>
                  <a:lnTo>
                    <a:pt x="1" y="22"/>
                  </a:lnTo>
                  <a:lnTo>
                    <a:pt x="0" y="44"/>
                  </a:lnTo>
                  <a:lnTo>
                    <a:pt x="0" y="68"/>
                  </a:lnTo>
                  <a:lnTo>
                    <a:pt x="3" y="90"/>
                  </a:lnTo>
                  <a:lnTo>
                    <a:pt x="8" y="113"/>
                  </a:lnTo>
                  <a:lnTo>
                    <a:pt x="15" y="137"/>
                  </a:lnTo>
                  <a:lnTo>
                    <a:pt x="25" y="163"/>
                  </a:lnTo>
                  <a:lnTo>
                    <a:pt x="39" y="187"/>
                  </a:lnTo>
                  <a:lnTo>
                    <a:pt x="54" y="210"/>
                  </a:lnTo>
                  <a:lnTo>
                    <a:pt x="71" y="236"/>
                  </a:lnTo>
                  <a:lnTo>
                    <a:pt x="90" y="260"/>
                  </a:lnTo>
                  <a:lnTo>
                    <a:pt x="112" y="285"/>
                  </a:lnTo>
                  <a:lnTo>
                    <a:pt x="134" y="309"/>
                  </a:lnTo>
                  <a:lnTo>
                    <a:pt x="159" y="334"/>
                  </a:lnTo>
                  <a:lnTo>
                    <a:pt x="188" y="358"/>
                  </a:lnTo>
                  <a:lnTo>
                    <a:pt x="217" y="382"/>
                  </a:lnTo>
                  <a:lnTo>
                    <a:pt x="248" y="407"/>
                  </a:lnTo>
                  <a:lnTo>
                    <a:pt x="280" y="431"/>
                  </a:lnTo>
                  <a:lnTo>
                    <a:pt x="316" y="453"/>
                  </a:lnTo>
                  <a:lnTo>
                    <a:pt x="351" y="477"/>
                  </a:lnTo>
                  <a:lnTo>
                    <a:pt x="389" y="499"/>
                  </a:lnTo>
                  <a:lnTo>
                    <a:pt x="430" y="521"/>
                  </a:lnTo>
                  <a:lnTo>
                    <a:pt x="470" y="543"/>
                  </a:lnTo>
                  <a:lnTo>
                    <a:pt x="513" y="565"/>
                  </a:lnTo>
                  <a:lnTo>
                    <a:pt x="555" y="586"/>
                  </a:lnTo>
                  <a:lnTo>
                    <a:pt x="601" y="606"/>
                  </a:lnTo>
                  <a:lnTo>
                    <a:pt x="647" y="625"/>
                  </a:lnTo>
                  <a:lnTo>
                    <a:pt x="695" y="643"/>
                  </a:lnTo>
                  <a:lnTo>
                    <a:pt x="744" y="662"/>
                  </a:lnTo>
                  <a:lnTo>
                    <a:pt x="793" y="679"/>
                  </a:lnTo>
                  <a:lnTo>
                    <a:pt x="844" y="694"/>
                  </a:lnTo>
                  <a:lnTo>
                    <a:pt x="897" y="710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0" name="Freeform 9791"/>
            <p:cNvSpPr>
              <a:spLocks/>
            </p:cNvSpPr>
            <p:nvPr userDrawn="1"/>
          </p:nvSpPr>
          <p:spPr bwMode="auto">
            <a:xfrm>
              <a:off x="5264" y="3427"/>
              <a:ext cx="566" cy="112"/>
            </a:xfrm>
            <a:custGeom>
              <a:avLst/>
              <a:gdLst>
                <a:gd name="T0" fmla="*/ 566 w 1132"/>
                <a:gd name="T1" fmla="*/ 0 h 224"/>
                <a:gd name="T2" fmla="*/ 566 w 1132"/>
                <a:gd name="T3" fmla="*/ 0 h 224"/>
                <a:gd name="T4" fmla="*/ 563 w 1132"/>
                <a:gd name="T5" fmla="*/ 11 h 224"/>
                <a:gd name="T6" fmla="*/ 558 w 1132"/>
                <a:gd name="T7" fmla="*/ 22 h 224"/>
                <a:gd name="T8" fmla="*/ 552 w 1132"/>
                <a:gd name="T9" fmla="*/ 31 h 224"/>
                <a:gd name="T10" fmla="*/ 544 w 1132"/>
                <a:gd name="T11" fmla="*/ 40 h 224"/>
                <a:gd name="T12" fmla="*/ 535 w 1132"/>
                <a:gd name="T13" fmla="*/ 49 h 224"/>
                <a:gd name="T14" fmla="*/ 525 w 1132"/>
                <a:gd name="T15" fmla="*/ 57 h 224"/>
                <a:gd name="T16" fmla="*/ 515 w 1132"/>
                <a:gd name="T17" fmla="*/ 65 h 224"/>
                <a:gd name="T18" fmla="*/ 503 w 1132"/>
                <a:gd name="T19" fmla="*/ 72 h 224"/>
                <a:gd name="T20" fmla="*/ 490 w 1132"/>
                <a:gd name="T21" fmla="*/ 78 h 224"/>
                <a:gd name="T22" fmla="*/ 477 w 1132"/>
                <a:gd name="T23" fmla="*/ 84 h 224"/>
                <a:gd name="T24" fmla="*/ 462 w 1132"/>
                <a:gd name="T25" fmla="*/ 90 h 224"/>
                <a:gd name="T26" fmla="*/ 446 w 1132"/>
                <a:gd name="T27" fmla="*/ 94 h 224"/>
                <a:gd name="T28" fmla="*/ 430 w 1132"/>
                <a:gd name="T29" fmla="*/ 98 h 224"/>
                <a:gd name="T30" fmla="*/ 412 w 1132"/>
                <a:gd name="T31" fmla="*/ 102 h 224"/>
                <a:gd name="T32" fmla="*/ 394 w 1132"/>
                <a:gd name="T33" fmla="*/ 105 h 224"/>
                <a:gd name="T34" fmla="*/ 376 w 1132"/>
                <a:gd name="T35" fmla="*/ 107 h 224"/>
                <a:gd name="T36" fmla="*/ 356 w 1132"/>
                <a:gd name="T37" fmla="*/ 110 h 224"/>
                <a:gd name="T38" fmla="*/ 336 w 1132"/>
                <a:gd name="T39" fmla="*/ 111 h 224"/>
                <a:gd name="T40" fmla="*/ 315 w 1132"/>
                <a:gd name="T41" fmla="*/ 112 h 224"/>
                <a:gd name="T42" fmla="*/ 293 w 1132"/>
                <a:gd name="T43" fmla="*/ 112 h 224"/>
                <a:gd name="T44" fmla="*/ 271 w 1132"/>
                <a:gd name="T45" fmla="*/ 112 h 224"/>
                <a:gd name="T46" fmla="*/ 249 w 1132"/>
                <a:gd name="T47" fmla="*/ 111 h 224"/>
                <a:gd name="T48" fmla="*/ 225 w 1132"/>
                <a:gd name="T49" fmla="*/ 109 h 224"/>
                <a:gd name="T50" fmla="*/ 203 w 1132"/>
                <a:gd name="T51" fmla="*/ 107 h 224"/>
                <a:gd name="T52" fmla="*/ 178 w 1132"/>
                <a:gd name="T53" fmla="*/ 104 h 224"/>
                <a:gd name="T54" fmla="*/ 153 w 1132"/>
                <a:gd name="T55" fmla="*/ 101 h 224"/>
                <a:gd name="T56" fmla="*/ 129 w 1132"/>
                <a:gd name="T57" fmla="*/ 97 h 224"/>
                <a:gd name="T58" fmla="*/ 104 w 1132"/>
                <a:gd name="T59" fmla="*/ 92 h 224"/>
                <a:gd name="T60" fmla="*/ 78 w 1132"/>
                <a:gd name="T61" fmla="*/ 87 h 224"/>
                <a:gd name="T62" fmla="*/ 53 w 1132"/>
                <a:gd name="T63" fmla="*/ 81 h 224"/>
                <a:gd name="T64" fmla="*/ 27 w 1132"/>
                <a:gd name="T65" fmla="*/ 75 h 224"/>
                <a:gd name="T66" fmla="*/ 0 w 1132"/>
                <a:gd name="T67" fmla="*/ 67 h 22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132" h="224">
                  <a:moveTo>
                    <a:pt x="1132" y="0"/>
                  </a:moveTo>
                  <a:lnTo>
                    <a:pt x="1132" y="0"/>
                  </a:lnTo>
                  <a:lnTo>
                    <a:pt x="1125" y="22"/>
                  </a:lnTo>
                  <a:lnTo>
                    <a:pt x="1115" y="43"/>
                  </a:lnTo>
                  <a:lnTo>
                    <a:pt x="1103" y="61"/>
                  </a:lnTo>
                  <a:lnTo>
                    <a:pt x="1087" y="80"/>
                  </a:lnTo>
                  <a:lnTo>
                    <a:pt x="1070" y="97"/>
                  </a:lnTo>
                  <a:lnTo>
                    <a:pt x="1050" y="114"/>
                  </a:lnTo>
                  <a:lnTo>
                    <a:pt x="1030" y="129"/>
                  </a:lnTo>
                  <a:lnTo>
                    <a:pt x="1006" y="143"/>
                  </a:lnTo>
                  <a:lnTo>
                    <a:pt x="980" y="155"/>
                  </a:lnTo>
                  <a:lnTo>
                    <a:pt x="953" y="167"/>
                  </a:lnTo>
                  <a:lnTo>
                    <a:pt x="923" y="179"/>
                  </a:lnTo>
                  <a:lnTo>
                    <a:pt x="892" y="187"/>
                  </a:lnTo>
                  <a:lnTo>
                    <a:pt x="860" y="196"/>
                  </a:lnTo>
                  <a:lnTo>
                    <a:pt x="824" y="204"/>
                  </a:lnTo>
                  <a:lnTo>
                    <a:pt x="788" y="209"/>
                  </a:lnTo>
                  <a:lnTo>
                    <a:pt x="751" y="214"/>
                  </a:lnTo>
                  <a:lnTo>
                    <a:pt x="712" y="219"/>
                  </a:lnTo>
                  <a:lnTo>
                    <a:pt x="671" y="221"/>
                  </a:lnTo>
                  <a:lnTo>
                    <a:pt x="629" y="223"/>
                  </a:lnTo>
                  <a:lnTo>
                    <a:pt x="586" y="224"/>
                  </a:lnTo>
                  <a:lnTo>
                    <a:pt x="542" y="223"/>
                  </a:lnTo>
                  <a:lnTo>
                    <a:pt x="498" y="221"/>
                  </a:lnTo>
                  <a:lnTo>
                    <a:pt x="450" y="218"/>
                  </a:lnTo>
                  <a:lnTo>
                    <a:pt x="405" y="214"/>
                  </a:lnTo>
                  <a:lnTo>
                    <a:pt x="355" y="207"/>
                  </a:lnTo>
                  <a:lnTo>
                    <a:pt x="306" y="202"/>
                  </a:lnTo>
                  <a:lnTo>
                    <a:pt x="257" y="194"/>
                  </a:lnTo>
                  <a:lnTo>
                    <a:pt x="207" y="184"/>
                  </a:lnTo>
                  <a:lnTo>
                    <a:pt x="156" y="173"/>
                  </a:lnTo>
                  <a:lnTo>
                    <a:pt x="106" y="162"/>
                  </a:lnTo>
                  <a:lnTo>
                    <a:pt x="53" y="150"/>
                  </a:lnTo>
                  <a:lnTo>
                    <a:pt x="0" y="134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1" name="Freeform 9792"/>
            <p:cNvSpPr>
              <a:spLocks/>
            </p:cNvSpPr>
            <p:nvPr userDrawn="1"/>
          </p:nvSpPr>
          <p:spPr bwMode="auto">
            <a:xfrm>
              <a:off x="4867" y="3454"/>
              <a:ext cx="344" cy="225"/>
            </a:xfrm>
            <a:custGeom>
              <a:avLst/>
              <a:gdLst>
                <a:gd name="T0" fmla="*/ 2 w 688"/>
                <a:gd name="T1" fmla="*/ 0 h 450"/>
                <a:gd name="T2" fmla="*/ 2 w 688"/>
                <a:gd name="T3" fmla="*/ 0 h 450"/>
                <a:gd name="T4" fmla="*/ 1 w 688"/>
                <a:gd name="T5" fmla="*/ 6 h 450"/>
                <a:gd name="T6" fmla="*/ 0 w 688"/>
                <a:gd name="T7" fmla="*/ 13 h 450"/>
                <a:gd name="T8" fmla="*/ 1 w 688"/>
                <a:gd name="T9" fmla="*/ 20 h 450"/>
                <a:gd name="T10" fmla="*/ 3 w 688"/>
                <a:gd name="T11" fmla="*/ 26 h 450"/>
                <a:gd name="T12" fmla="*/ 5 w 688"/>
                <a:gd name="T13" fmla="*/ 33 h 450"/>
                <a:gd name="T14" fmla="*/ 9 w 688"/>
                <a:gd name="T15" fmla="*/ 40 h 450"/>
                <a:gd name="T16" fmla="*/ 13 w 688"/>
                <a:gd name="T17" fmla="*/ 47 h 450"/>
                <a:gd name="T18" fmla="*/ 18 w 688"/>
                <a:gd name="T19" fmla="*/ 54 h 450"/>
                <a:gd name="T20" fmla="*/ 24 w 688"/>
                <a:gd name="T21" fmla="*/ 61 h 450"/>
                <a:gd name="T22" fmla="*/ 31 w 688"/>
                <a:gd name="T23" fmla="*/ 69 h 450"/>
                <a:gd name="T24" fmla="*/ 47 w 688"/>
                <a:gd name="T25" fmla="*/ 84 h 450"/>
                <a:gd name="T26" fmla="*/ 67 w 688"/>
                <a:gd name="T27" fmla="*/ 99 h 450"/>
                <a:gd name="T28" fmla="*/ 88 w 688"/>
                <a:gd name="T29" fmla="*/ 115 h 450"/>
                <a:gd name="T30" fmla="*/ 112 w 688"/>
                <a:gd name="T31" fmla="*/ 130 h 450"/>
                <a:gd name="T32" fmla="*/ 140 w 688"/>
                <a:gd name="T33" fmla="*/ 144 h 450"/>
                <a:gd name="T34" fmla="*/ 169 w 688"/>
                <a:gd name="T35" fmla="*/ 160 h 450"/>
                <a:gd name="T36" fmla="*/ 201 w 688"/>
                <a:gd name="T37" fmla="*/ 174 h 450"/>
                <a:gd name="T38" fmla="*/ 234 w 688"/>
                <a:gd name="T39" fmla="*/ 188 h 450"/>
                <a:gd name="T40" fmla="*/ 269 w 688"/>
                <a:gd name="T41" fmla="*/ 200 h 450"/>
                <a:gd name="T42" fmla="*/ 306 w 688"/>
                <a:gd name="T43" fmla="*/ 213 h 450"/>
                <a:gd name="T44" fmla="*/ 344 w 688"/>
                <a:gd name="T45" fmla="*/ 225 h 4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88" h="450">
                  <a:moveTo>
                    <a:pt x="4" y="0"/>
                  </a:moveTo>
                  <a:lnTo>
                    <a:pt x="4" y="0"/>
                  </a:lnTo>
                  <a:lnTo>
                    <a:pt x="2" y="11"/>
                  </a:lnTo>
                  <a:lnTo>
                    <a:pt x="0" y="25"/>
                  </a:lnTo>
                  <a:lnTo>
                    <a:pt x="2" y="39"/>
                  </a:lnTo>
                  <a:lnTo>
                    <a:pt x="5" y="51"/>
                  </a:lnTo>
                  <a:lnTo>
                    <a:pt x="10" y="66"/>
                  </a:lnTo>
                  <a:lnTo>
                    <a:pt x="17" y="79"/>
                  </a:lnTo>
                  <a:lnTo>
                    <a:pt x="26" y="93"/>
                  </a:lnTo>
                  <a:lnTo>
                    <a:pt x="36" y="108"/>
                  </a:lnTo>
                  <a:lnTo>
                    <a:pt x="48" y="122"/>
                  </a:lnTo>
                  <a:lnTo>
                    <a:pt x="61" y="137"/>
                  </a:lnTo>
                  <a:lnTo>
                    <a:pt x="94" y="168"/>
                  </a:lnTo>
                  <a:lnTo>
                    <a:pt x="133" y="198"/>
                  </a:lnTo>
                  <a:lnTo>
                    <a:pt x="175" y="229"/>
                  </a:lnTo>
                  <a:lnTo>
                    <a:pt x="224" y="259"/>
                  </a:lnTo>
                  <a:lnTo>
                    <a:pt x="279" y="288"/>
                  </a:lnTo>
                  <a:lnTo>
                    <a:pt x="338" y="319"/>
                  </a:lnTo>
                  <a:lnTo>
                    <a:pt x="401" y="348"/>
                  </a:lnTo>
                  <a:lnTo>
                    <a:pt x="467" y="375"/>
                  </a:lnTo>
                  <a:lnTo>
                    <a:pt x="537" y="400"/>
                  </a:lnTo>
                  <a:lnTo>
                    <a:pt x="612" y="426"/>
                  </a:lnTo>
                  <a:lnTo>
                    <a:pt x="688" y="450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2" name="Freeform 9793"/>
            <p:cNvSpPr>
              <a:spLocks/>
            </p:cNvSpPr>
            <p:nvPr userDrawn="1"/>
          </p:nvSpPr>
          <p:spPr bwMode="auto">
            <a:xfrm>
              <a:off x="5208" y="3678"/>
              <a:ext cx="353" cy="54"/>
            </a:xfrm>
            <a:custGeom>
              <a:avLst/>
              <a:gdLst>
                <a:gd name="T0" fmla="*/ 353 w 707"/>
                <a:gd name="T1" fmla="*/ 37 h 107"/>
                <a:gd name="T2" fmla="*/ 353 w 707"/>
                <a:gd name="T3" fmla="*/ 37 h 107"/>
                <a:gd name="T4" fmla="*/ 352 w 707"/>
                <a:gd name="T5" fmla="*/ 39 h 107"/>
                <a:gd name="T6" fmla="*/ 350 w 707"/>
                <a:gd name="T7" fmla="*/ 42 h 107"/>
                <a:gd name="T8" fmla="*/ 347 w 707"/>
                <a:gd name="T9" fmla="*/ 44 h 107"/>
                <a:gd name="T10" fmla="*/ 343 w 707"/>
                <a:gd name="T11" fmla="*/ 47 h 107"/>
                <a:gd name="T12" fmla="*/ 339 w 707"/>
                <a:gd name="T13" fmla="*/ 49 h 107"/>
                <a:gd name="T14" fmla="*/ 334 w 707"/>
                <a:gd name="T15" fmla="*/ 50 h 107"/>
                <a:gd name="T16" fmla="*/ 321 w 707"/>
                <a:gd name="T17" fmla="*/ 52 h 107"/>
                <a:gd name="T18" fmla="*/ 305 w 707"/>
                <a:gd name="T19" fmla="*/ 54 h 107"/>
                <a:gd name="T20" fmla="*/ 287 w 707"/>
                <a:gd name="T21" fmla="*/ 54 h 107"/>
                <a:gd name="T22" fmla="*/ 266 w 707"/>
                <a:gd name="T23" fmla="*/ 53 h 107"/>
                <a:gd name="T24" fmla="*/ 243 w 707"/>
                <a:gd name="T25" fmla="*/ 50 h 107"/>
                <a:gd name="T26" fmla="*/ 218 w 707"/>
                <a:gd name="T27" fmla="*/ 48 h 107"/>
                <a:gd name="T28" fmla="*/ 191 w 707"/>
                <a:gd name="T29" fmla="*/ 44 h 107"/>
                <a:gd name="T30" fmla="*/ 163 w 707"/>
                <a:gd name="T31" fmla="*/ 38 h 107"/>
                <a:gd name="T32" fmla="*/ 132 w 707"/>
                <a:gd name="T33" fmla="*/ 33 h 107"/>
                <a:gd name="T34" fmla="*/ 101 w 707"/>
                <a:gd name="T35" fmla="*/ 26 h 107"/>
                <a:gd name="T36" fmla="*/ 68 w 707"/>
                <a:gd name="T37" fmla="*/ 18 h 107"/>
                <a:gd name="T38" fmla="*/ 35 w 707"/>
                <a:gd name="T39" fmla="*/ 10 h 107"/>
                <a:gd name="T40" fmla="*/ 0 w 707"/>
                <a:gd name="T41" fmla="*/ 0 h 10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7" h="107">
                  <a:moveTo>
                    <a:pt x="707" y="73"/>
                  </a:moveTo>
                  <a:lnTo>
                    <a:pt x="707" y="73"/>
                  </a:lnTo>
                  <a:lnTo>
                    <a:pt x="705" y="78"/>
                  </a:lnTo>
                  <a:lnTo>
                    <a:pt x="700" y="83"/>
                  </a:lnTo>
                  <a:lnTo>
                    <a:pt x="695" y="88"/>
                  </a:lnTo>
                  <a:lnTo>
                    <a:pt x="686" y="93"/>
                  </a:lnTo>
                  <a:lnTo>
                    <a:pt x="678" y="97"/>
                  </a:lnTo>
                  <a:lnTo>
                    <a:pt x="668" y="100"/>
                  </a:lnTo>
                  <a:lnTo>
                    <a:pt x="642" y="104"/>
                  </a:lnTo>
                  <a:lnTo>
                    <a:pt x="610" y="107"/>
                  </a:lnTo>
                  <a:lnTo>
                    <a:pt x="574" y="107"/>
                  </a:lnTo>
                  <a:lnTo>
                    <a:pt x="532" y="105"/>
                  </a:lnTo>
                  <a:lnTo>
                    <a:pt x="486" y="100"/>
                  </a:lnTo>
                  <a:lnTo>
                    <a:pt x="437" y="95"/>
                  </a:lnTo>
                  <a:lnTo>
                    <a:pt x="382" y="87"/>
                  </a:lnTo>
                  <a:lnTo>
                    <a:pt x="326" y="76"/>
                  </a:lnTo>
                  <a:lnTo>
                    <a:pt x="265" y="66"/>
                  </a:lnTo>
                  <a:lnTo>
                    <a:pt x="202" y="51"/>
                  </a:lnTo>
                  <a:lnTo>
                    <a:pt x="136" y="36"/>
                  </a:lnTo>
                  <a:lnTo>
                    <a:pt x="70" y="19"/>
                  </a:ln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3" name="Line 9794"/>
            <p:cNvSpPr>
              <a:spLocks noChangeShapeType="1"/>
            </p:cNvSpPr>
            <p:nvPr userDrawn="1"/>
          </p:nvSpPr>
          <p:spPr bwMode="auto">
            <a:xfrm flipH="1">
              <a:off x="5195" y="2724"/>
              <a:ext cx="294" cy="103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4" name="Freeform 9795"/>
            <p:cNvSpPr>
              <a:spLocks/>
            </p:cNvSpPr>
            <p:nvPr userDrawn="1"/>
          </p:nvSpPr>
          <p:spPr bwMode="auto">
            <a:xfrm>
              <a:off x="4807" y="2702"/>
              <a:ext cx="1059" cy="1066"/>
            </a:xfrm>
            <a:custGeom>
              <a:avLst/>
              <a:gdLst>
                <a:gd name="T0" fmla="*/ 1030 w 2117"/>
                <a:gd name="T1" fmla="*/ 705 h 2132"/>
                <a:gd name="T2" fmla="*/ 998 w 2117"/>
                <a:gd name="T3" fmla="*/ 779 h 2132"/>
                <a:gd name="T4" fmla="*/ 957 w 2117"/>
                <a:gd name="T5" fmla="*/ 846 h 2132"/>
                <a:gd name="T6" fmla="*/ 907 w 2117"/>
                <a:gd name="T7" fmla="*/ 906 h 2132"/>
                <a:gd name="T8" fmla="*/ 850 w 2117"/>
                <a:gd name="T9" fmla="*/ 957 h 2132"/>
                <a:gd name="T10" fmla="*/ 786 w 2117"/>
                <a:gd name="T11" fmla="*/ 999 h 2132"/>
                <a:gd name="T12" fmla="*/ 716 w 2117"/>
                <a:gd name="T13" fmla="*/ 1031 h 2132"/>
                <a:gd name="T14" fmla="*/ 643 w 2117"/>
                <a:gd name="T15" fmla="*/ 1054 h 2132"/>
                <a:gd name="T16" fmla="*/ 567 w 2117"/>
                <a:gd name="T17" fmla="*/ 1065 h 2132"/>
                <a:gd name="T18" fmla="*/ 489 w 2117"/>
                <a:gd name="T19" fmla="*/ 1065 h 2132"/>
                <a:gd name="T20" fmla="*/ 410 w 2117"/>
                <a:gd name="T21" fmla="*/ 1054 h 2132"/>
                <a:gd name="T22" fmla="*/ 357 w 2117"/>
                <a:gd name="T23" fmla="*/ 1038 h 2132"/>
                <a:gd name="T24" fmla="*/ 284 w 2117"/>
                <a:gd name="T25" fmla="*/ 1007 h 2132"/>
                <a:gd name="T26" fmla="*/ 217 w 2117"/>
                <a:gd name="T27" fmla="*/ 965 h 2132"/>
                <a:gd name="T28" fmla="*/ 158 w 2117"/>
                <a:gd name="T29" fmla="*/ 915 h 2132"/>
                <a:gd name="T30" fmla="*/ 108 w 2117"/>
                <a:gd name="T31" fmla="*/ 857 h 2132"/>
                <a:gd name="T32" fmla="*/ 67 w 2117"/>
                <a:gd name="T33" fmla="*/ 794 h 2132"/>
                <a:gd name="T34" fmla="*/ 34 w 2117"/>
                <a:gd name="T35" fmla="*/ 724 h 2132"/>
                <a:gd name="T36" fmla="*/ 12 w 2117"/>
                <a:gd name="T37" fmla="*/ 650 h 2132"/>
                <a:gd name="T38" fmla="*/ 1 w 2117"/>
                <a:gd name="T39" fmla="*/ 574 h 2132"/>
                <a:gd name="T40" fmla="*/ 2 w 2117"/>
                <a:gd name="T41" fmla="*/ 495 h 2132"/>
                <a:gd name="T42" fmla="*/ 14 w 2117"/>
                <a:gd name="T43" fmla="*/ 415 h 2132"/>
                <a:gd name="T44" fmla="*/ 29 w 2117"/>
                <a:gd name="T45" fmla="*/ 362 h 2132"/>
                <a:gd name="T46" fmla="*/ 61 w 2117"/>
                <a:gd name="T47" fmla="*/ 288 h 2132"/>
                <a:gd name="T48" fmla="*/ 102 w 2117"/>
                <a:gd name="T49" fmla="*/ 221 h 2132"/>
                <a:gd name="T50" fmla="*/ 152 w 2117"/>
                <a:gd name="T51" fmla="*/ 162 h 2132"/>
                <a:gd name="T52" fmla="*/ 209 w 2117"/>
                <a:gd name="T53" fmla="*/ 110 h 2132"/>
                <a:gd name="T54" fmla="*/ 274 w 2117"/>
                <a:gd name="T55" fmla="*/ 68 h 2132"/>
                <a:gd name="T56" fmla="*/ 343 w 2117"/>
                <a:gd name="T57" fmla="*/ 36 h 2132"/>
                <a:gd name="T58" fmla="*/ 416 w 2117"/>
                <a:gd name="T59" fmla="*/ 13 h 2132"/>
                <a:gd name="T60" fmla="*/ 492 w 2117"/>
                <a:gd name="T61" fmla="*/ 2 h 2132"/>
                <a:gd name="T62" fmla="*/ 570 w 2117"/>
                <a:gd name="T63" fmla="*/ 2 h 2132"/>
                <a:gd name="T64" fmla="*/ 650 w 2117"/>
                <a:gd name="T65" fmla="*/ 14 h 2132"/>
                <a:gd name="T66" fmla="*/ 702 w 2117"/>
                <a:gd name="T67" fmla="*/ 28 h 2132"/>
                <a:gd name="T68" fmla="*/ 776 w 2117"/>
                <a:gd name="T69" fmla="*/ 61 h 2132"/>
                <a:gd name="T70" fmla="*/ 842 w 2117"/>
                <a:gd name="T71" fmla="*/ 101 h 2132"/>
                <a:gd name="T72" fmla="*/ 901 w 2117"/>
                <a:gd name="T73" fmla="*/ 152 h 2132"/>
                <a:gd name="T74" fmla="*/ 952 w 2117"/>
                <a:gd name="T75" fmla="*/ 209 h 2132"/>
                <a:gd name="T76" fmla="*/ 992 w 2117"/>
                <a:gd name="T77" fmla="*/ 274 h 2132"/>
                <a:gd name="T78" fmla="*/ 1025 w 2117"/>
                <a:gd name="T79" fmla="*/ 343 h 2132"/>
                <a:gd name="T80" fmla="*/ 1047 w 2117"/>
                <a:gd name="T81" fmla="*/ 417 h 2132"/>
                <a:gd name="T82" fmla="*/ 1058 w 2117"/>
                <a:gd name="T83" fmla="*/ 494 h 2132"/>
                <a:gd name="T84" fmla="*/ 1057 w 2117"/>
                <a:gd name="T85" fmla="*/ 573 h 2132"/>
                <a:gd name="T86" fmla="*/ 1045 w 2117"/>
                <a:gd name="T87" fmla="*/ 652 h 2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117" h="2132">
                  <a:moveTo>
                    <a:pt x="2076" y="1357"/>
                  </a:moveTo>
                  <a:lnTo>
                    <a:pt x="2076" y="1357"/>
                  </a:lnTo>
                  <a:lnTo>
                    <a:pt x="2059" y="1410"/>
                  </a:lnTo>
                  <a:lnTo>
                    <a:pt x="2041" y="1461"/>
                  </a:lnTo>
                  <a:lnTo>
                    <a:pt x="2020" y="1510"/>
                  </a:lnTo>
                  <a:lnTo>
                    <a:pt x="1996" y="1558"/>
                  </a:lnTo>
                  <a:lnTo>
                    <a:pt x="1971" y="1604"/>
                  </a:lnTo>
                  <a:lnTo>
                    <a:pt x="1944" y="1650"/>
                  </a:lnTo>
                  <a:lnTo>
                    <a:pt x="1913" y="1692"/>
                  </a:lnTo>
                  <a:lnTo>
                    <a:pt x="1883" y="1733"/>
                  </a:lnTo>
                  <a:lnTo>
                    <a:pt x="1849" y="1774"/>
                  </a:lnTo>
                  <a:lnTo>
                    <a:pt x="1813" y="1811"/>
                  </a:lnTo>
                  <a:lnTo>
                    <a:pt x="1777" y="1847"/>
                  </a:lnTo>
                  <a:lnTo>
                    <a:pt x="1738" y="1881"/>
                  </a:lnTo>
                  <a:lnTo>
                    <a:pt x="1699" y="1913"/>
                  </a:lnTo>
                  <a:lnTo>
                    <a:pt x="1657" y="1944"/>
                  </a:lnTo>
                  <a:lnTo>
                    <a:pt x="1614" y="1971"/>
                  </a:lnTo>
                  <a:lnTo>
                    <a:pt x="1572" y="1998"/>
                  </a:lnTo>
                  <a:lnTo>
                    <a:pt x="1526" y="2022"/>
                  </a:lnTo>
                  <a:lnTo>
                    <a:pt x="1480" y="2042"/>
                  </a:lnTo>
                  <a:lnTo>
                    <a:pt x="1432" y="2062"/>
                  </a:lnTo>
                  <a:lnTo>
                    <a:pt x="1385" y="2079"/>
                  </a:lnTo>
                  <a:lnTo>
                    <a:pt x="1336" y="2095"/>
                  </a:lnTo>
                  <a:lnTo>
                    <a:pt x="1286" y="2107"/>
                  </a:lnTo>
                  <a:lnTo>
                    <a:pt x="1235" y="2117"/>
                  </a:lnTo>
                  <a:lnTo>
                    <a:pt x="1184" y="2125"/>
                  </a:lnTo>
                  <a:lnTo>
                    <a:pt x="1133" y="2130"/>
                  </a:lnTo>
                  <a:lnTo>
                    <a:pt x="1081" y="2132"/>
                  </a:lnTo>
                  <a:lnTo>
                    <a:pt x="1030" y="2132"/>
                  </a:lnTo>
                  <a:lnTo>
                    <a:pt x="977" y="2130"/>
                  </a:lnTo>
                  <a:lnTo>
                    <a:pt x="924" y="2125"/>
                  </a:lnTo>
                  <a:lnTo>
                    <a:pt x="872" y="2117"/>
                  </a:lnTo>
                  <a:lnTo>
                    <a:pt x="819" y="2107"/>
                  </a:lnTo>
                  <a:lnTo>
                    <a:pt x="766" y="2093"/>
                  </a:lnTo>
                  <a:lnTo>
                    <a:pt x="714" y="2076"/>
                  </a:lnTo>
                  <a:lnTo>
                    <a:pt x="663" y="2057"/>
                  </a:lnTo>
                  <a:lnTo>
                    <a:pt x="613" y="2037"/>
                  </a:lnTo>
                  <a:lnTo>
                    <a:pt x="568" y="2013"/>
                  </a:lnTo>
                  <a:lnTo>
                    <a:pt x="520" y="1988"/>
                  </a:lnTo>
                  <a:lnTo>
                    <a:pt x="476" y="1961"/>
                  </a:lnTo>
                  <a:lnTo>
                    <a:pt x="433" y="1930"/>
                  </a:lnTo>
                  <a:lnTo>
                    <a:pt x="393" y="1899"/>
                  </a:lnTo>
                  <a:lnTo>
                    <a:pt x="354" y="1865"/>
                  </a:lnTo>
                  <a:lnTo>
                    <a:pt x="316" y="1830"/>
                  </a:lnTo>
                  <a:lnTo>
                    <a:pt x="281" y="1794"/>
                  </a:lnTo>
                  <a:lnTo>
                    <a:pt x="247" y="1755"/>
                  </a:lnTo>
                  <a:lnTo>
                    <a:pt x="216" y="1714"/>
                  </a:lnTo>
                  <a:lnTo>
                    <a:pt x="185" y="1673"/>
                  </a:lnTo>
                  <a:lnTo>
                    <a:pt x="158" y="1631"/>
                  </a:lnTo>
                  <a:lnTo>
                    <a:pt x="133" y="1587"/>
                  </a:lnTo>
                  <a:lnTo>
                    <a:pt x="109" y="1541"/>
                  </a:lnTo>
                  <a:lnTo>
                    <a:pt x="87" y="1495"/>
                  </a:lnTo>
                  <a:lnTo>
                    <a:pt x="68" y="1448"/>
                  </a:lnTo>
                  <a:lnTo>
                    <a:pt x="51" y="1400"/>
                  </a:lnTo>
                  <a:lnTo>
                    <a:pt x="38" y="1351"/>
                  </a:lnTo>
                  <a:lnTo>
                    <a:pt x="24" y="1300"/>
                  </a:lnTo>
                  <a:lnTo>
                    <a:pt x="15" y="1249"/>
                  </a:lnTo>
                  <a:lnTo>
                    <a:pt x="7" y="1198"/>
                  </a:lnTo>
                  <a:lnTo>
                    <a:pt x="2" y="1147"/>
                  </a:lnTo>
                  <a:lnTo>
                    <a:pt x="0" y="1094"/>
                  </a:lnTo>
                  <a:lnTo>
                    <a:pt x="0" y="1042"/>
                  </a:lnTo>
                  <a:lnTo>
                    <a:pt x="4" y="989"/>
                  </a:lnTo>
                  <a:lnTo>
                    <a:pt x="9" y="936"/>
                  </a:lnTo>
                  <a:lnTo>
                    <a:pt x="17" y="882"/>
                  </a:lnTo>
                  <a:lnTo>
                    <a:pt x="27" y="829"/>
                  </a:lnTo>
                  <a:lnTo>
                    <a:pt x="41" y="777"/>
                  </a:lnTo>
                  <a:lnTo>
                    <a:pt x="58" y="724"/>
                  </a:lnTo>
                  <a:lnTo>
                    <a:pt x="77" y="673"/>
                  </a:lnTo>
                  <a:lnTo>
                    <a:pt x="99" y="624"/>
                  </a:lnTo>
                  <a:lnTo>
                    <a:pt x="121" y="576"/>
                  </a:lnTo>
                  <a:lnTo>
                    <a:pt x="146" y="529"/>
                  </a:lnTo>
                  <a:lnTo>
                    <a:pt x="175" y="484"/>
                  </a:lnTo>
                  <a:lnTo>
                    <a:pt x="204" y="442"/>
                  </a:lnTo>
                  <a:lnTo>
                    <a:pt x="236" y="399"/>
                  </a:lnTo>
                  <a:lnTo>
                    <a:pt x="269" y="360"/>
                  </a:lnTo>
                  <a:lnTo>
                    <a:pt x="304" y="323"/>
                  </a:lnTo>
                  <a:lnTo>
                    <a:pt x="340" y="286"/>
                  </a:lnTo>
                  <a:lnTo>
                    <a:pt x="379" y="252"/>
                  </a:lnTo>
                  <a:lnTo>
                    <a:pt x="418" y="219"/>
                  </a:lnTo>
                  <a:lnTo>
                    <a:pt x="461" y="190"/>
                  </a:lnTo>
                  <a:lnTo>
                    <a:pt x="503" y="162"/>
                  </a:lnTo>
                  <a:lnTo>
                    <a:pt x="547" y="136"/>
                  </a:lnTo>
                  <a:lnTo>
                    <a:pt x="591" y="112"/>
                  </a:lnTo>
                  <a:lnTo>
                    <a:pt x="637" y="90"/>
                  </a:lnTo>
                  <a:lnTo>
                    <a:pt x="685" y="72"/>
                  </a:lnTo>
                  <a:lnTo>
                    <a:pt x="732" y="53"/>
                  </a:lnTo>
                  <a:lnTo>
                    <a:pt x="782" y="39"/>
                  </a:lnTo>
                  <a:lnTo>
                    <a:pt x="831" y="26"/>
                  </a:lnTo>
                  <a:lnTo>
                    <a:pt x="882" y="15"/>
                  </a:lnTo>
                  <a:lnTo>
                    <a:pt x="933" y="9"/>
                  </a:lnTo>
                  <a:lnTo>
                    <a:pt x="984" y="4"/>
                  </a:lnTo>
                  <a:lnTo>
                    <a:pt x="1037" y="0"/>
                  </a:lnTo>
                  <a:lnTo>
                    <a:pt x="1087" y="0"/>
                  </a:lnTo>
                  <a:lnTo>
                    <a:pt x="1140" y="4"/>
                  </a:lnTo>
                  <a:lnTo>
                    <a:pt x="1193" y="9"/>
                  </a:lnTo>
                  <a:lnTo>
                    <a:pt x="1245" y="17"/>
                  </a:lnTo>
                  <a:lnTo>
                    <a:pt x="1300" y="27"/>
                  </a:lnTo>
                  <a:lnTo>
                    <a:pt x="1353" y="41"/>
                  </a:lnTo>
                  <a:lnTo>
                    <a:pt x="1403" y="56"/>
                  </a:lnTo>
                  <a:lnTo>
                    <a:pt x="1454" y="75"/>
                  </a:lnTo>
                  <a:lnTo>
                    <a:pt x="1504" y="97"/>
                  </a:lnTo>
                  <a:lnTo>
                    <a:pt x="1551" y="121"/>
                  </a:lnTo>
                  <a:lnTo>
                    <a:pt x="1597" y="146"/>
                  </a:lnTo>
                  <a:lnTo>
                    <a:pt x="1641" y="173"/>
                  </a:lnTo>
                  <a:lnTo>
                    <a:pt x="1684" y="202"/>
                  </a:lnTo>
                  <a:lnTo>
                    <a:pt x="1725" y="235"/>
                  </a:lnTo>
                  <a:lnTo>
                    <a:pt x="1764" y="269"/>
                  </a:lnTo>
                  <a:lnTo>
                    <a:pt x="1801" y="303"/>
                  </a:lnTo>
                  <a:lnTo>
                    <a:pt x="1837" y="340"/>
                  </a:lnTo>
                  <a:lnTo>
                    <a:pt x="1871" y="379"/>
                  </a:lnTo>
                  <a:lnTo>
                    <a:pt x="1903" y="418"/>
                  </a:lnTo>
                  <a:lnTo>
                    <a:pt x="1932" y="461"/>
                  </a:lnTo>
                  <a:lnTo>
                    <a:pt x="1959" y="503"/>
                  </a:lnTo>
                  <a:lnTo>
                    <a:pt x="1984" y="547"/>
                  </a:lnTo>
                  <a:lnTo>
                    <a:pt x="2008" y="591"/>
                  </a:lnTo>
                  <a:lnTo>
                    <a:pt x="2030" y="639"/>
                  </a:lnTo>
                  <a:lnTo>
                    <a:pt x="2049" y="685"/>
                  </a:lnTo>
                  <a:lnTo>
                    <a:pt x="2066" y="734"/>
                  </a:lnTo>
                  <a:lnTo>
                    <a:pt x="2081" y="783"/>
                  </a:lnTo>
                  <a:lnTo>
                    <a:pt x="2093" y="833"/>
                  </a:lnTo>
                  <a:lnTo>
                    <a:pt x="2103" y="884"/>
                  </a:lnTo>
                  <a:lnTo>
                    <a:pt x="2110" y="934"/>
                  </a:lnTo>
                  <a:lnTo>
                    <a:pt x="2115" y="987"/>
                  </a:lnTo>
                  <a:lnTo>
                    <a:pt x="2117" y="1038"/>
                  </a:lnTo>
                  <a:lnTo>
                    <a:pt x="2117" y="1091"/>
                  </a:lnTo>
                  <a:lnTo>
                    <a:pt x="2114" y="1145"/>
                  </a:lnTo>
                  <a:lnTo>
                    <a:pt x="2109" y="1198"/>
                  </a:lnTo>
                  <a:lnTo>
                    <a:pt x="2100" y="1250"/>
                  </a:lnTo>
                  <a:lnTo>
                    <a:pt x="2090" y="1303"/>
                  </a:lnTo>
                  <a:lnTo>
                    <a:pt x="2076" y="1357"/>
                  </a:lnTo>
                  <a:close/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5" name="Freeform 9796"/>
            <p:cNvSpPr>
              <a:spLocks/>
            </p:cNvSpPr>
            <p:nvPr userDrawn="1"/>
          </p:nvSpPr>
          <p:spPr bwMode="auto">
            <a:xfrm>
              <a:off x="4810" y="2703"/>
              <a:ext cx="1059" cy="1066"/>
            </a:xfrm>
            <a:custGeom>
              <a:avLst/>
              <a:gdLst>
                <a:gd name="T0" fmla="*/ 1030 w 2117"/>
                <a:gd name="T1" fmla="*/ 704 h 2132"/>
                <a:gd name="T2" fmla="*/ 998 w 2117"/>
                <a:gd name="T3" fmla="*/ 779 h 2132"/>
                <a:gd name="T4" fmla="*/ 957 w 2117"/>
                <a:gd name="T5" fmla="*/ 846 h 2132"/>
                <a:gd name="T6" fmla="*/ 907 w 2117"/>
                <a:gd name="T7" fmla="*/ 906 h 2132"/>
                <a:gd name="T8" fmla="*/ 850 w 2117"/>
                <a:gd name="T9" fmla="*/ 957 h 2132"/>
                <a:gd name="T10" fmla="*/ 785 w 2117"/>
                <a:gd name="T11" fmla="*/ 999 h 2132"/>
                <a:gd name="T12" fmla="*/ 716 w 2117"/>
                <a:gd name="T13" fmla="*/ 1031 h 2132"/>
                <a:gd name="T14" fmla="*/ 643 w 2117"/>
                <a:gd name="T15" fmla="*/ 1053 h 2132"/>
                <a:gd name="T16" fmla="*/ 567 w 2117"/>
                <a:gd name="T17" fmla="*/ 1065 h 2132"/>
                <a:gd name="T18" fmla="*/ 489 w 2117"/>
                <a:gd name="T19" fmla="*/ 1065 h 2132"/>
                <a:gd name="T20" fmla="*/ 410 w 2117"/>
                <a:gd name="T21" fmla="*/ 1053 h 2132"/>
                <a:gd name="T22" fmla="*/ 357 w 2117"/>
                <a:gd name="T23" fmla="*/ 1038 h 2132"/>
                <a:gd name="T24" fmla="*/ 283 w 2117"/>
                <a:gd name="T25" fmla="*/ 1007 h 2132"/>
                <a:gd name="T26" fmla="*/ 217 w 2117"/>
                <a:gd name="T27" fmla="*/ 965 h 2132"/>
                <a:gd name="T28" fmla="*/ 158 w 2117"/>
                <a:gd name="T29" fmla="*/ 915 h 2132"/>
                <a:gd name="T30" fmla="*/ 108 w 2117"/>
                <a:gd name="T31" fmla="*/ 857 h 2132"/>
                <a:gd name="T32" fmla="*/ 67 w 2117"/>
                <a:gd name="T33" fmla="*/ 794 h 2132"/>
                <a:gd name="T34" fmla="*/ 34 w 2117"/>
                <a:gd name="T35" fmla="*/ 724 h 2132"/>
                <a:gd name="T36" fmla="*/ 12 w 2117"/>
                <a:gd name="T37" fmla="*/ 650 h 2132"/>
                <a:gd name="T38" fmla="*/ 1 w 2117"/>
                <a:gd name="T39" fmla="*/ 574 h 2132"/>
                <a:gd name="T40" fmla="*/ 2 w 2117"/>
                <a:gd name="T41" fmla="*/ 495 h 2132"/>
                <a:gd name="T42" fmla="*/ 14 w 2117"/>
                <a:gd name="T43" fmla="*/ 415 h 2132"/>
                <a:gd name="T44" fmla="*/ 29 w 2117"/>
                <a:gd name="T45" fmla="*/ 362 h 2132"/>
                <a:gd name="T46" fmla="*/ 61 w 2117"/>
                <a:gd name="T47" fmla="*/ 287 h 2132"/>
                <a:gd name="T48" fmla="*/ 102 w 2117"/>
                <a:gd name="T49" fmla="*/ 220 h 2132"/>
                <a:gd name="T50" fmla="*/ 152 w 2117"/>
                <a:gd name="T51" fmla="*/ 161 h 2132"/>
                <a:gd name="T52" fmla="*/ 209 w 2117"/>
                <a:gd name="T53" fmla="*/ 110 h 2132"/>
                <a:gd name="T54" fmla="*/ 274 w 2117"/>
                <a:gd name="T55" fmla="*/ 68 h 2132"/>
                <a:gd name="T56" fmla="*/ 343 w 2117"/>
                <a:gd name="T57" fmla="*/ 35 h 2132"/>
                <a:gd name="T58" fmla="*/ 416 w 2117"/>
                <a:gd name="T59" fmla="*/ 13 h 2132"/>
                <a:gd name="T60" fmla="*/ 492 w 2117"/>
                <a:gd name="T61" fmla="*/ 2 h 2132"/>
                <a:gd name="T62" fmla="*/ 570 w 2117"/>
                <a:gd name="T63" fmla="*/ 2 h 2132"/>
                <a:gd name="T64" fmla="*/ 649 w 2117"/>
                <a:gd name="T65" fmla="*/ 14 h 2132"/>
                <a:gd name="T66" fmla="*/ 702 w 2117"/>
                <a:gd name="T67" fmla="*/ 28 h 2132"/>
                <a:gd name="T68" fmla="*/ 776 w 2117"/>
                <a:gd name="T69" fmla="*/ 60 h 2132"/>
                <a:gd name="T70" fmla="*/ 842 w 2117"/>
                <a:gd name="T71" fmla="*/ 101 h 2132"/>
                <a:gd name="T72" fmla="*/ 901 w 2117"/>
                <a:gd name="T73" fmla="*/ 151 h 2132"/>
                <a:gd name="T74" fmla="*/ 951 w 2117"/>
                <a:gd name="T75" fmla="*/ 209 h 2132"/>
                <a:gd name="T76" fmla="*/ 992 w 2117"/>
                <a:gd name="T77" fmla="*/ 274 h 2132"/>
                <a:gd name="T78" fmla="*/ 1025 w 2117"/>
                <a:gd name="T79" fmla="*/ 342 h 2132"/>
                <a:gd name="T80" fmla="*/ 1047 w 2117"/>
                <a:gd name="T81" fmla="*/ 416 h 2132"/>
                <a:gd name="T82" fmla="*/ 1058 w 2117"/>
                <a:gd name="T83" fmla="*/ 494 h 2132"/>
                <a:gd name="T84" fmla="*/ 1057 w 2117"/>
                <a:gd name="T85" fmla="*/ 572 h 2132"/>
                <a:gd name="T86" fmla="*/ 1045 w 2117"/>
                <a:gd name="T87" fmla="*/ 652 h 2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117" h="2132">
                  <a:moveTo>
                    <a:pt x="2076" y="1357"/>
                  </a:moveTo>
                  <a:lnTo>
                    <a:pt x="2076" y="1357"/>
                  </a:lnTo>
                  <a:lnTo>
                    <a:pt x="2059" y="1408"/>
                  </a:lnTo>
                  <a:lnTo>
                    <a:pt x="2040" y="1459"/>
                  </a:lnTo>
                  <a:lnTo>
                    <a:pt x="2020" y="1510"/>
                  </a:lnTo>
                  <a:lnTo>
                    <a:pt x="1996" y="1558"/>
                  </a:lnTo>
                  <a:lnTo>
                    <a:pt x="1971" y="1604"/>
                  </a:lnTo>
                  <a:lnTo>
                    <a:pt x="1944" y="1648"/>
                  </a:lnTo>
                  <a:lnTo>
                    <a:pt x="1913" y="1692"/>
                  </a:lnTo>
                  <a:lnTo>
                    <a:pt x="1882" y="1733"/>
                  </a:lnTo>
                  <a:lnTo>
                    <a:pt x="1848" y="1773"/>
                  </a:lnTo>
                  <a:lnTo>
                    <a:pt x="1813" y="1811"/>
                  </a:lnTo>
                  <a:lnTo>
                    <a:pt x="1777" y="1846"/>
                  </a:lnTo>
                  <a:lnTo>
                    <a:pt x="1738" y="1880"/>
                  </a:lnTo>
                  <a:lnTo>
                    <a:pt x="1699" y="1913"/>
                  </a:lnTo>
                  <a:lnTo>
                    <a:pt x="1656" y="1943"/>
                  </a:lnTo>
                  <a:lnTo>
                    <a:pt x="1614" y="1970"/>
                  </a:lnTo>
                  <a:lnTo>
                    <a:pt x="1570" y="1998"/>
                  </a:lnTo>
                  <a:lnTo>
                    <a:pt x="1526" y="2021"/>
                  </a:lnTo>
                  <a:lnTo>
                    <a:pt x="1480" y="2042"/>
                  </a:lnTo>
                  <a:lnTo>
                    <a:pt x="1432" y="2062"/>
                  </a:lnTo>
                  <a:lnTo>
                    <a:pt x="1385" y="2079"/>
                  </a:lnTo>
                  <a:lnTo>
                    <a:pt x="1335" y="2094"/>
                  </a:lnTo>
                  <a:lnTo>
                    <a:pt x="1286" y="2106"/>
                  </a:lnTo>
                  <a:lnTo>
                    <a:pt x="1235" y="2117"/>
                  </a:lnTo>
                  <a:lnTo>
                    <a:pt x="1184" y="2125"/>
                  </a:lnTo>
                  <a:lnTo>
                    <a:pt x="1133" y="2130"/>
                  </a:lnTo>
                  <a:lnTo>
                    <a:pt x="1080" y="2132"/>
                  </a:lnTo>
                  <a:lnTo>
                    <a:pt x="1030" y="2132"/>
                  </a:lnTo>
                  <a:lnTo>
                    <a:pt x="977" y="2130"/>
                  </a:lnTo>
                  <a:lnTo>
                    <a:pt x="924" y="2125"/>
                  </a:lnTo>
                  <a:lnTo>
                    <a:pt x="872" y="2117"/>
                  </a:lnTo>
                  <a:lnTo>
                    <a:pt x="819" y="2105"/>
                  </a:lnTo>
                  <a:lnTo>
                    <a:pt x="766" y="2091"/>
                  </a:lnTo>
                  <a:lnTo>
                    <a:pt x="714" y="2076"/>
                  </a:lnTo>
                  <a:lnTo>
                    <a:pt x="663" y="2057"/>
                  </a:lnTo>
                  <a:lnTo>
                    <a:pt x="613" y="2035"/>
                  </a:lnTo>
                  <a:lnTo>
                    <a:pt x="566" y="2013"/>
                  </a:lnTo>
                  <a:lnTo>
                    <a:pt x="520" y="1987"/>
                  </a:lnTo>
                  <a:lnTo>
                    <a:pt x="476" y="1959"/>
                  </a:lnTo>
                  <a:lnTo>
                    <a:pt x="433" y="1930"/>
                  </a:lnTo>
                  <a:lnTo>
                    <a:pt x="392" y="1897"/>
                  </a:lnTo>
                  <a:lnTo>
                    <a:pt x="353" y="1865"/>
                  </a:lnTo>
                  <a:lnTo>
                    <a:pt x="316" y="1829"/>
                  </a:lnTo>
                  <a:lnTo>
                    <a:pt x="280" y="1792"/>
                  </a:lnTo>
                  <a:lnTo>
                    <a:pt x="246" y="1755"/>
                  </a:lnTo>
                  <a:lnTo>
                    <a:pt x="216" y="1714"/>
                  </a:lnTo>
                  <a:lnTo>
                    <a:pt x="185" y="1673"/>
                  </a:lnTo>
                  <a:lnTo>
                    <a:pt x="158" y="1631"/>
                  </a:lnTo>
                  <a:lnTo>
                    <a:pt x="133" y="1587"/>
                  </a:lnTo>
                  <a:lnTo>
                    <a:pt x="109" y="1541"/>
                  </a:lnTo>
                  <a:lnTo>
                    <a:pt x="87" y="1495"/>
                  </a:lnTo>
                  <a:lnTo>
                    <a:pt x="68" y="1447"/>
                  </a:lnTo>
                  <a:lnTo>
                    <a:pt x="51" y="1398"/>
                  </a:lnTo>
                  <a:lnTo>
                    <a:pt x="37" y="1350"/>
                  </a:lnTo>
                  <a:lnTo>
                    <a:pt x="24" y="1299"/>
                  </a:lnTo>
                  <a:lnTo>
                    <a:pt x="15" y="1248"/>
                  </a:lnTo>
                  <a:lnTo>
                    <a:pt x="7" y="1198"/>
                  </a:lnTo>
                  <a:lnTo>
                    <a:pt x="2" y="1147"/>
                  </a:lnTo>
                  <a:lnTo>
                    <a:pt x="0" y="1094"/>
                  </a:lnTo>
                  <a:lnTo>
                    <a:pt x="0" y="1041"/>
                  </a:lnTo>
                  <a:lnTo>
                    <a:pt x="3" y="989"/>
                  </a:lnTo>
                  <a:lnTo>
                    <a:pt x="8" y="936"/>
                  </a:lnTo>
                  <a:lnTo>
                    <a:pt x="17" y="882"/>
                  </a:lnTo>
                  <a:lnTo>
                    <a:pt x="27" y="829"/>
                  </a:lnTo>
                  <a:lnTo>
                    <a:pt x="41" y="776"/>
                  </a:lnTo>
                  <a:lnTo>
                    <a:pt x="58" y="724"/>
                  </a:lnTo>
                  <a:lnTo>
                    <a:pt x="76" y="673"/>
                  </a:lnTo>
                  <a:lnTo>
                    <a:pt x="97" y="623"/>
                  </a:lnTo>
                  <a:lnTo>
                    <a:pt x="121" y="574"/>
                  </a:lnTo>
                  <a:lnTo>
                    <a:pt x="146" y="528"/>
                  </a:lnTo>
                  <a:lnTo>
                    <a:pt x="173" y="484"/>
                  </a:lnTo>
                  <a:lnTo>
                    <a:pt x="204" y="440"/>
                  </a:lnTo>
                  <a:lnTo>
                    <a:pt x="234" y="399"/>
                  </a:lnTo>
                  <a:lnTo>
                    <a:pt x="268" y="360"/>
                  </a:lnTo>
                  <a:lnTo>
                    <a:pt x="304" y="321"/>
                  </a:lnTo>
                  <a:lnTo>
                    <a:pt x="340" y="285"/>
                  </a:lnTo>
                  <a:lnTo>
                    <a:pt x="379" y="251"/>
                  </a:lnTo>
                  <a:lnTo>
                    <a:pt x="418" y="219"/>
                  </a:lnTo>
                  <a:lnTo>
                    <a:pt x="460" y="190"/>
                  </a:lnTo>
                  <a:lnTo>
                    <a:pt x="503" y="161"/>
                  </a:lnTo>
                  <a:lnTo>
                    <a:pt x="547" y="136"/>
                  </a:lnTo>
                  <a:lnTo>
                    <a:pt x="591" y="112"/>
                  </a:lnTo>
                  <a:lnTo>
                    <a:pt x="637" y="90"/>
                  </a:lnTo>
                  <a:lnTo>
                    <a:pt x="685" y="70"/>
                  </a:lnTo>
                  <a:lnTo>
                    <a:pt x="732" y="53"/>
                  </a:lnTo>
                  <a:lnTo>
                    <a:pt x="781" y="39"/>
                  </a:lnTo>
                  <a:lnTo>
                    <a:pt x="831" y="25"/>
                  </a:lnTo>
                  <a:lnTo>
                    <a:pt x="882" y="15"/>
                  </a:lnTo>
                  <a:lnTo>
                    <a:pt x="933" y="8"/>
                  </a:lnTo>
                  <a:lnTo>
                    <a:pt x="984" y="3"/>
                  </a:lnTo>
                  <a:lnTo>
                    <a:pt x="1036" y="0"/>
                  </a:lnTo>
                  <a:lnTo>
                    <a:pt x="1087" y="0"/>
                  </a:lnTo>
                  <a:lnTo>
                    <a:pt x="1140" y="3"/>
                  </a:lnTo>
                  <a:lnTo>
                    <a:pt x="1193" y="8"/>
                  </a:lnTo>
                  <a:lnTo>
                    <a:pt x="1245" y="15"/>
                  </a:lnTo>
                  <a:lnTo>
                    <a:pt x="1298" y="27"/>
                  </a:lnTo>
                  <a:lnTo>
                    <a:pt x="1351" y="41"/>
                  </a:lnTo>
                  <a:lnTo>
                    <a:pt x="1403" y="56"/>
                  </a:lnTo>
                  <a:lnTo>
                    <a:pt x="1454" y="75"/>
                  </a:lnTo>
                  <a:lnTo>
                    <a:pt x="1504" y="97"/>
                  </a:lnTo>
                  <a:lnTo>
                    <a:pt x="1551" y="119"/>
                  </a:lnTo>
                  <a:lnTo>
                    <a:pt x="1597" y="144"/>
                  </a:lnTo>
                  <a:lnTo>
                    <a:pt x="1641" y="173"/>
                  </a:lnTo>
                  <a:lnTo>
                    <a:pt x="1684" y="202"/>
                  </a:lnTo>
                  <a:lnTo>
                    <a:pt x="1724" y="234"/>
                  </a:lnTo>
                  <a:lnTo>
                    <a:pt x="1763" y="267"/>
                  </a:lnTo>
                  <a:lnTo>
                    <a:pt x="1801" y="302"/>
                  </a:lnTo>
                  <a:lnTo>
                    <a:pt x="1836" y="340"/>
                  </a:lnTo>
                  <a:lnTo>
                    <a:pt x="1870" y="377"/>
                  </a:lnTo>
                  <a:lnTo>
                    <a:pt x="1901" y="418"/>
                  </a:lnTo>
                  <a:lnTo>
                    <a:pt x="1932" y="459"/>
                  </a:lnTo>
                  <a:lnTo>
                    <a:pt x="1959" y="503"/>
                  </a:lnTo>
                  <a:lnTo>
                    <a:pt x="1984" y="547"/>
                  </a:lnTo>
                  <a:lnTo>
                    <a:pt x="2008" y="591"/>
                  </a:lnTo>
                  <a:lnTo>
                    <a:pt x="2030" y="637"/>
                  </a:lnTo>
                  <a:lnTo>
                    <a:pt x="2049" y="684"/>
                  </a:lnTo>
                  <a:lnTo>
                    <a:pt x="2066" y="734"/>
                  </a:lnTo>
                  <a:lnTo>
                    <a:pt x="2079" y="783"/>
                  </a:lnTo>
                  <a:lnTo>
                    <a:pt x="2093" y="832"/>
                  </a:lnTo>
                  <a:lnTo>
                    <a:pt x="2102" y="883"/>
                  </a:lnTo>
                  <a:lnTo>
                    <a:pt x="2110" y="934"/>
                  </a:lnTo>
                  <a:lnTo>
                    <a:pt x="2115" y="987"/>
                  </a:lnTo>
                  <a:lnTo>
                    <a:pt x="2117" y="1038"/>
                  </a:lnTo>
                  <a:lnTo>
                    <a:pt x="2117" y="1090"/>
                  </a:lnTo>
                  <a:lnTo>
                    <a:pt x="2113" y="1143"/>
                  </a:lnTo>
                  <a:lnTo>
                    <a:pt x="2108" y="1198"/>
                  </a:lnTo>
                  <a:lnTo>
                    <a:pt x="2100" y="1250"/>
                  </a:lnTo>
                  <a:lnTo>
                    <a:pt x="2090" y="1303"/>
                  </a:lnTo>
                  <a:lnTo>
                    <a:pt x="2076" y="1357"/>
                  </a:lnTo>
                  <a:close/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6" name="Freeform 9797"/>
            <p:cNvSpPr>
              <a:spLocks/>
            </p:cNvSpPr>
            <p:nvPr userDrawn="1"/>
          </p:nvSpPr>
          <p:spPr bwMode="auto">
            <a:xfrm>
              <a:off x="4867" y="2805"/>
              <a:ext cx="804" cy="663"/>
            </a:xfrm>
            <a:custGeom>
              <a:avLst/>
              <a:gdLst>
                <a:gd name="T0" fmla="*/ 0 w 1609"/>
                <a:gd name="T1" fmla="*/ 663 h 1326"/>
                <a:gd name="T2" fmla="*/ 0 w 1609"/>
                <a:gd name="T3" fmla="*/ 663 h 1326"/>
                <a:gd name="T4" fmla="*/ 13 w 1609"/>
                <a:gd name="T5" fmla="*/ 622 h 1326"/>
                <a:gd name="T6" fmla="*/ 26 w 1609"/>
                <a:gd name="T7" fmla="*/ 581 h 1326"/>
                <a:gd name="T8" fmla="*/ 41 w 1609"/>
                <a:gd name="T9" fmla="*/ 541 h 1326"/>
                <a:gd name="T10" fmla="*/ 58 w 1609"/>
                <a:gd name="T11" fmla="*/ 503 h 1326"/>
                <a:gd name="T12" fmla="*/ 75 w 1609"/>
                <a:gd name="T13" fmla="*/ 466 h 1326"/>
                <a:gd name="T14" fmla="*/ 94 w 1609"/>
                <a:gd name="T15" fmla="*/ 429 h 1326"/>
                <a:gd name="T16" fmla="*/ 114 w 1609"/>
                <a:gd name="T17" fmla="*/ 393 h 1326"/>
                <a:gd name="T18" fmla="*/ 134 w 1609"/>
                <a:gd name="T19" fmla="*/ 359 h 1326"/>
                <a:gd name="T20" fmla="*/ 155 w 1609"/>
                <a:gd name="T21" fmla="*/ 327 h 1326"/>
                <a:gd name="T22" fmla="*/ 178 w 1609"/>
                <a:gd name="T23" fmla="*/ 296 h 1326"/>
                <a:gd name="T24" fmla="*/ 201 w 1609"/>
                <a:gd name="T25" fmla="*/ 266 h 1326"/>
                <a:gd name="T26" fmla="*/ 226 w 1609"/>
                <a:gd name="T27" fmla="*/ 237 h 1326"/>
                <a:gd name="T28" fmla="*/ 250 w 1609"/>
                <a:gd name="T29" fmla="*/ 210 h 1326"/>
                <a:gd name="T30" fmla="*/ 276 w 1609"/>
                <a:gd name="T31" fmla="*/ 184 h 1326"/>
                <a:gd name="T32" fmla="*/ 302 w 1609"/>
                <a:gd name="T33" fmla="*/ 160 h 1326"/>
                <a:gd name="T34" fmla="*/ 329 w 1609"/>
                <a:gd name="T35" fmla="*/ 137 h 1326"/>
                <a:gd name="T36" fmla="*/ 357 w 1609"/>
                <a:gd name="T37" fmla="*/ 116 h 1326"/>
                <a:gd name="T38" fmla="*/ 384 w 1609"/>
                <a:gd name="T39" fmla="*/ 96 h 1326"/>
                <a:gd name="T40" fmla="*/ 413 w 1609"/>
                <a:gd name="T41" fmla="*/ 78 h 1326"/>
                <a:gd name="T42" fmla="*/ 442 w 1609"/>
                <a:gd name="T43" fmla="*/ 62 h 1326"/>
                <a:gd name="T44" fmla="*/ 470 w 1609"/>
                <a:gd name="T45" fmla="*/ 49 h 1326"/>
                <a:gd name="T46" fmla="*/ 500 w 1609"/>
                <a:gd name="T47" fmla="*/ 36 h 1326"/>
                <a:gd name="T48" fmla="*/ 530 w 1609"/>
                <a:gd name="T49" fmla="*/ 25 h 1326"/>
                <a:gd name="T50" fmla="*/ 560 w 1609"/>
                <a:gd name="T51" fmla="*/ 16 h 1326"/>
                <a:gd name="T52" fmla="*/ 590 w 1609"/>
                <a:gd name="T53" fmla="*/ 9 h 1326"/>
                <a:gd name="T54" fmla="*/ 621 w 1609"/>
                <a:gd name="T55" fmla="*/ 4 h 1326"/>
                <a:gd name="T56" fmla="*/ 651 w 1609"/>
                <a:gd name="T57" fmla="*/ 1 h 1326"/>
                <a:gd name="T58" fmla="*/ 667 w 1609"/>
                <a:gd name="T59" fmla="*/ 0 h 1326"/>
                <a:gd name="T60" fmla="*/ 682 w 1609"/>
                <a:gd name="T61" fmla="*/ 0 h 1326"/>
                <a:gd name="T62" fmla="*/ 697 w 1609"/>
                <a:gd name="T63" fmla="*/ 0 h 1326"/>
                <a:gd name="T64" fmla="*/ 712 w 1609"/>
                <a:gd name="T65" fmla="*/ 1 h 1326"/>
                <a:gd name="T66" fmla="*/ 728 w 1609"/>
                <a:gd name="T67" fmla="*/ 3 h 1326"/>
                <a:gd name="T68" fmla="*/ 743 w 1609"/>
                <a:gd name="T69" fmla="*/ 4 h 1326"/>
                <a:gd name="T70" fmla="*/ 758 w 1609"/>
                <a:gd name="T71" fmla="*/ 7 h 1326"/>
                <a:gd name="T72" fmla="*/ 774 w 1609"/>
                <a:gd name="T73" fmla="*/ 9 h 1326"/>
                <a:gd name="T74" fmla="*/ 789 w 1609"/>
                <a:gd name="T75" fmla="*/ 13 h 1326"/>
                <a:gd name="T76" fmla="*/ 804 w 1609"/>
                <a:gd name="T77" fmla="*/ 17 h 13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609" h="1326">
                  <a:moveTo>
                    <a:pt x="0" y="1326"/>
                  </a:moveTo>
                  <a:lnTo>
                    <a:pt x="0" y="1326"/>
                  </a:lnTo>
                  <a:lnTo>
                    <a:pt x="26" y="1243"/>
                  </a:lnTo>
                  <a:lnTo>
                    <a:pt x="53" y="1162"/>
                  </a:lnTo>
                  <a:lnTo>
                    <a:pt x="83" y="1082"/>
                  </a:lnTo>
                  <a:lnTo>
                    <a:pt x="116" y="1005"/>
                  </a:lnTo>
                  <a:lnTo>
                    <a:pt x="151" y="931"/>
                  </a:lnTo>
                  <a:lnTo>
                    <a:pt x="189" y="858"/>
                  </a:lnTo>
                  <a:lnTo>
                    <a:pt x="228" y="786"/>
                  </a:lnTo>
                  <a:lnTo>
                    <a:pt x="269" y="718"/>
                  </a:lnTo>
                  <a:lnTo>
                    <a:pt x="311" y="654"/>
                  </a:lnTo>
                  <a:lnTo>
                    <a:pt x="357" y="591"/>
                  </a:lnTo>
                  <a:lnTo>
                    <a:pt x="403" y="531"/>
                  </a:lnTo>
                  <a:lnTo>
                    <a:pt x="452" y="474"/>
                  </a:lnTo>
                  <a:lnTo>
                    <a:pt x="501" y="419"/>
                  </a:lnTo>
                  <a:lnTo>
                    <a:pt x="552" y="367"/>
                  </a:lnTo>
                  <a:lnTo>
                    <a:pt x="605" y="319"/>
                  </a:lnTo>
                  <a:lnTo>
                    <a:pt x="658" y="273"/>
                  </a:lnTo>
                  <a:lnTo>
                    <a:pt x="714" y="231"/>
                  </a:lnTo>
                  <a:lnTo>
                    <a:pt x="768" y="192"/>
                  </a:lnTo>
                  <a:lnTo>
                    <a:pt x="826" y="156"/>
                  </a:lnTo>
                  <a:lnTo>
                    <a:pt x="884" y="124"/>
                  </a:lnTo>
                  <a:lnTo>
                    <a:pt x="941" y="97"/>
                  </a:lnTo>
                  <a:lnTo>
                    <a:pt x="1001" y="71"/>
                  </a:lnTo>
                  <a:lnTo>
                    <a:pt x="1060" y="49"/>
                  </a:lnTo>
                  <a:lnTo>
                    <a:pt x="1120" y="32"/>
                  </a:lnTo>
                  <a:lnTo>
                    <a:pt x="1181" y="17"/>
                  </a:lnTo>
                  <a:lnTo>
                    <a:pt x="1242" y="8"/>
                  </a:lnTo>
                  <a:lnTo>
                    <a:pt x="1303" y="1"/>
                  </a:lnTo>
                  <a:lnTo>
                    <a:pt x="1334" y="0"/>
                  </a:lnTo>
                  <a:lnTo>
                    <a:pt x="1364" y="0"/>
                  </a:lnTo>
                  <a:lnTo>
                    <a:pt x="1395" y="0"/>
                  </a:lnTo>
                  <a:lnTo>
                    <a:pt x="1425" y="1"/>
                  </a:lnTo>
                  <a:lnTo>
                    <a:pt x="1456" y="5"/>
                  </a:lnTo>
                  <a:lnTo>
                    <a:pt x="1487" y="8"/>
                  </a:lnTo>
                  <a:lnTo>
                    <a:pt x="1517" y="13"/>
                  </a:lnTo>
                  <a:lnTo>
                    <a:pt x="1548" y="18"/>
                  </a:lnTo>
                  <a:lnTo>
                    <a:pt x="1578" y="25"/>
                  </a:lnTo>
                  <a:lnTo>
                    <a:pt x="1609" y="34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7" name="Freeform 9798"/>
            <p:cNvSpPr>
              <a:spLocks/>
            </p:cNvSpPr>
            <p:nvPr userDrawn="1"/>
          </p:nvSpPr>
          <p:spPr bwMode="auto">
            <a:xfrm>
              <a:off x="5277" y="2707"/>
              <a:ext cx="408" cy="964"/>
            </a:xfrm>
            <a:custGeom>
              <a:avLst/>
              <a:gdLst>
                <a:gd name="T0" fmla="*/ 365 w 817"/>
                <a:gd name="T1" fmla="*/ 964 h 1928"/>
                <a:gd name="T2" fmla="*/ 365 w 817"/>
                <a:gd name="T3" fmla="*/ 964 h 1928"/>
                <a:gd name="T4" fmla="*/ 376 w 817"/>
                <a:gd name="T5" fmla="*/ 923 h 1928"/>
                <a:gd name="T6" fmla="*/ 385 w 817"/>
                <a:gd name="T7" fmla="*/ 881 h 1928"/>
                <a:gd name="T8" fmla="*/ 393 w 817"/>
                <a:gd name="T9" fmla="*/ 840 h 1928"/>
                <a:gd name="T10" fmla="*/ 400 w 817"/>
                <a:gd name="T11" fmla="*/ 800 h 1928"/>
                <a:gd name="T12" fmla="*/ 404 w 817"/>
                <a:gd name="T13" fmla="*/ 759 h 1928"/>
                <a:gd name="T14" fmla="*/ 406 w 817"/>
                <a:gd name="T15" fmla="*/ 718 h 1928"/>
                <a:gd name="T16" fmla="*/ 408 w 817"/>
                <a:gd name="T17" fmla="*/ 679 h 1928"/>
                <a:gd name="T18" fmla="*/ 407 w 817"/>
                <a:gd name="T19" fmla="*/ 639 h 1928"/>
                <a:gd name="T20" fmla="*/ 406 w 817"/>
                <a:gd name="T21" fmla="*/ 601 h 1928"/>
                <a:gd name="T22" fmla="*/ 402 w 817"/>
                <a:gd name="T23" fmla="*/ 563 h 1928"/>
                <a:gd name="T24" fmla="*/ 398 w 817"/>
                <a:gd name="T25" fmla="*/ 525 h 1928"/>
                <a:gd name="T26" fmla="*/ 391 w 817"/>
                <a:gd name="T27" fmla="*/ 489 h 1928"/>
                <a:gd name="T28" fmla="*/ 384 w 817"/>
                <a:gd name="T29" fmla="*/ 453 h 1928"/>
                <a:gd name="T30" fmla="*/ 375 w 817"/>
                <a:gd name="T31" fmla="*/ 418 h 1928"/>
                <a:gd name="T32" fmla="*/ 364 w 817"/>
                <a:gd name="T33" fmla="*/ 384 h 1928"/>
                <a:gd name="T34" fmla="*/ 353 w 817"/>
                <a:gd name="T35" fmla="*/ 351 h 1928"/>
                <a:gd name="T36" fmla="*/ 339 w 817"/>
                <a:gd name="T37" fmla="*/ 319 h 1928"/>
                <a:gd name="T38" fmla="*/ 325 w 817"/>
                <a:gd name="T39" fmla="*/ 288 h 1928"/>
                <a:gd name="T40" fmla="*/ 310 w 817"/>
                <a:gd name="T41" fmla="*/ 258 h 1928"/>
                <a:gd name="T42" fmla="*/ 293 w 817"/>
                <a:gd name="T43" fmla="*/ 229 h 1928"/>
                <a:gd name="T44" fmla="*/ 274 w 817"/>
                <a:gd name="T45" fmla="*/ 202 h 1928"/>
                <a:gd name="T46" fmla="*/ 255 w 817"/>
                <a:gd name="T47" fmla="*/ 176 h 1928"/>
                <a:gd name="T48" fmla="*/ 234 w 817"/>
                <a:gd name="T49" fmla="*/ 151 h 1928"/>
                <a:gd name="T50" fmla="*/ 213 w 817"/>
                <a:gd name="T51" fmla="*/ 128 h 1928"/>
                <a:gd name="T52" fmla="*/ 190 w 817"/>
                <a:gd name="T53" fmla="*/ 106 h 1928"/>
                <a:gd name="T54" fmla="*/ 166 w 817"/>
                <a:gd name="T55" fmla="*/ 86 h 1928"/>
                <a:gd name="T56" fmla="*/ 141 w 817"/>
                <a:gd name="T57" fmla="*/ 68 h 1928"/>
                <a:gd name="T58" fmla="*/ 114 w 817"/>
                <a:gd name="T59" fmla="*/ 51 h 1928"/>
                <a:gd name="T60" fmla="*/ 87 w 817"/>
                <a:gd name="T61" fmla="*/ 35 h 1928"/>
                <a:gd name="T62" fmla="*/ 73 w 817"/>
                <a:gd name="T63" fmla="*/ 28 h 1928"/>
                <a:gd name="T64" fmla="*/ 59 w 817"/>
                <a:gd name="T65" fmla="*/ 22 h 1928"/>
                <a:gd name="T66" fmla="*/ 45 w 817"/>
                <a:gd name="T67" fmla="*/ 16 h 1928"/>
                <a:gd name="T68" fmla="*/ 30 w 817"/>
                <a:gd name="T69" fmla="*/ 10 h 1928"/>
                <a:gd name="T70" fmla="*/ 15 w 817"/>
                <a:gd name="T71" fmla="*/ 5 h 1928"/>
                <a:gd name="T72" fmla="*/ 0 w 817"/>
                <a:gd name="T73" fmla="*/ 0 h 19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17" h="1928">
                  <a:moveTo>
                    <a:pt x="730" y="1928"/>
                  </a:moveTo>
                  <a:lnTo>
                    <a:pt x="730" y="1928"/>
                  </a:lnTo>
                  <a:lnTo>
                    <a:pt x="752" y="1845"/>
                  </a:lnTo>
                  <a:lnTo>
                    <a:pt x="771" y="1762"/>
                  </a:lnTo>
                  <a:lnTo>
                    <a:pt x="786" y="1680"/>
                  </a:lnTo>
                  <a:lnTo>
                    <a:pt x="800" y="1599"/>
                  </a:lnTo>
                  <a:lnTo>
                    <a:pt x="808" y="1517"/>
                  </a:lnTo>
                  <a:lnTo>
                    <a:pt x="813" y="1436"/>
                  </a:lnTo>
                  <a:lnTo>
                    <a:pt x="817" y="1358"/>
                  </a:lnTo>
                  <a:lnTo>
                    <a:pt x="815" y="1278"/>
                  </a:lnTo>
                  <a:lnTo>
                    <a:pt x="812" y="1201"/>
                  </a:lnTo>
                  <a:lnTo>
                    <a:pt x="805" y="1125"/>
                  </a:lnTo>
                  <a:lnTo>
                    <a:pt x="796" y="1050"/>
                  </a:lnTo>
                  <a:lnTo>
                    <a:pt x="783" y="977"/>
                  </a:lnTo>
                  <a:lnTo>
                    <a:pt x="768" y="906"/>
                  </a:lnTo>
                  <a:lnTo>
                    <a:pt x="751" y="836"/>
                  </a:lnTo>
                  <a:lnTo>
                    <a:pt x="729" y="767"/>
                  </a:lnTo>
                  <a:lnTo>
                    <a:pt x="706" y="702"/>
                  </a:lnTo>
                  <a:lnTo>
                    <a:pt x="679" y="637"/>
                  </a:lnTo>
                  <a:lnTo>
                    <a:pt x="650" y="575"/>
                  </a:lnTo>
                  <a:lnTo>
                    <a:pt x="620" y="515"/>
                  </a:lnTo>
                  <a:lnTo>
                    <a:pt x="586" y="457"/>
                  </a:lnTo>
                  <a:lnTo>
                    <a:pt x="548" y="403"/>
                  </a:lnTo>
                  <a:lnTo>
                    <a:pt x="511" y="352"/>
                  </a:lnTo>
                  <a:lnTo>
                    <a:pt x="469" y="301"/>
                  </a:lnTo>
                  <a:lnTo>
                    <a:pt x="426" y="255"/>
                  </a:lnTo>
                  <a:lnTo>
                    <a:pt x="380" y="211"/>
                  </a:lnTo>
                  <a:lnTo>
                    <a:pt x="333" y="172"/>
                  </a:lnTo>
                  <a:lnTo>
                    <a:pt x="282" y="135"/>
                  </a:lnTo>
                  <a:lnTo>
                    <a:pt x="229" y="101"/>
                  </a:lnTo>
                  <a:lnTo>
                    <a:pt x="175" y="70"/>
                  </a:lnTo>
                  <a:lnTo>
                    <a:pt x="147" y="56"/>
                  </a:lnTo>
                  <a:lnTo>
                    <a:pt x="119" y="43"/>
                  </a:lnTo>
                  <a:lnTo>
                    <a:pt x="90" y="31"/>
                  </a:lnTo>
                  <a:lnTo>
                    <a:pt x="61" y="19"/>
                  </a:lnTo>
                  <a:lnTo>
                    <a:pt x="30" y="9"/>
                  </a:ln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41" name="Group 9813"/>
          <p:cNvGrpSpPr>
            <a:grpSpLocks/>
          </p:cNvGrpSpPr>
          <p:nvPr userDrawn="1"/>
        </p:nvGrpSpPr>
        <p:grpSpPr bwMode="auto">
          <a:xfrm>
            <a:off x="215900" y="1304925"/>
            <a:ext cx="1296988" cy="1081088"/>
            <a:chOff x="136" y="822"/>
            <a:chExt cx="817" cy="681"/>
          </a:xfrm>
        </p:grpSpPr>
        <p:sp>
          <p:nvSpPr>
            <p:cNvPr id="1042" name="AutoShape 14"/>
            <p:cNvSpPr>
              <a:spLocks noChangeArrowheads="1"/>
            </p:cNvSpPr>
            <p:nvPr/>
          </p:nvSpPr>
          <p:spPr bwMode="auto">
            <a:xfrm>
              <a:off x="136" y="822"/>
              <a:ext cx="817" cy="68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43" name="Group 9800"/>
            <p:cNvGrpSpPr>
              <a:grpSpLocks/>
            </p:cNvGrpSpPr>
            <p:nvPr userDrawn="1"/>
          </p:nvGrpSpPr>
          <p:grpSpPr bwMode="auto">
            <a:xfrm>
              <a:off x="292" y="913"/>
              <a:ext cx="504" cy="499"/>
              <a:chOff x="471" y="388"/>
              <a:chExt cx="1062" cy="1032"/>
            </a:xfrm>
          </p:grpSpPr>
          <p:sp>
            <p:nvSpPr>
              <p:cNvPr id="1044" name="Freeform 9801"/>
              <p:cNvSpPr>
                <a:spLocks/>
              </p:cNvSpPr>
              <p:nvPr userDrawn="1"/>
            </p:nvSpPr>
            <p:spPr bwMode="auto">
              <a:xfrm>
                <a:off x="851" y="389"/>
                <a:ext cx="520" cy="293"/>
              </a:xfrm>
              <a:custGeom>
                <a:avLst/>
                <a:gdLst>
                  <a:gd name="T0" fmla="*/ 517 w 1039"/>
                  <a:gd name="T1" fmla="*/ 218 h 606"/>
                  <a:gd name="T2" fmla="*/ 512 w 1039"/>
                  <a:gd name="T3" fmla="*/ 230 h 606"/>
                  <a:gd name="T4" fmla="*/ 505 w 1039"/>
                  <a:gd name="T5" fmla="*/ 242 h 606"/>
                  <a:gd name="T6" fmla="*/ 494 w 1039"/>
                  <a:gd name="T7" fmla="*/ 253 h 606"/>
                  <a:gd name="T8" fmla="*/ 483 w 1039"/>
                  <a:gd name="T9" fmla="*/ 262 h 606"/>
                  <a:gd name="T10" fmla="*/ 468 w 1039"/>
                  <a:gd name="T11" fmla="*/ 270 h 606"/>
                  <a:gd name="T12" fmla="*/ 434 w 1039"/>
                  <a:gd name="T13" fmla="*/ 283 h 606"/>
                  <a:gd name="T14" fmla="*/ 394 w 1039"/>
                  <a:gd name="T15" fmla="*/ 291 h 606"/>
                  <a:gd name="T16" fmla="*/ 349 w 1039"/>
                  <a:gd name="T17" fmla="*/ 293 h 606"/>
                  <a:gd name="T18" fmla="*/ 300 w 1039"/>
                  <a:gd name="T19" fmla="*/ 291 h 606"/>
                  <a:gd name="T20" fmla="*/ 249 w 1039"/>
                  <a:gd name="T21" fmla="*/ 282 h 606"/>
                  <a:gd name="T22" fmla="*/ 223 w 1039"/>
                  <a:gd name="T23" fmla="*/ 275 h 606"/>
                  <a:gd name="T24" fmla="*/ 171 w 1039"/>
                  <a:gd name="T25" fmla="*/ 258 h 606"/>
                  <a:gd name="T26" fmla="*/ 125 w 1039"/>
                  <a:gd name="T27" fmla="*/ 237 h 606"/>
                  <a:gd name="T28" fmla="*/ 85 w 1039"/>
                  <a:gd name="T29" fmla="*/ 214 h 606"/>
                  <a:gd name="T30" fmla="*/ 52 w 1039"/>
                  <a:gd name="T31" fmla="*/ 187 h 606"/>
                  <a:gd name="T32" fmla="*/ 26 w 1039"/>
                  <a:gd name="T33" fmla="*/ 159 h 606"/>
                  <a:gd name="T34" fmla="*/ 12 w 1039"/>
                  <a:gd name="T35" fmla="*/ 138 h 606"/>
                  <a:gd name="T36" fmla="*/ 6 w 1039"/>
                  <a:gd name="T37" fmla="*/ 124 h 606"/>
                  <a:gd name="T38" fmla="*/ 2 w 1039"/>
                  <a:gd name="T39" fmla="*/ 110 h 606"/>
                  <a:gd name="T40" fmla="*/ 0 w 1039"/>
                  <a:gd name="T41" fmla="*/ 96 h 606"/>
                  <a:gd name="T42" fmla="*/ 2 w 1039"/>
                  <a:gd name="T43" fmla="*/ 82 h 606"/>
                  <a:gd name="T44" fmla="*/ 3 w 1039"/>
                  <a:gd name="T45" fmla="*/ 75 h 606"/>
                  <a:gd name="T46" fmla="*/ 9 w 1039"/>
                  <a:gd name="T47" fmla="*/ 63 h 606"/>
                  <a:gd name="T48" fmla="*/ 16 w 1039"/>
                  <a:gd name="T49" fmla="*/ 51 h 606"/>
                  <a:gd name="T50" fmla="*/ 26 w 1039"/>
                  <a:gd name="T51" fmla="*/ 41 h 606"/>
                  <a:gd name="T52" fmla="*/ 38 w 1039"/>
                  <a:gd name="T53" fmla="*/ 31 h 606"/>
                  <a:gd name="T54" fmla="*/ 52 w 1039"/>
                  <a:gd name="T55" fmla="*/ 23 h 606"/>
                  <a:gd name="T56" fmla="*/ 86 w 1039"/>
                  <a:gd name="T57" fmla="*/ 10 h 606"/>
                  <a:gd name="T58" fmla="*/ 126 w 1039"/>
                  <a:gd name="T59" fmla="*/ 2 h 606"/>
                  <a:gd name="T60" fmla="*/ 171 w 1039"/>
                  <a:gd name="T61" fmla="*/ 0 h 606"/>
                  <a:gd name="T62" fmla="*/ 220 w 1039"/>
                  <a:gd name="T63" fmla="*/ 2 h 606"/>
                  <a:gd name="T64" fmla="*/ 272 w 1039"/>
                  <a:gd name="T65" fmla="*/ 12 h 606"/>
                  <a:gd name="T66" fmla="*/ 298 w 1039"/>
                  <a:gd name="T67" fmla="*/ 18 h 606"/>
                  <a:gd name="T68" fmla="*/ 349 w 1039"/>
                  <a:gd name="T69" fmla="*/ 35 h 606"/>
                  <a:gd name="T70" fmla="*/ 395 w 1039"/>
                  <a:gd name="T71" fmla="*/ 56 h 606"/>
                  <a:gd name="T72" fmla="*/ 435 w 1039"/>
                  <a:gd name="T73" fmla="*/ 80 h 606"/>
                  <a:gd name="T74" fmla="*/ 469 w 1039"/>
                  <a:gd name="T75" fmla="*/ 106 h 606"/>
                  <a:gd name="T76" fmla="*/ 494 w 1039"/>
                  <a:gd name="T77" fmla="*/ 134 h 606"/>
                  <a:gd name="T78" fmla="*/ 508 w 1039"/>
                  <a:gd name="T79" fmla="*/ 155 h 606"/>
                  <a:gd name="T80" fmla="*/ 515 w 1039"/>
                  <a:gd name="T81" fmla="*/ 169 h 606"/>
                  <a:gd name="T82" fmla="*/ 518 w 1039"/>
                  <a:gd name="T83" fmla="*/ 183 h 606"/>
                  <a:gd name="T84" fmla="*/ 520 w 1039"/>
                  <a:gd name="T85" fmla="*/ 197 h 606"/>
                  <a:gd name="T86" fmla="*/ 519 w 1039"/>
                  <a:gd name="T87" fmla="*/ 211 h 606"/>
                  <a:gd name="T88" fmla="*/ 517 w 1039"/>
                  <a:gd name="T89" fmla="*/ 218 h 60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039" h="606">
                    <a:moveTo>
                      <a:pt x="1034" y="450"/>
                    </a:moveTo>
                    <a:lnTo>
                      <a:pt x="1034" y="450"/>
                    </a:lnTo>
                    <a:lnTo>
                      <a:pt x="1029" y="464"/>
                    </a:lnTo>
                    <a:lnTo>
                      <a:pt x="1024" y="476"/>
                    </a:lnTo>
                    <a:lnTo>
                      <a:pt x="1016" y="489"/>
                    </a:lnTo>
                    <a:lnTo>
                      <a:pt x="1009" y="501"/>
                    </a:lnTo>
                    <a:lnTo>
                      <a:pt x="999" y="511"/>
                    </a:lnTo>
                    <a:lnTo>
                      <a:pt x="988" y="523"/>
                    </a:lnTo>
                    <a:lnTo>
                      <a:pt x="976" y="532"/>
                    </a:lnTo>
                    <a:lnTo>
                      <a:pt x="965" y="542"/>
                    </a:lnTo>
                    <a:lnTo>
                      <a:pt x="951" y="550"/>
                    </a:lnTo>
                    <a:lnTo>
                      <a:pt x="936" y="559"/>
                    </a:lnTo>
                    <a:lnTo>
                      <a:pt x="903" y="574"/>
                    </a:lnTo>
                    <a:lnTo>
                      <a:pt x="868" y="586"/>
                    </a:lnTo>
                    <a:lnTo>
                      <a:pt x="830" y="594"/>
                    </a:lnTo>
                    <a:lnTo>
                      <a:pt x="788" y="601"/>
                    </a:lnTo>
                    <a:lnTo>
                      <a:pt x="744" y="606"/>
                    </a:lnTo>
                    <a:lnTo>
                      <a:pt x="698" y="606"/>
                    </a:lnTo>
                    <a:lnTo>
                      <a:pt x="650" y="605"/>
                    </a:lnTo>
                    <a:lnTo>
                      <a:pt x="599" y="601"/>
                    </a:lnTo>
                    <a:lnTo>
                      <a:pt x="548" y="593"/>
                    </a:lnTo>
                    <a:lnTo>
                      <a:pt x="497" y="583"/>
                    </a:lnTo>
                    <a:lnTo>
                      <a:pt x="445" y="569"/>
                    </a:lnTo>
                    <a:lnTo>
                      <a:pt x="392" y="552"/>
                    </a:lnTo>
                    <a:lnTo>
                      <a:pt x="341" y="533"/>
                    </a:lnTo>
                    <a:lnTo>
                      <a:pt x="295" y="513"/>
                    </a:lnTo>
                    <a:lnTo>
                      <a:pt x="249" y="491"/>
                    </a:lnTo>
                    <a:lnTo>
                      <a:pt x="209" y="467"/>
                    </a:lnTo>
                    <a:lnTo>
                      <a:pt x="169" y="442"/>
                    </a:lnTo>
                    <a:lnTo>
                      <a:pt x="134" y="414"/>
                    </a:lnTo>
                    <a:lnTo>
                      <a:pt x="103" y="387"/>
                    </a:lnTo>
                    <a:lnTo>
                      <a:pt x="74" y="358"/>
                    </a:lnTo>
                    <a:lnTo>
                      <a:pt x="51" y="329"/>
                    </a:lnTo>
                    <a:lnTo>
                      <a:pt x="32" y="301"/>
                    </a:lnTo>
                    <a:lnTo>
                      <a:pt x="23" y="285"/>
                    </a:lnTo>
                    <a:lnTo>
                      <a:pt x="17" y="272"/>
                    </a:lnTo>
                    <a:lnTo>
                      <a:pt x="11" y="256"/>
                    </a:lnTo>
                    <a:lnTo>
                      <a:pt x="6" y="243"/>
                    </a:lnTo>
                    <a:lnTo>
                      <a:pt x="3" y="228"/>
                    </a:lnTo>
                    <a:lnTo>
                      <a:pt x="1" y="212"/>
                    </a:lnTo>
                    <a:lnTo>
                      <a:pt x="0" y="199"/>
                    </a:lnTo>
                    <a:lnTo>
                      <a:pt x="1" y="185"/>
                    </a:lnTo>
                    <a:lnTo>
                      <a:pt x="3" y="170"/>
                    </a:lnTo>
                    <a:lnTo>
                      <a:pt x="6" y="156"/>
                    </a:lnTo>
                    <a:lnTo>
                      <a:pt x="10" y="143"/>
                    </a:lnTo>
                    <a:lnTo>
                      <a:pt x="17" y="131"/>
                    </a:lnTo>
                    <a:lnTo>
                      <a:pt x="23" y="117"/>
                    </a:lnTo>
                    <a:lnTo>
                      <a:pt x="32" y="105"/>
                    </a:lnTo>
                    <a:lnTo>
                      <a:pt x="40" y="95"/>
                    </a:lnTo>
                    <a:lnTo>
                      <a:pt x="51" y="85"/>
                    </a:lnTo>
                    <a:lnTo>
                      <a:pt x="62" y="75"/>
                    </a:lnTo>
                    <a:lnTo>
                      <a:pt x="76" y="64"/>
                    </a:lnTo>
                    <a:lnTo>
                      <a:pt x="90" y="56"/>
                    </a:lnTo>
                    <a:lnTo>
                      <a:pt x="103" y="47"/>
                    </a:lnTo>
                    <a:lnTo>
                      <a:pt x="136" y="32"/>
                    </a:lnTo>
                    <a:lnTo>
                      <a:pt x="171" y="20"/>
                    </a:lnTo>
                    <a:lnTo>
                      <a:pt x="210" y="12"/>
                    </a:lnTo>
                    <a:lnTo>
                      <a:pt x="251" y="5"/>
                    </a:lnTo>
                    <a:lnTo>
                      <a:pt x="295" y="2"/>
                    </a:lnTo>
                    <a:lnTo>
                      <a:pt x="341" y="0"/>
                    </a:lnTo>
                    <a:lnTo>
                      <a:pt x="390" y="2"/>
                    </a:lnTo>
                    <a:lnTo>
                      <a:pt x="440" y="5"/>
                    </a:lnTo>
                    <a:lnTo>
                      <a:pt x="491" y="13"/>
                    </a:lnTo>
                    <a:lnTo>
                      <a:pt x="543" y="24"/>
                    </a:lnTo>
                    <a:lnTo>
                      <a:pt x="596" y="37"/>
                    </a:lnTo>
                    <a:lnTo>
                      <a:pt x="649" y="54"/>
                    </a:lnTo>
                    <a:lnTo>
                      <a:pt x="698" y="73"/>
                    </a:lnTo>
                    <a:lnTo>
                      <a:pt x="745" y="93"/>
                    </a:lnTo>
                    <a:lnTo>
                      <a:pt x="790" y="115"/>
                    </a:lnTo>
                    <a:lnTo>
                      <a:pt x="832" y="139"/>
                    </a:lnTo>
                    <a:lnTo>
                      <a:pt x="869" y="165"/>
                    </a:lnTo>
                    <a:lnTo>
                      <a:pt x="905" y="192"/>
                    </a:lnTo>
                    <a:lnTo>
                      <a:pt x="937" y="219"/>
                    </a:lnTo>
                    <a:lnTo>
                      <a:pt x="965" y="248"/>
                    </a:lnTo>
                    <a:lnTo>
                      <a:pt x="988" y="277"/>
                    </a:lnTo>
                    <a:lnTo>
                      <a:pt x="1009" y="306"/>
                    </a:lnTo>
                    <a:lnTo>
                      <a:pt x="1016" y="321"/>
                    </a:lnTo>
                    <a:lnTo>
                      <a:pt x="1022" y="335"/>
                    </a:lnTo>
                    <a:lnTo>
                      <a:pt x="1029" y="350"/>
                    </a:lnTo>
                    <a:lnTo>
                      <a:pt x="1033" y="365"/>
                    </a:lnTo>
                    <a:lnTo>
                      <a:pt x="1036" y="379"/>
                    </a:lnTo>
                    <a:lnTo>
                      <a:pt x="1039" y="394"/>
                    </a:lnTo>
                    <a:lnTo>
                      <a:pt x="1039" y="408"/>
                    </a:lnTo>
                    <a:lnTo>
                      <a:pt x="1039" y="423"/>
                    </a:lnTo>
                    <a:lnTo>
                      <a:pt x="1038" y="436"/>
                    </a:lnTo>
                    <a:lnTo>
                      <a:pt x="1034" y="45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5" name="Freeform 9802"/>
              <p:cNvSpPr>
                <a:spLocks/>
              </p:cNvSpPr>
              <p:nvPr userDrawn="1"/>
            </p:nvSpPr>
            <p:spPr bwMode="auto">
              <a:xfrm>
                <a:off x="618" y="543"/>
                <a:ext cx="375" cy="361"/>
              </a:xfrm>
              <a:custGeom>
                <a:avLst/>
                <a:gdLst>
                  <a:gd name="T0" fmla="*/ 6 w 749"/>
                  <a:gd name="T1" fmla="*/ 0 h 747"/>
                  <a:gd name="T2" fmla="*/ 6 w 749"/>
                  <a:gd name="T3" fmla="*/ 0 h 747"/>
                  <a:gd name="T4" fmla="*/ 3 w 749"/>
                  <a:gd name="T5" fmla="*/ 12 h 747"/>
                  <a:gd name="T6" fmla="*/ 1 w 749"/>
                  <a:gd name="T7" fmla="*/ 25 h 747"/>
                  <a:gd name="T8" fmla="*/ 0 w 749"/>
                  <a:gd name="T9" fmla="*/ 38 h 747"/>
                  <a:gd name="T10" fmla="*/ 0 w 749"/>
                  <a:gd name="T11" fmla="*/ 51 h 747"/>
                  <a:gd name="T12" fmla="*/ 2 w 749"/>
                  <a:gd name="T13" fmla="*/ 63 h 747"/>
                  <a:gd name="T14" fmla="*/ 5 w 749"/>
                  <a:gd name="T15" fmla="*/ 76 h 747"/>
                  <a:gd name="T16" fmla="*/ 8 w 749"/>
                  <a:gd name="T17" fmla="*/ 89 h 747"/>
                  <a:gd name="T18" fmla="*/ 13 w 749"/>
                  <a:gd name="T19" fmla="*/ 102 h 747"/>
                  <a:gd name="T20" fmla="*/ 18 w 749"/>
                  <a:gd name="T21" fmla="*/ 116 h 747"/>
                  <a:gd name="T22" fmla="*/ 25 w 749"/>
                  <a:gd name="T23" fmla="*/ 129 h 747"/>
                  <a:gd name="T24" fmla="*/ 33 w 749"/>
                  <a:gd name="T25" fmla="*/ 142 h 747"/>
                  <a:gd name="T26" fmla="*/ 41 w 749"/>
                  <a:gd name="T27" fmla="*/ 154 h 747"/>
                  <a:gd name="T28" fmla="*/ 50 w 749"/>
                  <a:gd name="T29" fmla="*/ 167 h 747"/>
                  <a:gd name="T30" fmla="*/ 61 w 749"/>
                  <a:gd name="T31" fmla="*/ 180 h 747"/>
                  <a:gd name="T32" fmla="*/ 73 w 749"/>
                  <a:gd name="T33" fmla="*/ 193 h 747"/>
                  <a:gd name="T34" fmla="*/ 84 w 749"/>
                  <a:gd name="T35" fmla="*/ 205 h 747"/>
                  <a:gd name="T36" fmla="*/ 97 w 749"/>
                  <a:gd name="T37" fmla="*/ 217 h 747"/>
                  <a:gd name="T38" fmla="*/ 112 w 749"/>
                  <a:gd name="T39" fmla="*/ 229 h 747"/>
                  <a:gd name="T40" fmla="*/ 126 w 749"/>
                  <a:gd name="T41" fmla="*/ 240 h 747"/>
                  <a:gd name="T42" fmla="*/ 141 w 749"/>
                  <a:gd name="T43" fmla="*/ 252 h 747"/>
                  <a:gd name="T44" fmla="*/ 157 w 749"/>
                  <a:gd name="T45" fmla="*/ 263 h 747"/>
                  <a:gd name="T46" fmla="*/ 174 w 749"/>
                  <a:gd name="T47" fmla="*/ 274 h 747"/>
                  <a:gd name="T48" fmla="*/ 191 w 749"/>
                  <a:gd name="T49" fmla="*/ 285 h 747"/>
                  <a:gd name="T50" fmla="*/ 209 w 749"/>
                  <a:gd name="T51" fmla="*/ 294 h 747"/>
                  <a:gd name="T52" fmla="*/ 228 w 749"/>
                  <a:gd name="T53" fmla="*/ 304 h 747"/>
                  <a:gd name="T54" fmla="*/ 247 w 749"/>
                  <a:gd name="T55" fmla="*/ 314 h 747"/>
                  <a:gd name="T56" fmla="*/ 267 w 749"/>
                  <a:gd name="T57" fmla="*/ 323 h 747"/>
                  <a:gd name="T58" fmla="*/ 287 w 749"/>
                  <a:gd name="T59" fmla="*/ 332 h 747"/>
                  <a:gd name="T60" fmla="*/ 309 w 749"/>
                  <a:gd name="T61" fmla="*/ 340 h 747"/>
                  <a:gd name="T62" fmla="*/ 330 w 749"/>
                  <a:gd name="T63" fmla="*/ 347 h 747"/>
                  <a:gd name="T64" fmla="*/ 352 w 749"/>
                  <a:gd name="T65" fmla="*/ 354 h 747"/>
                  <a:gd name="T66" fmla="*/ 375 w 749"/>
                  <a:gd name="T67" fmla="*/ 361 h 74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49" h="747">
                    <a:moveTo>
                      <a:pt x="12" y="0"/>
                    </a:moveTo>
                    <a:lnTo>
                      <a:pt x="12" y="0"/>
                    </a:lnTo>
                    <a:lnTo>
                      <a:pt x="5" y="25"/>
                    </a:lnTo>
                    <a:lnTo>
                      <a:pt x="2" y="51"/>
                    </a:lnTo>
                    <a:lnTo>
                      <a:pt x="0" y="78"/>
                    </a:lnTo>
                    <a:lnTo>
                      <a:pt x="0" y="105"/>
                    </a:lnTo>
                    <a:lnTo>
                      <a:pt x="3" y="130"/>
                    </a:lnTo>
                    <a:lnTo>
                      <a:pt x="9" y="158"/>
                    </a:lnTo>
                    <a:lnTo>
                      <a:pt x="15" y="185"/>
                    </a:lnTo>
                    <a:lnTo>
                      <a:pt x="26" y="212"/>
                    </a:lnTo>
                    <a:lnTo>
                      <a:pt x="36" y="239"/>
                    </a:lnTo>
                    <a:lnTo>
                      <a:pt x="49" y="266"/>
                    </a:lnTo>
                    <a:lnTo>
                      <a:pt x="65" y="293"/>
                    </a:lnTo>
                    <a:lnTo>
                      <a:pt x="82" y="319"/>
                    </a:lnTo>
                    <a:lnTo>
                      <a:pt x="100" y="346"/>
                    </a:lnTo>
                    <a:lnTo>
                      <a:pt x="122" y="372"/>
                    </a:lnTo>
                    <a:lnTo>
                      <a:pt x="145" y="399"/>
                    </a:lnTo>
                    <a:lnTo>
                      <a:pt x="168" y="424"/>
                    </a:lnTo>
                    <a:lnTo>
                      <a:pt x="194" y="450"/>
                    </a:lnTo>
                    <a:lnTo>
                      <a:pt x="223" y="474"/>
                    </a:lnTo>
                    <a:lnTo>
                      <a:pt x="252" y="497"/>
                    </a:lnTo>
                    <a:lnTo>
                      <a:pt x="282" y="521"/>
                    </a:lnTo>
                    <a:lnTo>
                      <a:pt x="313" y="545"/>
                    </a:lnTo>
                    <a:lnTo>
                      <a:pt x="347" y="567"/>
                    </a:lnTo>
                    <a:lnTo>
                      <a:pt x="382" y="589"/>
                    </a:lnTo>
                    <a:lnTo>
                      <a:pt x="418" y="609"/>
                    </a:lnTo>
                    <a:lnTo>
                      <a:pt x="455" y="630"/>
                    </a:lnTo>
                    <a:lnTo>
                      <a:pt x="494" y="650"/>
                    </a:lnTo>
                    <a:lnTo>
                      <a:pt x="534" y="669"/>
                    </a:lnTo>
                    <a:lnTo>
                      <a:pt x="574" y="686"/>
                    </a:lnTo>
                    <a:lnTo>
                      <a:pt x="617" y="703"/>
                    </a:lnTo>
                    <a:lnTo>
                      <a:pt x="659" y="718"/>
                    </a:lnTo>
                    <a:lnTo>
                      <a:pt x="703" y="733"/>
                    </a:lnTo>
                    <a:lnTo>
                      <a:pt x="749" y="747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6" name="Freeform 9803"/>
              <p:cNvSpPr>
                <a:spLocks/>
              </p:cNvSpPr>
              <p:nvPr userDrawn="1"/>
            </p:nvSpPr>
            <p:spPr bwMode="auto">
              <a:xfrm>
                <a:off x="993" y="769"/>
                <a:ext cx="518" cy="163"/>
              </a:xfrm>
              <a:custGeom>
                <a:avLst/>
                <a:gdLst>
                  <a:gd name="T0" fmla="*/ 518 w 1037"/>
                  <a:gd name="T1" fmla="*/ 0 h 337"/>
                  <a:gd name="T2" fmla="*/ 518 w 1037"/>
                  <a:gd name="T3" fmla="*/ 0 h 337"/>
                  <a:gd name="T4" fmla="*/ 514 w 1037"/>
                  <a:gd name="T5" fmla="*/ 14 h 337"/>
                  <a:gd name="T6" fmla="*/ 508 w 1037"/>
                  <a:gd name="T7" fmla="*/ 26 h 337"/>
                  <a:gd name="T8" fmla="*/ 501 w 1037"/>
                  <a:gd name="T9" fmla="*/ 38 h 337"/>
                  <a:gd name="T10" fmla="*/ 493 w 1037"/>
                  <a:gd name="T11" fmla="*/ 49 h 337"/>
                  <a:gd name="T12" fmla="*/ 485 w 1037"/>
                  <a:gd name="T13" fmla="*/ 60 h 337"/>
                  <a:gd name="T14" fmla="*/ 476 w 1037"/>
                  <a:gd name="T15" fmla="*/ 71 h 337"/>
                  <a:gd name="T16" fmla="*/ 465 w 1037"/>
                  <a:gd name="T17" fmla="*/ 81 h 337"/>
                  <a:gd name="T18" fmla="*/ 454 w 1037"/>
                  <a:gd name="T19" fmla="*/ 90 h 337"/>
                  <a:gd name="T20" fmla="*/ 442 w 1037"/>
                  <a:gd name="T21" fmla="*/ 100 h 337"/>
                  <a:gd name="T22" fmla="*/ 429 w 1037"/>
                  <a:gd name="T23" fmla="*/ 108 h 337"/>
                  <a:gd name="T24" fmla="*/ 414 w 1037"/>
                  <a:gd name="T25" fmla="*/ 115 h 337"/>
                  <a:gd name="T26" fmla="*/ 400 w 1037"/>
                  <a:gd name="T27" fmla="*/ 123 h 337"/>
                  <a:gd name="T28" fmla="*/ 385 w 1037"/>
                  <a:gd name="T29" fmla="*/ 129 h 337"/>
                  <a:gd name="T30" fmla="*/ 369 w 1037"/>
                  <a:gd name="T31" fmla="*/ 136 h 337"/>
                  <a:gd name="T32" fmla="*/ 352 w 1037"/>
                  <a:gd name="T33" fmla="*/ 142 h 337"/>
                  <a:gd name="T34" fmla="*/ 335 w 1037"/>
                  <a:gd name="T35" fmla="*/ 146 h 337"/>
                  <a:gd name="T36" fmla="*/ 317 w 1037"/>
                  <a:gd name="T37" fmla="*/ 150 h 337"/>
                  <a:gd name="T38" fmla="*/ 299 w 1037"/>
                  <a:gd name="T39" fmla="*/ 154 h 337"/>
                  <a:gd name="T40" fmla="*/ 279 w 1037"/>
                  <a:gd name="T41" fmla="*/ 157 h 337"/>
                  <a:gd name="T42" fmla="*/ 260 w 1037"/>
                  <a:gd name="T43" fmla="*/ 160 h 337"/>
                  <a:gd name="T44" fmla="*/ 240 w 1037"/>
                  <a:gd name="T45" fmla="*/ 161 h 337"/>
                  <a:gd name="T46" fmla="*/ 220 w 1037"/>
                  <a:gd name="T47" fmla="*/ 162 h 337"/>
                  <a:gd name="T48" fmla="*/ 200 w 1037"/>
                  <a:gd name="T49" fmla="*/ 163 h 337"/>
                  <a:gd name="T50" fmla="*/ 178 w 1037"/>
                  <a:gd name="T51" fmla="*/ 162 h 337"/>
                  <a:gd name="T52" fmla="*/ 157 w 1037"/>
                  <a:gd name="T53" fmla="*/ 161 h 337"/>
                  <a:gd name="T54" fmla="*/ 135 w 1037"/>
                  <a:gd name="T55" fmla="*/ 160 h 337"/>
                  <a:gd name="T56" fmla="*/ 113 w 1037"/>
                  <a:gd name="T57" fmla="*/ 157 h 337"/>
                  <a:gd name="T58" fmla="*/ 91 w 1037"/>
                  <a:gd name="T59" fmla="*/ 155 h 337"/>
                  <a:gd name="T60" fmla="*/ 68 w 1037"/>
                  <a:gd name="T61" fmla="*/ 150 h 337"/>
                  <a:gd name="T62" fmla="*/ 46 w 1037"/>
                  <a:gd name="T63" fmla="*/ 147 h 337"/>
                  <a:gd name="T64" fmla="*/ 23 w 1037"/>
                  <a:gd name="T65" fmla="*/ 141 h 337"/>
                  <a:gd name="T66" fmla="*/ 0 w 1037"/>
                  <a:gd name="T67" fmla="*/ 135 h 33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037" h="337">
                    <a:moveTo>
                      <a:pt x="1037" y="0"/>
                    </a:moveTo>
                    <a:lnTo>
                      <a:pt x="1037" y="0"/>
                    </a:lnTo>
                    <a:lnTo>
                      <a:pt x="1028" y="28"/>
                    </a:lnTo>
                    <a:lnTo>
                      <a:pt x="1016" y="53"/>
                    </a:lnTo>
                    <a:lnTo>
                      <a:pt x="1003" y="79"/>
                    </a:lnTo>
                    <a:lnTo>
                      <a:pt x="987" y="102"/>
                    </a:lnTo>
                    <a:lnTo>
                      <a:pt x="970" y="124"/>
                    </a:lnTo>
                    <a:lnTo>
                      <a:pt x="952" y="146"/>
                    </a:lnTo>
                    <a:lnTo>
                      <a:pt x="931" y="167"/>
                    </a:lnTo>
                    <a:lnTo>
                      <a:pt x="908" y="187"/>
                    </a:lnTo>
                    <a:lnTo>
                      <a:pt x="884" y="206"/>
                    </a:lnTo>
                    <a:lnTo>
                      <a:pt x="858" y="223"/>
                    </a:lnTo>
                    <a:lnTo>
                      <a:pt x="829" y="238"/>
                    </a:lnTo>
                    <a:lnTo>
                      <a:pt x="800" y="254"/>
                    </a:lnTo>
                    <a:lnTo>
                      <a:pt x="770" y="267"/>
                    </a:lnTo>
                    <a:lnTo>
                      <a:pt x="738" y="281"/>
                    </a:lnTo>
                    <a:lnTo>
                      <a:pt x="705" y="293"/>
                    </a:lnTo>
                    <a:lnTo>
                      <a:pt x="670" y="301"/>
                    </a:lnTo>
                    <a:lnTo>
                      <a:pt x="634" y="311"/>
                    </a:lnTo>
                    <a:lnTo>
                      <a:pt x="598" y="318"/>
                    </a:lnTo>
                    <a:lnTo>
                      <a:pt x="559" y="325"/>
                    </a:lnTo>
                    <a:lnTo>
                      <a:pt x="520" y="330"/>
                    </a:lnTo>
                    <a:lnTo>
                      <a:pt x="481" y="333"/>
                    </a:lnTo>
                    <a:lnTo>
                      <a:pt x="440" y="335"/>
                    </a:lnTo>
                    <a:lnTo>
                      <a:pt x="400" y="337"/>
                    </a:lnTo>
                    <a:lnTo>
                      <a:pt x="357" y="335"/>
                    </a:lnTo>
                    <a:lnTo>
                      <a:pt x="315" y="333"/>
                    </a:lnTo>
                    <a:lnTo>
                      <a:pt x="270" y="330"/>
                    </a:lnTo>
                    <a:lnTo>
                      <a:pt x="226" y="325"/>
                    </a:lnTo>
                    <a:lnTo>
                      <a:pt x="182" y="320"/>
                    </a:lnTo>
                    <a:lnTo>
                      <a:pt x="136" y="311"/>
                    </a:lnTo>
                    <a:lnTo>
                      <a:pt x="92" y="303"/>
                    </a:lnTo>
                    <a:lnTo>
                      <a:pt x="46" y="291"/>
                    </a:lnTo>
                    <a:lnTo>
                      <a:pt x="0" y="279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7" name="Freeform 9804"/>
              <p:cNvSpPr>
                <a:spLocks/>
              </p:cNvSpPr>
              <p:nvPr userDrawn="1"/>
            </p:nvSpPr>
            <p:spPr bwMode="auto">
              <a:xfrm>
                <a:off x="478" y="810"/>
                <a:ext cx="448" cy="343"/>
              </a:xfrm>
              <a:custGeom>
                <a:avLst/>
                <a:gdLst>
                  <a:gd name="T0" fmla="*/ 3 w 897"/>
                  <a:gd name="T1" fmla="*/ 0 h 710"/>
                  <a:gd name="T2" fmla="*/ 3 w 897"/>
                  <a:gd name="T3" fmla="*/ 0 h 710"/>
                  <a:gd name="T4" fmla="*/ 0 w 897"/>
                  <a:gd name="T5" fmla="*/ 11 h 710"/>
                  <a:gd name="T6" fmla="*/ 0 w 897"/>
                  <a:gd name="T7" fmla="*/ 21 h 710"/>
                  <a:gd name="T8" fmla="*/ 0 w 897"/>
                  <a:gd name="T9" fmla="*/ 33 h 710"/>
                  <a:gd name="T10" fmla="*/ 1 w 897"/>
                  <a:gd name="T11" fmla="*/ 43 h 710"/>
                  <a:gd name="T12" fmla="*/ 4 w 897"/>
                  <a:gd name="T13" fmla="*/ 55 h 710"/>
                  <a:gd name="T14" fmla="*/ 7 w 897"/>
                  <a:gd name="T15" fmla="*/ 66 h 710"/>
                  <a:gd name="T16" fmla="*/ 12 w 897"/>
                  <a:gd name="T17" fmla="*/ 79 h 710"/>
                  <a:gd name="T18" fmla="*/ 19 w 897"/>
                  <a:gd name="T19" fmla="*/ 90 h 710"/>
                  <a:gd name="T20" fmla="*/ 27 w 897"/>
                  <a:gd name="T21" fmla="*/ 101 h 710"/>
                  <a:gd name="T22" fmla="*/ 35 w 897"/>
                  <a:gd name="T23" fmla="*/ 114 h 710"/>
                  <a:gd name="T24" fmla="*/ 45 w 897"/>
                  <a:gd name="T25" fmla="*/ 126 h 710"/>
                  <a:gd name="T26" fmla="*/ 56 w 897"/>
                  <a:gd name="T27" fmla="*/ 138 h 710"/>
                  <a:gd name="T28" fmla="*/ 67 w 897"/>
                  <a:gd name="T29" fmla="*/ 149 h 710"/>
                  <a:gd name="T30" fmla="*/ 79 w 897"/>
                  <a:gd name="T31" fmla="*/ 161 h 710"/>
                  <a:gd name="T32" fmla="*/ 94 w 897"/>
                  <a:gd name="T33" fmla="*/ 173 h 710"/>
                  <a:gd name="T34" fmla="*/ 108 w 897"/>
                  <a:gd name="T35" fmla="*/ 185 h 710"/>
                  <a:gd name="T36" fmla="*/ 124 w 897"/>
                  <a:gd name="T37" fmla="*/ 197 h 710"/>
                  <a:gd name="T38" fmla="*/ 140 w 897"/>
                  <a:gd name="T39" fmla="*/ 208 h 710"/>
                  <a:gd name="T40" fmla="*/ 158 w 897"/>
                  <a:gd name="T41" fmla="*/ 219 h 710"/>
                  <a:gd name="T42" fmla="*/ 175 w 897"/>
                  <a:gd name="T43" fmla="*/ 230 h 710"/>
                  <a:gd name="T44" fmla="*/ 194 w 897"/>
                  <a:gd name="T45" fmla="*/ 241 h 710"/>
                  <a:gd name="T46" fmla="*/ 215 w 897"/>
                  <a:gd name="T47" fmla="*/ 252 h 710"/>
                  <a:gd name="T48" fmla="*/ 235 w 897"/>
                  <a:gd name="T49" fmla="*/ 262 h 710"/>
                  <a:gd name="T50" fmla="*/ 256 w 897"/>
                  <a:gd name="T51" fmla="*/ 273 h 710"/>
                  <a:gd name="T52" fmla="*/ 277 w 897"/>
                  <a:gd name="T53" fmla="*/ 283 h 710"/>
                  <a:gd name="T54" fmla="*/ 300 w 897"/>
                  <a:gd name="T55" fmla="*/ 293 h 710"/>
                  <a:gd name="T56" fmla="*/ 323 w 897"/>
                  <a:gd name="T57" fmla="*/ 302 h 710"/>
                  <a:gd name="T58" fmla="*/ 347 w 897"/>
                  <a:gd name="T59" fmla="*/ 311 h 710"/>
                  <a:gd name="T60" fmla="*/ 372 w 897"/>
                  <a:gd name="T61" fmla="*/ 320 h 710"/>
                  <a:gd name="T62" fmla="*/ 396 w 897"/>
                  <a:gd name="T63" fmla="*/ 328 h 710"/>
                  <a:gd name="T64" fmla="*/ 422 w 897"/>
                  <a:gd name="T65" fmla="*/ 335 h 710"/>
                  <a:gd name="T66" fmla="*/ 448 w 897"/>
                  <a:gd name="T67" fmla="*/ 343 h 71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97" h="710">
                    <a:moveTo>
                      <a:pt x="7" y="0"/>
                    </a:moveTo>
                    <a:lnTo>
                      <a:pt x="7" y="0"/>
                    </a:lnTo>
                    <a:lnTo>
                      <a:pt x="1" y="22"/>
                    </a:lnTo>
                    <a:lnTo>
                      <a:pt x="0" y="44"/>
                    </a:lnTo>
                    <a:lnTo>
                      <a:pt x="0" y="68"/>
                    </a:lnTo>
                    <a:lnTo>
                      <a:pt x="3" y="90"/>
                    </a:lnTo>
                    <a:lnTo>
                      <a:pt x="8" y="113"/>
                    </a:lnTo>
                    <a:lnTo>
                      <a:pt x="15" y="137"/>
                    </a:lnTo>
                    <a:lnTo>
                      <a:pt x="25" y="163"/>
                    </a:lnTo>
                    <a:lnTo>
                      <a:pt x="39" y="187"/>
                    </a:lnTo>
                    <a:lnTo>
                      <a:pt x="54" y="210"/>
                    </a:lnTo>
                    <a:lnTo>
                      <a:pt x="71" y="236"/>
                    </a:lnTo>
                    <a:lnTo>
                      <a:pt x="90" y="260"/>
                    </a:lnTo>
                    <a:lnTo>
                      <a:pt x="112" y="285"/>
                    </a:lnTo>
                    <a:lnTo>
                      <a:pt x="134" y="309"/>
                    </a:lnTo>
                    <a:lnTo>
                      <a:pt x="159" y="334"/>
                    </a:lnTo>
                    <a:lnTo>
                      <a:pt x="188" y="358"/>
                    </a:lnTo>
                    <a:lnTo>
                      <a:pt x="217" y="382"/>
                    </a:lnTo>
                    <a:lnTo>
                      <a:pt x="248" y="407"/>
                    </a:lnTo>
                    <a:lnTo>
                      <a:pt x="280" y="431"/>
                    </a:lnTo>
                    <a:lnTo>
                      <a:pt x="316" y="453"/>
                    </a:lnTo>
                    <a:lnTo>
                      <a:pt x="351" y="477"/>
                    </a:lnTo>
                    <a:lnTo>
                      <a:pt x="389" y="499"/>
                    </a:lnTo>
                    <a:lnTo>
                      <a:pt x="430" y="521"/>
                    </a:lnTo>
                    <a:lnTo>
                      <a:pt x="470" y="543"/>
                    </a:lnTo>
                    <a:lnTo>
                      <a:pt x="513" y="565"/>
                    </a:lnTo>
                    <a:lnTo>
                      <a:pt x="555" y="586"/>
                    </a:lnTo>
                    <a:lnTo>
                      <a:pt x="601" y="606"/>
                    </a:lnTo>
                    <a:lnTo>
                      <a:pt x="647" y="625"/>
                    </a:lnTo>
                    <a:lnTo>
                      <a:pt x="695" y="643"/>
                    </a:lnTo>
                    <a:lnTo>
                      <a:pt x="744" y="662"/>
                    </a:lnTo>
                    <a:lnTo>
                      <a:pt x="793" y="679"/>
                    </a:lnTo>
                    <a:lnTo>
                      <a:pt x="844" y="694"/>
                    </a:lnTo>
                    <a:lnTo>
                      <a:pt x="897" y="710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8" name="Freeform 9805"/>
              <p:cNvSpPr>
                <a:spLocks/>
              </p:cNvSpPr>
              <p:nvPr userDrawn="1"/>
            </p:nvSpPr>
            <p:spPr bwMode="auto">
              <a:xfrm>
                <a:off x="928" y="1089"/>
                <a:ext cx="566" cy="109"/>
              </a:xfrm>
              <a:custGeom>
                <a:avLst/>
                <a:gdLst>
                  <a:gd name="T0" fmla="*/ 566 w 1132"/>
                  <a:gd name="T1" fmla="*/ 0 h 224"/>
                  <a:gd name="T2" fmla="*/ 566 w 1132"/>
                  <a:gd name="T3" fmla="*/ 0 h 224"/>
                  <a:gd name="T4" fmla="*/ 563 w 1132"/>
                  <a:gd name="T5" fmla="*/ 11 h 224"/>
                  <a:gd name="T6" fmla="*/ 558 w 1132"/>
                  <a:gd name="T7" fmla="*/ 21 h 224"/>
                  <a:gd name="T8" fmla="*/ 552 w 1132"/>
                  <a:gd name="T9" fmla="*/ 30 h 224"/>
                  <a:gd name="T10" fmla="*/ 544 w 1132"/>
                  <a:gd name="T11" fmla="*/ 39 h 224"/>
                  <a:gd name="T12" fmla="*/ 535 w 1132"/>
                  <a:gd name="T13" fmla="*/ 47 h 224"/>
                  <a:gd name="T14" fmla="*/ 525 w 1132"/>
                  <a:gd name="T15" fmla="*/ 55 h 224"/>
                  <a:gd name="T16" fmla="*/ 515 w 1132"/>
                  <a:gd name="T17" fmla="*/ 63 h 224"/>
                  <a:gd name="T18" fmla="*/ 503 w 1132"/>
                  <a:gd name="T19" fmla="*/ 70 h 224"/>
                  <a:gd name="T20" fmla="*/ 490 w 1132"/>
                  <a:gd name="T21" fmla="*/ 75 h 224"/>
                  <a:gd name="T22" fmla="*/ 477 w 1132"/>
                  <a:gd name="T23" fmla="*/ 81 h 224"/>
                  <a:gd name="T24" fmla="*/ 462 w 1132"/>
                  <a:gd name="T25" fmla="*/ 87 h 224"/>
                  <a:gd name="T26" fmla="*/ 446 w 1132"/>
                  <a:gd name="T27" fmla="*/ 91 h 224"/>
                  <a:gd name="T28" fmla="*/ 430 w 1132"/>
                  <a:gd name="T29" fmla="*/ 95 h 224"/>
                  <a:gd name="T30" fmla="*/ 412 w 1132"/>
                  <a:gd name="T31" fmla="*/ 99 h 224"/>
                  <a:gd name="T32" fmla="*/ 394 w 1132"/>
                  <a:gd name="T33" fmla="*/ 102 h 224"/>
                  <a:gd name="T34" fmla="*/ 376 w 1132"/>
                  <a:gd name="T35" fmla="*/ 104 h 224"/>
                  <a:gd name="T36" fmla="*/ 356 w 1132"/>
                  <a:gd name="T37" fmla="*/ 107 h 224"/>
                  <a:gd name="T38" fmla="*/ 336 w 1132"/>
                  <a:gd name="T39" fmla="*/ 108 h 224"/>
                  <a:gd name="T40" fmla="*/ 315 w 1132"/>
                  <a:gd name="T41" fmla="*/ 109 h 224"/>
                  <a:gd name="T42" fmla="*/ 293 w 1132"/>
                  <a:gd name="T43" fmla="*/ 109 h 224"/>
                  <a:gd name="T44" fmla="*/ 271 w 1132"/>
                  <a:gd name="T45" fmla="*/ 109 h 224"/>
                  <a:gd name="T46" fmla="*/ 249 w 1132"/>
                  <a:gd name="T47" fmla="*/ 108 h 224"/>
                  <a:gd name="T48" fmla="*/ 225 w 1132"/>
                  <a:gd name="T49" fmla="*/ 106 h 224"/>
                  <a:gd name="T50" fmla="*/ 203 w 1132"/>
                  <a:gd name="T51" fmla="*/ 104 h 224"/>
                  <a:gd name="T52" fmla="*/ 178 w 1132"/>
                  <a:gd name="T53" fmla="*/ 101 h 224"/>
                  <a:gd name="T54" fmla="*/ 153 w 1132"/>
                  <a:gd name="T55" fmla="*/ 98 h 224"/>
                  <a:gd name="T56" fmla="*/ 129 w 1132"/>
                  <a:gd name="T57" fmla="*/ 94 h 224"/>
                  <a:gd name="T58" fmla="*/ 104 w 1132"/>
                  <a:gd name="T59" fmla="*/ 90 h 224"/>
                  <a:gd name="T60" fmla="*/ 78 w 1132"/>
                  <a:gd name="T61" fmla="*/ 84 h 224"/>
                  <a:gd name="T62" fmla="*/ 53 w 1132"/>
                  <a:gd name="T63" fmla="*/ 79 h 224"/>
                  <a:gd name="T64" fmla="*/ 27 w 1132"/>
                  <a:gd name="T65" fmla="*/ 73 h 224"/>
                  <a:gd name="T66" fmla="*/ 0 w 1132"/>
                  <a:gd name="T67" fmla="*/ 65 h 2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32" h="224">
                    <a:moveTo>
                      <a:pt x="1132" y="0"/>
                    </a:moveTo>
                    <a:lnTo>
                      <a:pt x="1132" y="0"/>
                    </a:lnTo>
                    <a:lnTo>
                      <a:pt x="1125" y="22"/>
                    </a:lnTo>
                    <a:lnTo>
                      <a:pt x="1115" y="43"/>
                    </a:lnTo>
                    <a:lnTo>
                      <a:pt x="1103" y="61"/>
                    </a:lnTo>
                    <a:lnTo>
                      <a:pt x="1087" y="80"/>
                    </a:lnTo>
                    <a:lnTo>
                      <a:pt x="1070" y="97"/>
                    </a:lnTo>
                    <a:lnTo>
                      <a:pt x="1050" y="114"/>
                    </a:lnTo>
                    <a:lnTo>
                      <a:pt x="1030" y="129"/>
                    </a:lnTo>
                    <a:lnTo>
                      <a:pt x="1006" y="143"/>
                    </a:lnTo>
                    <a:lnTo>
                      <a:pt x="980" y="155"/>
                    </a:lnTo>
                    <a:lnTo>
                      <a:pt x="953" y="167"/>
                    </a:lnTo>
                    <a:lnTo>
                      <a:pt x="923" y="179"/>
                    </a:lnTo>
                    <a:lnTo>
                      <a:pt x="892" y="187"/>
                    </a:lnTo>
                    <a:lnTo>
                      <a:pt x="860" y="196"/>
                    </a:lnTo>
                    <a:lnTo>
                      <a:pt x="824" y="204"/>
                    </a:lnTo>
                    <a:lnTo>
                      <a:pt x="788" y="209"/>
                    </a:lnTo>
                    <a:lnTo>
                      <a:pt x="751" y="214"/>
                    </a:lnTo>
                    <a:lnTo>
                      <a:pt x="712" y="219"/>
                    </a:lnTo>
                    <a:lnTo>
                      <a:pt x="671" y="221"/>
                    </a:lnTo>
                    <a:lnTo>
                      <a:pt x="629" y="223"/>
                    </a:lnTo>
                    <a:lnTo>
                      <a:pt x="586" y="224"/>
                    </a:lnTo>
                    <a:lnTo>
                      <a:pt x="542" y="223"/>
                    </a:lnTo>
                    <a:lnTo>
                      <a:pt x="498" y="221"/>
                    </a:lnTo>
                    <a:lnTo>
                      <a:pt x="450" y="218"/>
                    </a:lnTo>
                    <a:lnTo>
                      <a:pt x="405" y="214"/>
                    </a:lnTo>
                    <a:lnTo>
                      <a:pt x="355" y="207"/>
                    </a:lnTo>
                    <a:lnTo>
                      <a:pt x="306" y="202"/>
                    </a:lnTo>
                    <a:lnTo>
                      <a:pt x="257" y="194"/>
                    </a:lnTo>
                    <a:lnTo>
                      <a:pt x="207" y="184"/>
                    </a:lnTo>
                    <a:lnTo>
                      <a:pt x="156" y="173"/>
                    </a:lnTo>
                    <a:lnTo>
                      <a:pt x="106" y="162"/>
                    </a:lnTo>
                    <a:lnTo>
                      <a:pt x="53" y="150"/>
                    </a:lnTo>
                    <a:lnTo>
                      <a:pt x="0" y="134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9" name="Freeform 9806"/>
              <p:cNvSpPr>
                <a:spLocks/>
              </p:cNvSpPr>
              <p:nvPr userDrawn="1"/>
            </p:nvSpPr>
            <p:spPr bwMode="auto">
              <a:xfrm>
                <a:off x="531" y="1115"/>
                <a:ext cx="344" cy="218"/>
              </a:xfrm>
              <a:custGeom>
                <a:avLst/>
                <a:gdLst>
                  <a:gd name="T0" fmla="*/ 2 w 688"/>
                  <a:gd name="T1" fmla="*/ 0 h 450"/>
                  <a:gd name="T2" fmla="*/ 2 w 688"/>
                  <a:gd name="T3" fmla="*/ 0 h 450"/>
                  <a:gd name="T4" fmla="*/ 1 w 688"/>
                  <a:gd name="T5" fmla="*/ 5 h 450"/>
                  <a:gd name="T6" fmla="*/ 0 w 688"/>
                  <a:gd name="T7" fmla="*/ 12 h 450"/>
                  <a:gd name="T8" fmla="*/ 1 w 688"/>
                  <a:gd name="T9" fmla="*/ 19 h 450"/>
                  <a:gd name="T10" fmla="*/ 3 w 688"/>
                  <a:gd name="T11" fmla="*/ 25 h 450"/>
                  <a:gd name="T12" fmla="*/ 5 w 688"/>
                  <a:gd name="T13" fmla="*/ 32 h 450"/>
                  <a:gd name="T14" fmla="*/ 9 w 688"/>
                  <a:gd name="T15" fmla="*/ 38 h 450"/>
                  <a:gd name="T16" fmla="*/ 13 w 688"/>
                  <a:gd name="T17" fmla="*/ 45 h 450"/>
                  <a:gd name="T18" fmla="*/ 18 w 688"/>
                  <a:gd name="T19" fmla="*/ 52 h 450"/>
                  <a:gd name="T20" fmla="*/ 24 w 688"/>
                  <a:gd name="T21" fmla="*/ 59 h 450"/>
                  <a:gd name="T22" fmla="*/ 31 w 688"/>
                  <a:gd name="T23" fmla="*/ 66 h 450"/>
                  <a:gd name="T24" fmla="*/ 47 w 688"/>
                  <a:gd name="T25" fmla="*/ 81 h 450"/>
                  <a:gd name="T26" fmla="*/ 67 w 688"/>
                  <a:gd name="T27" fmla="*/ 96 h 450"/>
                  <a:gd name="T28" fmla="*/ 88 w 688"/>
                  <a:gd name="T29" fmla="*/ 111 h 450"/>
                  <a:gd name="T30" fmla="*/ 112 w 688"/>
                  <a:gd name="T31" fmla="*/ 125 h 450"/>
                  <a:gd name="T32" fmla="*/ 140 w 688"/>
                  <a:gd name="T33" fmla="*/ 140 h 450"/>
                  <a:gd name="T34" fmla="*/ 169 w 688"/>
                  <a:gd name="T35" fmla="*/ 155 h 450"/>
                  <a:gd name="T36" fmla="*/ 201 w 688"/>
                  <a:gd name="T37" fmla="*/ 169 h 450"/>
                  <a:gd name="T38" fmla="*/ 234 w 688"/>
                  <a:gd name="T39" fmla="*/ 182 h 450"/>
                  <a:gd name="T40" fmla="*/ 269 w 688"/>
                  <a:gd name="T41" fmla="*/ 194 h 450"/>
                  <a:gd name="T42" fmla="*/ 306 w 688"/>
                  <a:gd name="T43" fmla="*/ 206 h 450"/>
                  <a:gd name="T44" fmla="*/ 344 w 688"/>
                  <a:gd name="T45" fmla="*/ 218 h 45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88" h="450">
                    <a:moveTo>
                      <a:pt x="4" y="0"/>
                    </a:moveTo>
                    <a:lnTo>
                      <a:pt x="4" y="0"/>
                    </a:lnTo>
                    <a:lnTo>
                      <a:pt x="2" y="11"/>
                    </a:lnTo>
                    <a:lnTo>
                      <a:pt x="0" y="25"/>
                    </a:lnTo>
                    <a:lnTo>
                      <a:pt x="2" y="39"/>
                    </a:lnTo>
                    <a:lnTo>
                      <a:pt x="5" y="51"/>
                    </a:lnTo>
                    <a:lnTo>
                      <a:pt x="10" y="66"/>
                    </a:lnTo>
                    <a:lnTo>
                      <a:pt x="17" y="79"/>
                    </a:lnTo>
                    <a:lnTo>
                      <a:pt x="26" y="93"/>
                    </a:lnTo>
                    <a:lnTo>
                      <a:pt x="36" y="108"/>
                    </a:lnTo>
                    <a:lnTo>
                      <a:pt x="48" y="122"/>
                    </a:lnTo>
                    <a:lnTo>
                      <a:pt x="61" y="137"/>
                    </a:lnTo>
                    <a:lnTo>
                      <a:pt x="94" y="168"/>
                    </a:lnTo>
                    <a:lnTo>
                      <a:pt x="133" y="198"/>
                    </a:lnTo>
                    <a:lnTo>
                      <a:pt x="175" y="229"/>
                    </a:lnTo>
                    <a:lnTo>
                      <a:pt x="224" y="259"/>
                    </a:lnTo>
                    <a:lnTo>
                      <a:pt x="279" y="288"/>
                    </a:lnTo>
                    <a:lnTo>
                      <a:pt x="338" y="319"/>
                    </a:lnTo>
                    <a:lnTo>
                      <a:pt x="401" y="348"/>
                    </a:lnTo>
                    <a:lnTo>
                      <a:pt x="467" y="375"/>
                    </a:lnTo>
                    <a:lnTo>
                      <a:pt x="537" y="400"/>
                    </a:lnTo>
                    <a:lnTo>
                      <a:pt x="612" y="426"/>
                    </a:lnTo>
                    <a:lnTo>
                      <a:pt x="688" y="450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0" name="Freeform 9807"/>
              <p:cNvSpPr>
                <a:spLocks/>
              </p:cNvSpPr>
              <p:nvPr userDrawn="1"/>
            </p:nvSpPr>
            <p:spPr bwMode="auto">
              <a:xfrm>
                <a:off x="872" y="1332"/>
                <a:ext cx="353" cy="52"/>
              </a:xfrm>
              <a:custGeom>
                <a:avLst/>
                <a:gdLst>
                  <a:gd name="T0" fmla="*/ 353 w 707"/>
                  <a:gd name="T1" fmla="*/ 35 h 107"/>
                  <a:gd name="T2" fmla="*/ 353 w 707"/>
                  <a:gd name="T3" fmla="*/ 35 h 107"/>
                  <a:gd name="T4" fmla="*/ 352 w 707"/>
                  <a:gd name="T5" fmla="*/ 38 h 107"/>
                  <a:gd name="T6" fmla="*/ 350 w 707"/>
                  <a:gd name="T7" fmla="*/ 40 h 107"/>
                  <a:gd name="T8" fmla="*/ 347 w 707"/>
                  <a:gd name="T9" fmla="*/ 43 h 107"/>
                  <a:gd name="T10" fmla="*/ 343 w 707"/>
                  <a:gd name="T11" fmla="*/ 45 h 107"/>
                  <a:gd name="T12" fmla="*/ 339 w 707"/>
                  <a:gd name="T13" fmla="*/ 47 h 107"/>
                  <a:gd name="T14" fmla="*/ 334 w 707"/>
                  <a:gd name="T15" fmla="*/ 49 h 107"/>
                  <a:gd name="T16" fmla="*/ 321 w 707"/>
                  <a:gd name="T17" fmla="*/ 51 h 107"/>
                  <a:gd name="T18" fmla="*/ 305 w 707"/>
                  <a:gd name="T19" fmla="*/ 52 h 107"/>
                  <a:gd name="T20" fmla="*/ 287 w 707"/>
                  <a:gd name="T21" fmla="*/ 52 h 107"/>
                  <a:gd name="T22" fmla="*/ 266 w 707"/>
                  <a:gd name="T23" fmla="*/ 51 h 107"/>
                  <a:gd name="T24" fmla="*/ 243 w 707"/>
                  <a:gd name="T25" fmla="*/ 49 h 107"/>
                  <a:gd name="T26" fmla="*/ 218 w 707"/>
                  <a:gd name="T27" fmla="*/ 46 h 107"/>
                  <a:gd name="T28" fmla="*/ 191 w 707"/>
                  <a:gd name="T29" fmla="*/ 42 h 107"/>
                  <a:gd name="T30" fmla="*/ 163 w 707"/>
                  <a:gd name="T31" fmla="*/ 37 h 107"/>
                  <a:gd name="T32" fmla="*/ 132 w 707"/>
                  <a:gd name="T33" fmla="*/ 32 h 107"/>
                  <a:gd name="T34" fmla="*/ 101 w 707"/>
                  <a:gd name="T35" fmla="*/ 25 h 107"/>
                  <a:gd name="T36" fmla="*/ 68 w 707"/>
                  <a:gd name="T37" fmla="*/ 17 h 107"/>
                  <a:gd name="T38" fmla="*/ 35 w 707"/>
                  <a:gd name="T39" fmla="*/ 9 h 107"/>
                  <a:gd name="T40" fmla="*/ 0 w 707"/>
                  <a:gd name="T41" fmla="*/ 0 h 1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07" h="107">
                    <a:moveTo>
                      <a:pt x="707" y="73"/>
                    </a:moveTo>
                    <a:lnTo>
                      <a:pt x="707" y="73"/>
                    </a:lnTo>
                    <a:lnTo>
                      <a:pt x="705" y="78"/>
                    </a:lnTo>
                    <a:lnTo>
                      <a:pt x="700" y="83"/>
                    </a:lnTo>
                    <a:lnTo>
                      <a:pt x="695" y="88"/>
                    </a:lnTo>
                    <a:lnTo>
                      <a:pt x="686" y="93"/>
                    </a:lnTo>
                    <a:lnTo>
                      <a:pt x="678" y="97"/>
                    </a:lnTo>
                    <a:lnTo>
                      <a:pt x="668" y="100"/>
                    </a:lnTo>
                    <a:lnTo>
                      <a:pt x="642" y="104"/>
                    </a:lnTo>
                    <a:lnTo>
                      <a:pt x="610" y="107"/>
                    </a:lnTo>
                    <a:lnTo>
                      <a:pt x="574" y="107"/>
                    </a:lnTo>
                    <a:lnTo>
                      <a:pt x="532" y="105"/>
                    </a:lnTo>
                    <a:lnTo>
                      <a:pt x="486" y="100"/>
                    </a:lnTo>
                    <a:lnTo>
                      <a:pt x="437" y="95"/>
                    </a:lnTo>
                    <a:lnTo>
                      <a:pt x="382" y="87"/>
                    </a:lnTo>
                    <a:lnTo>
                      <a:pt x="326" y="76"/>
                    </a:lnTo>
                    <a:lnTo>
                      <a:pt x="265" y="66"/>
                    </a:lnTo>
                    <a:lnTo>
                      <a:pt x="202" y="51"/>
                    </a:lnTo>
                    <a:lnTo>
                      <a:pt x="136" y="36"/>
                    </a:lnTo>
                    <a:lnTo>
                      <a:pt x="70" y="19"/>
                    </a:ln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1" name="Line 9808"/>
              <p:cNvSpPr>
                <a:spLocks noChangeShapeType="1"/>
              </p:cNvSpPr>
              <p:nvPr userDrawn="1"/>
            </p:nvSpPr>
            <p:spPr bwMode="auto">
              <a:xfrm flipH="1">
                <a:off x="859" y="409"/>
                <a:ext cx="294" cy="99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2" name="Freeform 9809"/>
              <p:cNvSpPr>
                <a:spLocks/>
              </p:cNvSpPr>
              <p:nvPr userDrawn="1"/>
            </p:nvSpPr>
            <p:spPr bwMode="auto">
              <a:xfrm>
                <a:off x="471" y="388"/>
                <a:ext cx="1059" cy="1031"/>
              </a:xfrm>
              <a:custGeom>
                <a:avLst/>
                <a:gdLst>
                  <a:gd name="T0" fmla="*/ 1030 w 2117"/>
                  <a:gd name="T1" fmla="*/ 682 h 2132"/>
                  <a:gd name="T2" fmla="*/ 998 w 2117"/>
                  <a:gd name="T3" fmla="*/ 753 h 2132"/>
                  <a:gd name="T4" fmla="*/ 957 w 2117"/>
                  <a:gd name="T5" fmla="*/ 818 h 2132"/>
                  <a:gd name="T6" fmla="*/ 907 w 2117"/>
                  <a:gd name="T7" fmla="*/ 876 h 2132"/>
                  <a:gd name="T8" fmla="*/ 850 w 2117"/>
                  <a:gd name="T9" fmla="*/ 925 h 2132"/>
                  <a:gd name="T10" fmla="*/ 786 w 2117"/>
                  <a:gd name="T11" fmla="*/ 966 h 2132"/>
                  <a:gd name="T12" fmla="*/ 716 w 2117"/>
                  <a:gd name="T13" fmla="*/ 997 h 2132"/>
                  <a:gd name="T14" fmla="*/ 643 w 2117"/>
                  <a:gd name="T15" fmla="*/ 1019 h 2132"/>
                  <a:gd name="T16" fmla="*/ 567 w 2117"/>
                  <a:gd name="T17" fmla="*/ 1030 h 2132"/>
                  <a:gd name="T18" fmla="*/ 489 w 2117"/>
                  <a:gd name="T19" fmla="*/ 1030 h 2132"/>
                  <a:gd name="T20" fmla="*/ 410 w 2117"/>
                  <a:gd name="T21" fmla="*/ 1019 h 2132"/>
                  <a:gd name="T22" fmla="*/ 357 w 2117"/>
                  <a:gd name="T23" fmla="*/ 1004 h 2132"/>
                  <a:gd name="T24" fmla="*/ 284 w 2117"/>
                  <a:gd name="T25" fmla="*/ 973 h 2132"/>
                  <a:gd name="T26" fmla="*/ 217 w 2117"/>
                  <a:gd name="T27" fmla="*/ 933 h 2132"/>
                  <a:gd name="T28" fmla="*/ 158 w 2117"/>
                  <a:gd name="T29" fmla="*/ 885 h 2132"/>
                  <a:gd name="T30" fmla="*/ 108 w 2117"/>
                  <a:gd name="T31" fmla="*/ 829 h 2132"/>
                  <a:gd name="T32" fmla="*/ 67 w 2117"/>
                  <a:gd name="T33" fmla="*/ 767 h 2132"/>
                  <a:gd name="T34" fmla="*/ 34 w 2117"/>
                  <a:gd name="T35" fmla="*/ 700 h 2132"/>
                  <a:gd name="T36" fmla="*/ 12 w 2117"/>
                  <a:gd name="T37" fmla="*/ 629 h 2132"/>
                  <a:gd name="T38" fmla="*/ 1 w 2117"/>
                  <a:gd name="T39" fmla="*/ 555 h 2132"/>
                  <a:gd name="T40" fmla="*/ 2 w 2117"/>
                  <a:gd name="T41" fmla="*/ 478 h 2132"/>
                  <a:gd name="T42" fmla="*/ 14 w 2117"/>
                  <a:gd name="T43" fmla="*/ 401 h 2132"/>
                  <a:gd name="T44" fmla="*/ 29 w 2117"/>
                  <a:gd name="T45" fmla="*/ 350 h 2132"/>
                  <a:gd name="T46" fmla="*/ 61 w 2117"/>
                  <a:gd name="T47" fmla="*/ 279 h 2132"/>
                  <a:gd name="T48" fmla="*/ 102 w 2117"/>
                  <a:gd name="T49" fmla="*/ 214 h 2132"/>
                  <a:gd name="T50" fmla="*/ 152 w 2117"/>
                  <a:gd name="T51" fmla="*/ 156 h 2132"/>
                  <a:gd name="T52" fmla="*/ 209 w 2117"/>
                  <a:gd name="T53" fmla="*/ 106 h 2132"/>
                  <a:gd name="T54" fmla="*/ 274 w 2117"/>
                  <a:gd name="T55" fmla="*/ 66 h 2132"/>
                  <a:gd name="T56" fmla="*/ 343 w 2117"/>
                  <a:gd name="T57" fmla="*/ 35 h 2132"/>
                  <a:gd name="T58" fmla="*/ 416 w 2117"/>
                  <a:gd name="T59" fmla="*/ 13 h 2132"/>
                  <a:gd name="T60" fmla="*/ 492 w 2117"/>
                  <a:gd name="T61" fmla="*/ 2 h 2132"/>
                  <a:gd name="T62" fmla="*/ 570 w 2117"/>
                  <a:gd name="T63" fmla="*/ 2 h 2132"/>
                  <a:gd name="T64" fmla="*/ 650 w 2117"/>
                  <a:gd name="T65" fmla="*/ 13 h 2132"/>
                  <a:gd name="T66" fmla="*/ 702 w 2117"/>
                  <a:gd name="T67" fmla="*/ 27 h 2132"/>
                  <a:gd name="T68" fmla="*/ 776 w 2117"/>
                  <a:gd name="T69" fmla="*/ 59 h 2132"/>
                  <a:gd name="T70" fmla="*/ 842 w 2117"/>
                  <a:gd name="T71" fmla="*/ 98 h 2132"/>
                  <a:gd name="T72" fmla="*/ 901 w 2117"/>
                  <a:gd name="T73" fmla="*/ 147 h 2132"/>
                  <a:gd name="T74" fmla="*/ 952 w 2117"/>
                  <a:gd name="T75" fmla="*/ 202 h 2132"/>
                  <a:gd name="T76" fmla="*/ 992 w 2117"/>
                  <a:gd name="T77" fmla="*/ 265 h 2132"/>
                  <a:gd name="T78" fmla="*/ 1025 w 2117"/>
                  <a:gd name="T79" fmla="*/ 331 h 2132"/>
                  <a:gd name="T80" fmla="*/ 1047 w 2117"/>
                  <a:gd name="T81" fmla="*/ 403 h 2132"/>
                  <a:gd name="T82" fmla="*/ 1058 w 2117"/>
                  <a:gd name="T83" fmla="*/ 477 h 2132"/>
                  <a:gd name="T84" fmla="*/ 1057 w 2117"/>
                  <a:gd name="T85" fmla="*/ 554 h 2132"/>
                  <a:gd name="T86" fmla="*/ 1045 w 2117"/>
                  <a:gd name="T87" fmla="*/ 630 h 21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117" h="2132">
                    <a:moveTo>
                      <a:pt x="2076" y="1357"/>
                    </a:moveTo>
                    <a:lnTo>
                      <a:pt x="2076" y="1357"/>
                    </a:lnTo>
                    <a:lnTo>
                      <a:pt x="2059" y="1410"/>
                    </a:lnTo>
                    <a:lnTo>
                      <a:pt x="2041" y="1461"/>
                    </a:lnTo>
                    <a:lnTo>
                      <a:pt x="2020" y="1510"/>
                    </a:lnTo>
                    <a:lnTo>
                      <a:pt x="1996" y="1558"/>
                    </a:lnTo>
                    <a:lnTo>
                      <a:pt x="1971" y="1604"/>
                    </a:lnTo>
                    <a:lnTo>
                      <a:pt x="1944" y="1650"/>
                    </a:lnTo>
                    <a:lnTo>
                      <a:pt x="1913" y="1692"/>
                    </a:lnTo>
                    <a:lnTo>
                      <a:pt x="1883" y="1733"/>
                    </a:lnTo>
                    <a:lnTo>
                      <a:pt x="1849" y="1774"/>
                    </a:lnTo>
                    <a:lnTo>
                      <a:pt x="1813" y="1811"/>
                    </a:lnTo>
                    <a:lnTo>
                      <a:pt x="1777" y="1847"/>
                    </a:lnTo>
                    <a:lnTo>
                      <a:pt x="1738" y="1881"/>
                    </a:lnTo>
                    <a:lnTo>
                      <a:pt x="1699" y="1913"/>
                    </a:lnTo>
                    <a:lnTo>
                      <a:pt x="1657" y="1944"/>
                    </a:lnTo>
                    <a:lnTo>
                      <a:pt x="1614" y="1971"/>
                    </a:lnTo>
                    <a:lnTo>
                      <a:pt x="1572" y="1998"/>
                    </a:lnTo>
                    <a:lnTo>
                      <a:pt x="1526" y="2022"/>
                    </a:lnTo>
                    <a:lnTo>
                      <a:pt x="1480" y="2042"/>
                    </a:lnTo>
                    <a:lnTo>
                      <a:pt x="1432" y="2062"/>
                    </a:lnTo>
                    <a:lnTo>
                      <a:pt x="1385" y="2079"/>
                    </a:lnTo>
                    <a:lnTo>
                      <a:pt x="1336" y="2095"/>
                    </a:lnTo>
                    <a:lnTo>
                      <a:pt x="1286" y="2107"/>
                    </a:lnTo>
                    <a:lnTo>
                      <a:pt x="1235" y="2117"/>
                    </a:lnTo>
                    <a:lnTo>
                      <a:pt x="1184" y="2125"/>
                    </a:lnTo>
                    <a:lnTo>
                      <a:pt x="1133" y="2130"/>
                    </a:lnTo>
                    <a:lnTo>
                      <a:pt x="1081" y="2132"/>
                    </a:lnTo>
                    <a:lnTo>
                      <a:pt x="1030" y="2132"/>
                    </a:lnTo>
                    <a:lnTo>
                      <a:pt x="977" y="2130"/>
                    </a:lnTo>
                    <a:lnTo>
                      <a:pt x="924" y="2125"/>
                    </a:lnTo>
                    <a:lnTo>
                      <a:pt x="872" y="2117"/>
                    </a:lnTo>
                    <a:lnTo>
                      <a:pt x="819" y="2107"/>
                    </a:lnTo>
                    <a:lnTo>
                      <a:pt x="766" y="2093"/>
                    </a:lnTo>
                    <a:lnTo>
                      <a:pt x="714" y="2076"/>
                    </a:lnTo>
                    <a:lnTo>
                      <a:pt x="663" y="2057"/>
                    </a:lnTo>
                    <a:lnTo>
                      <a:pt x="613" y="2037"/>
                    </a:lnTo>
                    <a:lnTo>
                      <a:pt x="568" y="2013"/>
                    </a:lnTo>
                    <a:lnTo>
                      <a:pt x="520" y="1988"/>
                    </a:lnTo>
                    <a:lnTo>
                      <a:pt x="476" y="1961"/>
                    </a:lnTo>
                    <a:lnTo>
                      <a:pt x="433" y="1930"/>
                    </a:lnTo>
                    <a:lnTo>
                      <a:pt x="393" y="1899"/>
                    </a:lnTo>
                    <a:lnTo>
                      <a:pt x="354" y="1865"/>
                    </a:lnTo>
                    <a:lnTo>
                      <a:pt x="316" y="1830"/>
                    </a:lnTo>
                    <a:lnTo>
                      <a:pt x="281" y="1794"/>
                    </a:lnTo>
                    <a:lnTo>
                      <a:pt x="247" y="1755"/>
                    </a:lnTo>
                    <a:lnTo>
                      <a:pt x="216" y="1714"/>
                    </a:lnTo>
                    <a:lnTo>
                      <a:pt x="185" y="1673"/>
                    </a:lnTo>
                    <a:lnTo>
                      <a:pt x="158" y="1631"/>
                    </a:lnTo>
                    <a:lnTo>
                      <a:pt x="133" y="1587"/>
                    </a:lnTo>
                    <a:lnTo>
                      <a:pt x="109" y="1541"/>
                    </a:lnTo>
                    <a:lnTo>
                      <a:pt x="87" y="1495"/>
                    </a:lnTo>
                    <a:lnTo>
                      <a:pt x="68" y="1448"/>
                    </a:lnTo>
                    <a:lnTo>
                      <a:pt x="51" y="1400"/>
                    </a:lnTo>
                    <a:lnTo>
                      <a:pt x="38" y="1351"/>
                    </a:lnTo>
                    <a:lnTo>
                      <a:pt x="24" y="1300"/>
                    </a:lnTo>
                    <a:lnTo>
                      <a:pt x="15" y="1249"/>
                    </a:lnTo>
                    <a:lnTo>
                      <a:pt x="7" y="1198"/>
                    </a:lnTo>
                    <a:lnTo>
                      <a:pt x="2" y="1147"/>
                    </a:lnTo>
                    <a:lnTo>
                      <a:pt x="0" y="1094"/>
                    </a:lnTo>
                    <a:lnTo>
                      <a:pt x="0" y="1042"/>
                    </a:lnTo>
                    <a:lnTo>
                      <a:pt x="4" y="989"/>
                    </a:lnTo>
                    <a:lnTo>
                      <a:pt x="9" y="936"/>
                    </a:lnTo>
                    <a:lnTo>
                      <a:pt x="17" y="882"/>
                    </a:lnTo>
                    <a:lnTo>
                      <a:pt x="27" y="829"/>
                    </a:lnTo>
                    <a:lnTo>
                      <a:pt x="41" y="777"/>
                    </a:lnTo>
                    <a:lnTo>
                      <a:pt x="58" y="724"/>
                    </a:lnTo>
                    <a:lnTo>
                      <a:pt x="77" y="673"/>
                    </a:lnTo>
                    <a:lnTo>
                      <a:pt x="99" y="624"/>
                    </a:lnTo>
                    <a:lnTo>
                      <a:pt x="121" y="576"/>
                    </a:lnTo>
                    <a:lnTo>
                      <a:pt x="146" y="529"/>
                    </a:lnTo>
                    <a:lnTo>
                      <a:pt x="175" y="484"/>
                    </a:lnTo>
                    <a:lnTo>
                      <a:pt x="204" y="442"/>
                    </a:lnTo>
                    <a:lnTo>
                      <a:pt x="236" y="399"/>
                    </a:lnTo>
                    <a:lnTo>
                      <a:pt x="269" y="360"/>
                    </a:lnTo>
                    <a:lnTo>
                      <a:pt x="304" y="323"/>
                    </a:lnTo>
                    <a:lnTo>
                      <a:pt x="340" y="286"/>
                    </a:lnTo>
                    <a:lnTo>
                      <a:pt x="379" y="252"/>
                    </a:lnTo>
                    <a:lnTo>
                      <a:pt x="418" y="219"/>
                    </a:lnTo>
                    <a:lnTo>
                      <a:pt x="461" y="190"/>
                    </a:lnTo>
                    <a:lnTo>
                      <a:pt x="503" y="162"/>
                    </a:lnTo>
                    <a:lnTo>
                      <a:pt x="547" y="136"/>
                    </a:lnTo>
                    <a:lnTo>
                      <a:pt x="591" y="112"/>
                    </a:lnTo>
                    <a:lnTo>
                      <a:pt x="637" y="90"/>
                    </a:lnTo>
                    <a:lnTo>
                      <a:pt x="685" y="72"/>
                    </a:lnTo>
                    <a:lnTo>
                      <a:pt x="732" y="53"/>
                    </a:lnTo>
                    <a:lnTo>
                      <a:pt x="782" y="39"/>
                    </a:lnTo>
                    <a:lnTo>
                      <a:pt x="831" y="26"/>
                    </a:lnTo>
                    <a:lnTo>
                      <a:pt x="882" y="15"/>
                    </a:lnTo>
                    <a:lnTo>
                      <a:pt x="933" y="9"/>
                    </a:lnTo>
                    <a:lnTo>
                      <a:pt x="984" y="4"/>
                    </a:lnTo>
                    <a:lnTo>
                      <a:pt x="1037" y="0"/>
                    </a:lnTo>
                    <a:lnTo>
                      <a:pt x="1087" y="0"/>
                    </a:lnTo>
                    <a:lnTo>
                      <a:pt x="1140" y="4"/>
                    </a:lnTo>
                    <a:lnTo>
                      <a:pt x="1193" y="9"/>
                    </a:lnTo>
                    <a:lnTo>
                      <a:pt x="1245" y="17"/>
                    </a:lnTo>
                    <a:lnTo>
                      <a:pt x="1300" y="27"/>
                    </a:lnTo>
                    <a:lnTo>
                      <a:pt x="1353" y="41"/>
                    </a:lnTo>
                    <a:lnTo>
                      <a:pt x="1403" y="56"/>
                    </a:lnTo>
                    <a:lnTo>
                      <a:pt x="1454" y="75"/>
                    </a:lnTo>
                    <a:lnTo>
                      <a:pt x="1504" y="97"/>
                    </a:lnTo>
                    <a:lnTo>
                      <a:pt x="1551" y="121"/>
                    </a:lnTo>
                    <a:lnTo>
                      <a:pt x="1597" y="146"/>
                    </a:lnTo>
                    <a:lnTo>
                      <a:pt x="1641" y="173"/>
                    </a:lnTo>
                    <a:lnTo>
                      <a:pt x="1684" y="202"/>
                    </a:lnTo>
                    <a:lnTo>
                      <a:pt x="1725" y="235"/>
                    </a:lnTo>
                    <a:lnTo>
                      <a:pt x="1764" y="269"/>
                    </a:lnTo>
                    <a:lnTo>
                      <a:pt x="1801" y="303"/>
                    </a:lnTo>
                    <a:lnTo>
                      <a:pt x="1837" y="340"/>
                    </a:lnTo>
                    <a:lnTo>
                      <a:pt x="1871" y="379"/>
                    </a:lnTo>
                    <a:lnTo>
                      <a:pt x="1903" y="418"/>
                    </a:lnTo>
                    <a:lnTo>
                      <a:pt x="1932" y="461"/>
                    </a:lnTo>
                    <a:lnTo>
                      <a:pt x="1959" y="503"/>
                    </a:lnTo>
                    <a:lnTo>
                      <a:pt x="1984" y="547"/>
                    </a:lnTo>
                    <a:lnTo>
                      <a:pt x="2008" y="591"/>
                    </a:lnTo>
                    <a:lnTo>
                      <a:pt x="2030" y="639"/>
                    </a:lnTo>
                    <a:lnTo>
                      <a:pt x="2049" y="685"/>
                    </a:lnTo>
                    <a:lnTo>
                      <a:pt x="2066" y="734"/>
                    </a:lnTo>
                    <a:lnTo>
                      <a:pt x="2081" y="783"/>
                    </a:lnTo>
                    <a:lnTo>
                      <a:pt x="2093" y="833"/>
                    </a:lnTo>
                    <a:lnTo>
                      <a:pt x="2103" y="884"/>
                    </a:lnTo>
                    <a:lnTo>
                      <a:pt x="2110" y="934"/>
                    </a:lnTo>
                    <a:lnTo>
                      <a:pt x="2115" y="987"/>
                    </a:lnTo>
                    <a:lnTo>
                      <a:pt x="2117" y="1038"/>
                    </a:lnTo>
                    <a:lnTo>
                      <a:pt x="2117" y="1091"/>
                    </a:lnTo>
                    <a:lnTo>
                      <a:pt x="2114" y="1145"/>
                    </a:lnTo>
                    <a:lnTo>
                      <a:pt x="2109" y="1198"/>
                    </a:lnTo>
                    <a:lnTo>
                      <a:pt x="2100" y="1250"/>
                    </a:lnTo>
                    <a:lnTo>
                      <a:pt x="2090" y="1303"/>
                    </a:lnTo>
                    <a:lnTo>
                      <a:pt x="2076" y="1357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3" name="Freeform 9810"/>
              <p:cNvSpPr>
                <a:spLocks/>
              </p:cNvSpPr>
              <p:nvPr userDrawn="1"/>
            </p:nvSpPr>
            <p:spPr bwMode="auto">
              <a:xfrm>
                <a:off x="474" y="389"/>
                <a:ext cx="1059" cy="1031"/>
              </a:xfrm>
              <a:custGeom>
                <a:avLst/>
                <a:gdLst>
                  <a:gd name="T0" fmla="*/ 1030 w 2117"/>
                  <a:gd name="T1" fmla="*/ 681 h 2132"/>
                  <a:gd name="T2" fmla="*/ 998 w 2117"/>
                  <a:gd name="T3" fmla="*/ 753 h 2132"/>
                  <a:gd name="T4" fmla="*/ 957 w 2117"/>
                  <a:gd name="T5" fmla="*/ 818 h 2132"/>
                  <a:gd name="T6" fmla="*/ 907 w 2117"/>
                  <a:gd name="T7" fmla="*/ 876 h 2132"/>
                  <a:gd name="T8" fmla="*/ 850 w 2117"/>
                  <a:gd name="T9" fmla="*/ 925 h 2132"/>
                  <a:gd name="T10" fmla="*/ 785 w 2117"/>
                  <a:gd name="T11" fmla="*/ 966 h 2132"/>
                  <a:gd name="T12" fmla="*/ 716 w 2117"/>
                  <a:gd name="T13" fmla="*/ 997 h 2132"/>
                  <a:gd name="T14" fmla="*/ 643 w 2117"/>
                  <a:gd name="T15" fmla="*/ 1018 h 2132"/>
                  <a:gd name="T16" fmla="*/ 567 w 2117"/>
                  <a:gd name="T17" fmla="*/ 1030 h 2132"/>
                  <a:gd name="T18" fmla="*/ 489 w 2117"/>
                  <a:gd name="T19" fmla="*/ 1030 h 2132"/>
                  <a:gd name="T20" fmla="*/ 410 w 2117"/>
                  <a:gd name="T21" fmla="*/ 1018 h 2132"/>
                  <a:gd name="T22" fmla="*/ 357 w 2117"/>
                  <a:gd name="T23" fmla="*/ 1004 h 2132"/>
                  <a:gd name="T24" fmla="*/ 283 w 2117"/>
                  <a:gd name="T25" fmla="*/ 973 h 2132"/>
                  <a:gd name="T26" fmla="*/ 217 w 2117"/>
                  <a:gd name="T27" fmla="*/ 933 h 2132"/>
                  <a:gd name="T28" fmla="*/ 158 w 2117"/>
                  <a:gd name="T29" fmla="*/ 884 h 2132"/>
                  <a:gd name="T30" fmla="*/ 108 w 2117"/>
                  <a:gd name="T31" fmla="*/ 829 h 2132"/>
                  <a:gd name="T32" fmla="*/ 67 w 2117"/>
                  <a:gd name="T33" fmla="*/ 767 h 2132"/>
                  <a:gd name="T34" fmla="*/ 34 w 2117"/>
                  <a:gd name="T35" fmla="*/ 700 h 2132"/>
                  <a:gd name="T36" fmla="*/ 12 w 2117"/>
                  <a:gd name="T37" fmla="*/ 628 h 2132"/>
                  <a:gd name="T38" fmla="*/ 1 w 2117"/>
                  <a:gd name="T39" fmla="*/ 555 h 2132"/>
                  <a:gd name="T40" fmla="*/ 2 w 2117"/>
                  <a:gd name="T41" fmla="*/ 478 h 2132"/>
                  <a:gd name="T42" fmla="*/ 14 w 2117"/>
                  <a:gd name="T43" fmla="*/ 401 h 2132"/>
                  <a:gd name="T44" fmla="*/ 29 w 2117"/>
                  <a:gd name="T45" fmla="*/ 350 h 2132"/>
                  <a:gd name="T46" fmla="*/ 61 w 2117"/>
                  <a:gd name="T47" fmla="*/ 278 h 2132"/>
                  <a:gd name="T48" fmla="*/ 102 w 2117"/>
                  <a:gd name="T49" fmla="*/ 213 h 2132"/>
                  <a:gd name="T50" fmla="*/ 152 w 2117"/>
                  <a:gd name="T51" fmla="*/ 155 h 2132"/>
                  <a:gd name="T52" fmla="*/ 209 w 2117"/>
                  <a:gd name="T53" fmla="*/ 106 h 2132"/>
                  <a:gd name="T54" fmla="*/ 274 w 2117"/>
                  <a:gd name="T55" fmla="*/ 66 h 2132"/>
                  <a:gd name="T56" fmla="*/ 343 w 2117"/>
                  <a:gd name="T57" fmla="*/ 34 h 2132"/>
                  <a:gd name="T58" fmla="*/ 416 w 2117"/>
                  <a:gd name="T59" fmla="*/ 12 h 2132"/>
                  <a:gd name="T60" fmla="*/ 492 w 2117"/>
                  <a:gd name="T61" fmla="*/ 1 h 2132"/>
                  <a:gd name="T62" fmla="*/ 570 w 2117"/>
                  <a:gd name="T63" fmla="*/ 1 h 2132"/>
                  <a:gd name="T64" fmla="*/ 649 w 2117"/>
                  <a:gd name="T65" fmla="*/ 13 h 2132"/>
                  <a:gd name="T66" fmla="*/ 702 w 2117"/>
                  <a:gd name="T67" fmla="*/ 27 h 2132"/>
                  <a:gd name="T68" fmla="*/ 776 w 2117"/>
                  <a:gd name="T69" fmla="*/ 58 h 2132"/>
                  <a:gd name="T70" fmla="*/ 842 w 2117"/>
                  <a:gd name="T71" fmla="*/ 98 h 2132"/>
                  <a:gd name="T72" fmla="*/ 901 w 2117"/>
                  <a:gd name="T73" fmla="*/ 146 h 2132"/>
                  <a:gd name="T74" fmla="*/ 951 w 2117"/>
                  <a:gd name="T75" fmla="*/ 202 h 2132"/>
                  <a:gd name="T76" fmla="*/ 992 w 2117"/>
                  <a:gd name="T77" fmla="*/ 265 h 2132"/>
                  <a:gd name="T78" fmla="*/ 1025 w 2117"/>
                  <a:gd name="T79" fmla="*/ 331 h 2132"/>
                  <a:gd name="T80" fmla="*/ 1047 w 2117"/>
                  <a:gd name="T81" fmla="*/ 402 h 2132"/>
                  <a:gd name="T82" fmla="*/ 1058 w 2117"/>
                  <a:gd name="T83" fmla="*/ 477 h 2132"/>
                  <a:gd name="T84" fmla="*/ 1057 w 2117"/>
                  <a:gd name="T85" fmla="*/ 553 h 2132"/>
                  <a:gd name="T86" fmla="*/ 1045 w 2117"/>
                  <a:gd name="T87" fmla="*/ 630 h 21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117" h="2132">
                    <a:moveTo>
                      <a:pt x="2076" y="1357"/>
                    </a:moveTo>
                    <a:lnTo>
                      <a:pt x="2076" y="1357"/>
                    </a:lnTo>
                    <a:lnTo>
                      <a:pt x="2059" y="1408"/>
                    </a:lnTo>
                    <a:lnTo>
                      <a:pt x="2040" y="1459"/>
                    </a:lnTo>
                    <a:lnTo>
                      <a:pt x="2020" y="1510"/>
                    </a:lnTo>
                    <a:lnTo>
                      <a:pt x="1996" y="1558"/>
                    </a:lnTo>
                    <a:lnTo>
                      <a:pt x="1971" y="1604"/>
                    </a:lnTo>
                    <a:lnTo>
                      <a:pt x="1944" y="1648"/>
                    </a:lnTo>
                    <a:lnTo>
                      <a:pt x="1913" y="1692"/>
                    </a:lnTo>
                    <a:lnTo>
                      <a:pt x="1882" y="1733"/>
                    </a:lnTo>
                    <a:lnTo>
                      <a:pt x="1848" y="1773"/>
                    </a:lnTo>
                    <a:lnTo>
                      <a:pt x="1813" y="1811"/>
                    </a:lnTo>
                    <a:lnTo>
                      <a:pt x="1777" y="1846"/>
                    </a:lnTo>
                    <a:lnTo>
                      <a:pt x="1738" y="1880"/>
                    </a:lnTo>
                    <a:lnTo>
                      <a:pt x="1699" y="1913"/>
                    </a:lnTo>
                    <a:lnTo>
                      <a:pt x="1656" y="1943"/>
                    </a:lnTo>
                    <a:lnTo>
                      <a:pt x="1614" y="1970"/>
                    </a:lnTo>
                    <a:lnTo>
                      <a:pt x="1570" y="1998"/>
                    </a:lnTo>
                    <a:lnTo>
                      <a:pt x="1526" y="2021"/>
                    </a:lnTo>
                    <a:lnTo>
                      <a:pt x="1480" y="2042"/>
                    </a:lnTo>
                    <a:lnTo>
                      <a:pt x="1432" y="2062"/>
                    </a:lnTo>
                    <a:lnTo>
                      <a:pt x="1385" y="2079"/>
                    </a:lnTo>
                    <a:lnTo>
                      <a:pt x="1335" y="2094"/>
                    </a:lnTo>
                    <a:lnTo>
                      <a:pt x="1286" y="2106"/>
                    </a:lnTo>
                    <a:lnTo>
                      <a:pt x="1235" y="2117"/>
                    </a:lnTo>
                    <a:lnTo>
                      <a:pt x="1184" y="2125"/>
                    </a:lnTo>
                    <a:lnTo>
                      <a:pt x="1133" y="2130"/>
                    </a:lnTo>
                    <a:lnTo>
                      <a:pt x="1080" y="2132"/>
                    </a:lnTo>
                    <a:lnTo>
                      <a:pt x="1030" y="2132"/>
                    </a:lnTo>
                    <a:lnTo>
                      <a:pt x="977" y="2130"/>
                    </a:lnTo>
                    <a:lnTo>
                      <a:pt x="924" y="2125"/>
                    </a:lnTo>
                    <a:lnTo>
                      <a:pt x="872" y="2117"/>
                    </a:lnTo>
                    <a:lnTo>
                      <a:pt x="819" y="2105"/>
                    </a:lnTo>
                    <a:lnTo>
                      <a:pt x="766" y="2091"/>
                    </a:lnTo>
                    <a:lnTo>
                      <a:pt x="714" y="2076"/>
                    </a:lnTo>
                    <a:lnTo>
                      <a:pt x="663" y="2057"/>
                    </a:lnTo>
                    <a:lnTo>
                      <a:pt x="613" y="2035"/>
                    </a:lnTo>
                    <a:lnTo>
                      <a:pt x="566" y="2013"/>
                    </a:lnTo>
                    <a:lnTo>
                      <a:pt x="520" y="1987"/>
                    </a:lnTo>
                    <a:lnTo>
                      <a:pt x="476" y="1959"/>
                    </a:lnTo>
                    <a:lnTo>
                      <a:pt x="433" y="1930"/>
                    </a:lnTo>
                    <a:lnTo>
                      <a:pt x="392" y="1897"/>
                    </a:lnTo>
                    <a:lnTo>
                      <a:pt x="353" y="1865"/>
                    </a:lnTo>
                    <a:lnTo>
                      <a:pt x="316" y="1829"/>
                    </a:lnTo>
                    <a:lnTo>
                      <a:pt x="280" y="1792"/>
                    </a:lnTo>
                    <a:lnTo>
                      <a:pt x="246" y="1755"/>
                    </a:lnTo>
                    <a:lnTo>
                      <a:pt x="216" y="1714"/>
                    </a:lnTo>
                    <a:lnTo>
                      <a:pt x="185" y="1673"/>
                    </a:lnTo>
                    <a:lnTo>
                      <a:pt x="158" y="1631"/>
                    </a:lnTo>
                    <a:lnTo>
                      <a:pt x="133" y="1587"/>
                    </a:lnTo>
                    <a:lnTo>
                      <a:pt x="109" y="1541"/>
                    </a:lnTo>
                    <a:lnTo>
                      <a:pt x="87" y="1495"/>
                    </a:lnTo>
                    <a:lnTo>
                      <a:pt x="68" y="1447"/>
                    </a:lnTo>
                    <a:lnTo>
                      <a:pt x="51" y="1398"/>
                    </a:lnTo>
                    <a:lnTo>
                      <a:pt x="37" y="1350"/>
                    </a:lnTo>
                    <a:lnTo>
                      <a:pt x="24" y="1299"/>
                    </a:lnTo>
                    <a:lnTo>
                      <a:pt x="15" y="1248"/>
                    </a:lnTo>
                    <a:lnTo>
                      <a:pt x="7" y="1198"/>
                    </a:lnTo>
                    <a:lnTo>
                      <a:pt x="2" y="1147"/>
                    </a:lnTo>
                    <a:lnTo>
                      <a:pt x="0" y="1094"/>
                    </a:lnTo>
                    <a:lnTo>
                      <a:pt x="0" y="1041"/>
                    </a:lnTo>
                    <a:lnTo>
                      <a:pt x="3" y="989"/>
                    </a:lnTo>
                    <a:lnTo>
                      <a:pt x="8" y="936"/>
                    </a:lnTo>
                    <a:lnTo>
                      <a:pt x="17" y="882"/>
                    </a:lnTo>
                    <a:lnTo>
                      <a:pt x="27" y="829"/>
                    </a:lnTo>
                    <a:lnTo>
                      <a:pt x="41" y="776"/>
                    </a:lnTo>
                    <a:lnTo>
                      <a:pt x="58" y="724"/>
                    </a:lnTo>
                    <a:lnTo>
                      <a:pt x="76" y="673"/>
                    </a:lnTo>
                    <a:lnTo>
                      <a:pt x="97" y="623"/>
                    </a:lnTo>
                    <a:lnTo>
                      <a:pt x="121" y="574"/>
                    </a:lnTo>
                    <a:lnTo>
                      <a:pt x="146" y="528"/>
                    </a:lnTo>
                    <a:lnTo>
                      <a:pt x="173" y="484"/>
                    </a:lnTo>
                    <a:lnTo>
                      <a:pt x="204" y="440"/>
                    </a:lnTo>
                    <a:lnTo>
                      <a:pt x="234" y="399"/>
                    </a:lnTo>
                    <a:lnTo>
                      <a:pt x="268" y="360"/>
                    </a:lnTo>
                    <a:lnTo>
                      <a:pt x="304" y="321"/>
                    </a:lnTo>
                    <a:lnTo>
                      <a:pt x="340" y="285"/>
                    </a:lnTo>
                    <a:lnTo>
                      <a:pt x="379" y="251"/>
                    </a:lnTo>
                    <a:lnTo>
                      <a:pt x="418" y="219"/>
                    </a:lnTo>
                    <a:lnTo>
                      <a:pt x="460" y="190"/>
                    </a:lnTo>
                    <a:lnTo>
                      <a:pt x="503" y="161"/>
                    </a:lnTo>
                    <a:lnTo>
                      <a:pt x="547" y="136"/>
                    </a:lnTo>
                    <a:lnTo>
                      <a:pt x="591" y="112"/>
                    </a:lnTo>
                    <a:lnTo>
                      <a:pt x="637" y="90"/>
                    </a:lnTo>
                    <a:lnTo>
                      <a:pt x="685" y="70"/>
                    </a:lnTo>
                    <a:lnTo>
                      <a:pt x="732" y="53"/>
                    </a:lnTo>
                    <a:lnTo>
                      <a:pt x="781" y="39"/>
                    </a:lnTo>
                    <a:lnTo>
                      <a:pt x="831" y="25"/>
                    </a:lnTo>
                    <a:lnTo>
                      <a:pt x="882" y="15"/>
                    </a:lnTo>
                    <a:lnTo>
                      <a:pt x="933" y="8"/>
                    </a:lnTo>
                    <a:lnTo>
                      <a:pt x="984" y="3"/>
                    </a:lnTo>
                    <a:lnTo>
                      <a:pt x="1036" y="0"/>
                    </a:lnTo>
                    <a:lnTo>
                      <a:pt x="1087" y="0"/>
                    </a:lnTo>
                    <a:lnTo>
                      <a:pt x="1140" y="3"/>
                    </a:lnTo>
                    <a:lnTo>
                      <a:pt x="1193" y="8"/>
                    </a:lnTo>
                    <a:lnTo>
                      <a:pt x="1245" y="15"/>
                    </a:lnTo>
                    <a:lnTo>
                      <a:pt x="1298" y="27"/>
                    </a:lnTo>
                    <a:lnTo>
                      <a:pt x="1351" y="41"/>
                    </a:lnTo>
                    <a:lnTo>
                      <a:pt x="1403" y="56"/>
                    </a:lnTo>
                    <a:lnTo>
                      <a:pt x="1454" y="75"/>
                    </a:lnTo>
                    <a:lnTo>
                      <a:pt x="1504" y="97"/>
                    </a:lnTo>
                    <a:lnTo>
                      <a:pt x="1551" y="119"/>
                    </a:lnTo>
                    <a:lnTo>
                      <a:pt x="1597" y="144"/>
                    </a:lnTo>
                    <a:lnTo>
                      <a:pt x="1641" y="173"/>
                    </a:lnTo>
                    <a:lnTo>
                      <a:pt x="1684" y="202"/>
                    </a:lnTo>
                    <a:lnTo>
                      <a:pt x="1724" y="234"/>
                    </a:lnTo>
                    <a:lnTo>
                      <a:pt x="1763" y="267"/>
                    </a:lnTo>
                    <a:lnTo>
                      <a:pt x="1801" y="302"/>
                    </a:lnTo>
                    <a:lnTo>
                      <a:pt x="1836" y="340"/>
                    </a:lnTo>
                    <a:lnTo>
                      <a:pt x="1870" y="377"/>
                    </a:lnTo>
                    <a:lnTo>
                      <a:pt x="1901" y="418"/>
                    </a:lnTo>
                    <a:lnTo>
                      <a:pt x="1932" y="459"/>
                    </a:lnTo>
                    <a:lnTo>
                      <a:pt x="1959" y="503"/>
                    </a:lnTo>
                    <a:lnTo>
                      <a:pt x="1984" y="547"/>
                    </a:lnTo>
                    <a:lnTo>
                      <a:pt x="2008" y="591"/>
                    </a:lnTo>
                    <a:lnTo>
                      <a:pt x="2030" y="637"/>
                    </a:lnTo>
                    <a:lnTo>
                      <a:pt x="2049" y="684"/>
                    </a:lnTo>
                    <a:lnTo>
                      <a:pt x="2066" y="734"/>
                    </a:lnTo>
                    <a:lnTo>
                      <a:pt x="2079" y="783"/>
                    </a:lnTo>
                    <a:lnTo>
                      <a:pt x="2093" y="832"/>
                    </a:lnTo>
                    <a:lnTo>
                      <a:pt x="2102" y="883"/>
                    </a:lnTo>
                    <a:lnTo>
                      <a:pt x="2110" y="934"/>
                    </a:lnTo>
                    <a:lnTo>
                      <a:pt x="2115" y="987"/>
                    </a:lnTo>
                    <a:lnTo>
                      <a:pt x="2117" y="1038"/>
                    </a:lnTo>
                    <a:lnTo>
                      <a:pt x="2117" y="1090"/>
                    </a:lnTo>
                    <a:lnTo>
                      <a:pt x="2113" y="1143"/>
                    </a:lnTo>
                    <a:lnTo>
                      <a:pt x="2108" y="1198"/>
                    </a:lnTo>
                    <a:lnTo>
                      <a:pt x="2100" y="1250"/>
                    </a:lnTo>
                    <a:lnTo>
                      <a:pt x="2090" y="1303"/>
                    </a:lnTo>
                    <a:lnTo>
                      <a:pt x="2076" y="1357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4" name="Freeform 9811"/>
              <p:cNvSpPr>
                <a:spLocks/>
              </p:cNvSpPr>
              <p:nvPr userDrawn="1"/>
            </p:nvSpPr>
            <p:spPr bwMode="auto">
              <a:xfrm>
                <a:off x="531" y="488"/>
                <a:ext cx="804" cy="641"/>
              </a:xfrm>
              <a:custGeom>
                <a:avLst/>
                <a:gdLst>
                  <a:gd name="T0" fmla="*/ 0 w 1609"/>
                  <a:gd name="T1" fmla="*/ 641 h 1326"/>
                  <a:gd name="T2" fmla="*/ 0 w 1609"/>
                  <a:gd name="T3" fmla="*/ 641 h 1326"/>
                  <a:gd name="T4" fmla="*/ 13 w 1609"/>
                  <a:gd name="T5" fmla="*/ 601 h 1326"/>
                  <a:gd name="T6" fmla="*/ 26 w 1609"/>
                  <a:gd name="T7" fmla="*/ 562 h 1326"/>
                  <a:gd name="T8" fmla="*/ 41 w 1609"/>
                  <a:gd name="T9" fmla="*/ 523 h 1326"/>
                  <a:gd name="T10" fmla="*/ 58 w 1609"/>
                  <a:gd name="T11" fmla="*/ 486 h 1326"/>
                  <a:gd name="T12" fmla="*/ 75 w 1609"/>
                  <a:gd name="T13" fmla="*/ 450 h 1326"/>
                  <a:gd name="T14" fmla="*/ 94 w 1609"/>
                  <a:gd name="T15" fmla="*/ 415 h 1326"/>
                  <a:gd name="T16" fmla="*/ 114 w 1609"/>
                  <a:gd name="T17" fmla="*/ 380 h 1326"/>
                  <a:gd name="T18" fmla="*/ 134 w 1609"/>
                  <a:gd name="T19" fmla="*/ 347 h 1326"/>
                  <a:gd name="T20" fmla="*/ 155 w 1609"/>
                  <a:gd name="T21" fmla="*/ 316 h 1326"/>
                  <a:gd name="T22" fmla="*/ 178 w 1609"/>
                  <a:gd name="T23" fmla="*/ 286 h 1326"/>
                  <a:gd name="T24" fmla="*/ 201 w 1609"/>
                  <a:gd name="T25" fmla="*/ 257 h 1326"/>
                  <a:gd name="T26" fmla="*/ 226 w 1609"/>
                  <a:gd name="T27" fmla="*/ 229 h 1326"/>
                  <a:gd name="T28" fmla="*/ 250 w 1609"/>
                  <a:gd name="T29" fmla="*/ 203 h 1326"/>
                  <a:gd name="T30" fmla="*/ 276 w 1609"/>
                  <a:gd name="T31" fmla="*/ 177 h 1326"/>
                  <a:gd name="T32" fmla="*/ 302 w 1609"/>
                  <a:gd name="T33" fmla="*/ 154 h 1326"/>
                  <a:gd name="T34" fmla="*/ 329 w 1609"/>
                  <a:gd name="T35" fmla="*/ 132 h 1326"/>
                  <a:gd name="T36" fmla="*/ 357 w 1609"/>
                  <a:gd name="T37" fmla="*/ 112 h 1326"/>
                  <a:gd name="T38" fmla="*/ 384 w 1609"/>
                  <a:gd name="T39" fmla="*/ 93 h 1326"/>
                  <a:gd name="T40" fmla="*/ 413 w 1609"/>
                  <a:gd name="T41" fmla="*/ 75 h 1326"/>
                  <a:gd name="T42" fmla="*/ 442 w 1609"/>
                  <a:gd name="T43" fmla="*/ 60 h 1326"/>
                  <a:gd name="T44" fmla="*/ 470 w 1609"/>
                  <a:gd name="T45" fmla="*/ 47 h 1326"/>
                  <a:gd name="T46" fmla="*/ 500 w 1609"/>
                  <a:gd name="T47" fmla="*/ 34 h 1326"/>
                  <a:gd name="T48" fmla="*/ 530 w 1609"/>
                  <a:gd name="T49" fmla="*/ 24 h 1326"/>
                  <a:gd name="T50" fmla="*/ 560 w 1609"/>
                  <a:gd name="T51" fmla="*/ 15 h 1326"/>
                  <a:gd name="T52" fmla="*/ 590 w 1609"/>
                  <a:gd name="T53" fmla="*/ 8 h 1326"/>
                  <a:gd name="T54" fmla="*/ 621 w 1609"/>
                  <a:gd name="T55" fmla="*/ 4 h 1326"/>
                  <a:gd name="T56" fmla="*/ 651 w 1609"/>
                  <a:gd name="T57" fmla="*/ 0 h 1326"/>
                  <a:gd name="T58" fmla="*/ 667 w 1609"/>
                  <a:gd name="T59" fmla="*/ 0 h 1326"/>
                  <a:gd name="T60" fmla="*/ 682 w 1609"/>
                  <a:gd name="T61" fmla="*/ 0 h 1326"/>
                  <a:gd name="T62" fmla="*/ 697 w 1609"/>
                  <a:gd name="T63" fmla="*/ 0 h 1326"/>
                  <a:gd name="T64" fmla="*/ 712 w 1609"/>
                  <a:gd name="T65" fmla="*/ 0 h 1326"/>
                  <a:gd name="T66" fmla="*/ 728 w 1609"/>
                  <a:gd name="T67" fmla="*/ 2 h 1326"/>
                  <a:gd name="T68" fmla="*/ 743 w 1609"/>
                  <a:gd name="T69" fmla="*/ 4 h 1326"/>
                  <a:gd name="T70" fmla="*/ 758 w 1609"/>
                  <a:gd name="T71" fmla="*/ 6 h 1326"/>
                  <a:gd name="T72" fmla="*/ 774 w 1609"/>
                  <a:gd name="T73" fmla="*/ 9 h 1326"/>
                  <a:gd name="T74" fmla="*/ 789 w 1609"/>
                  <a:gd name="T75" fmla="*/ 12 h 1326"/>
                  <a:gd name="T76" fmla="*/ 804 w 1609"/>
                  <a:gd name="T77" fmla="*/ 16 h 132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609" h="1326">
                    <a:moveTo>
                      <a:pt x="0" y="1326"/>
                    </a:moveTo>
                    <a:lnTo>
                      <a:pt x="0" y="1326"/>
                    </a:lnTo>
                    <a:lnTo>
                      <a:pt x="26" y="1243"/>
                    </a:lnTo>
                    <a:lnTo>
                      <a:pt x="53" y="1162"/>
                    </a:lnTo>
                    <a:lnTo>
                      <a:pt x="83" y="1082"/>
                    </a:lnTo>
                    <a:lnTo>
                      <a:pt x="116" y="1005"/>
                    </a:lnTo>
                    <a:lnTo>
                      <a:pt x="151" y="931"/>
                    </a:lnTo>
                    <a:lnTo>
                      <a:pt x="189" y="858"/>
                    </a:lnTo>
                    <a:lnTo>
                      <a:pt x="228" y="786"/>
                    </a:lnTo>
                    <a:lnTo>
                      <a:pt x="269" y="718"/>
                    </a:lnTo>
                    <a:lnTo>
                      <a:pt x="311" y="654"/>
                    </a:lnTo>
                    <a:lnTo>
                      <a:pt x="357" y="591"/>
                    </a:lnTo>
                    <a:lnTo>
                      <a:pt x="403" y="531"/>
                    </a:lnTo>
                    <a:lnTo>
                      <a:pt x="452" y="474"/>
                    </a:lnTo>
                    <a:lnTo>
                      <a:pt x="501" y="419"/>
                    </a:lnTo>
                    <a:lnTo>
                      <a:pt x="552" y="367"/>
                    </a:lnTo>
                    <a:lnTo>
                      <a:pt x="605" y="319"/>
                    </a:lnTo>
                    <a:lnTo>
                      <a:pt x="658" y="273"/>
                    </a:lnTo>
                    <a:lnTo>
                      <a:pt x="714" y="231"/>
                    </a:lnTo>
                    <a:lnTo>
                      <a:pt x="768" y="192"/>
                    </a:lnTo>
                    <a:lnTo>
                      <a:pt x="826" y="156"/>
                    </a:lnTo>
                    <a:lnTo>
                      <a:pt x="884" y="124"/>
                    </a:lnTo>
                    <a:lnTo>
                      <a:pt x="941" y="97"/>
                    </a:lnTo>
                    <a:lnTo>
                      <a:pt x="1001" y="71"/>
                    </a:lnTo>
                    <a:lnTo>
                      <a:pt x="1060" y="49"/>
                    </a:lnTo>
                    <a:lnTo>
                      <a:pt x="1120" y="32"/>
                    </a:lnTo>
                    <a:lnTo>
                      <a:pt x="1181" y="17"/>
                    </a:lnTo>
                    <a:lnTo>
                      <a:pt x="1242" y="8"/>
                    </a:lnTo>
                    <a:lnTo>
                      <a:pt x="1303" y="1"/>
                    </a:lnTo>
                    <a:lnTo>
                      <a:pt x="1334" y="0"/>
                    </a:lnTo>
                    <a:lnTo>
                      <a:pt x="1364" y="0"/>
                    </a:lnTo>
                    <a:lnTo>
                      <a:pt x="1395" y="0"/>
                    </a:lnTo>
                    <a:lnTo>
                      <a:pt x="1425" y="1"/>
                    </a:lnTo>
                    <a:lnTo>
                      <a:pt x="1456" y="5"/>
                    </a:lnTo>
                    <a:lnTo>
                      <a:pt x="1487" y="8"/>
                    </a:lnTo>
                    <a:lnTo>
                      <a:pt x="1517" y="13"/>
                    </a:lnTo>
                    <a:lnTo>
                      <a:pt x="1548" y="18"/>
                    </a:lnTo>
                    <a:lnTo>
                      <a:pt x="1578" y="25"/>
                    </a:lnTo>
                    <a:lnTo>
                      <a:pt x="1609" y="34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5" name="Freeform 9812"/>
              <p:cNvSpPr>
                <a:spLocks/>
              </p:cNvSpPr>
              <p:nvPr userDrawn="1"/>
            </p:nvSpPr>
            <p:spPr bwMode="auto">
              <a:xfrm>
                <a:off x="941" y="393"/>
                <a:ext cx="408" cy="932"/>
              </a:xfrm>
              <a:custGeom>
                <a:avLst/>
                <a:gdLst>
                  <a:gd name="T0" fmla="*/ 365 w 817"/>
                  <a:gd name="T1" fmla="*/ 932 h 1928"/>
                  <a:gd name="T2" fmla="*/ 365 w 817"/>
                  <a:gd name="T3" fmla="*/ 932 h 1928"/>
                  <a:gd name="T4" fmla="*/ 376 w 817"/>
                  <a:gd name="T5" fmla="*/ 892 h 1928"/>
                  <a:gd name="T6" fmla="*/ 385 w 817"/>
                  <a:gd name="T7" fmla="*/ 852 h 1928"/>
                  <a:gd name="T8" fmla="*/ 393 w 817"/>
                  <a:gd name="T9" fmla="*/ 812 h 1928"/>
                  <a:gd name="T10" fmla="*/ 400 w 817"/>
                  <a:gd name="T11" fmla="*/ 773 h 1928"/>
                  <a:gd name="T12" fmla="*/ 404 w 817"/>
                  <a:gd name="T13" fmla="*/ 733 h 1928"/>
                  <a:gd name="T14" fmla="*/ 406 w 817"/>
                  <a:gd name="T15" fmla="*/ 694 h 1928"/>
                  <a:gd name="T16" fmla="*/ 408 w 817"/>
                  <a:gd name="T17" fmla="*/ 656 h 1928"/>
                  <a:gd name="T18" fmla="*/ 407 w 817"/>
                  <a:gd name="T19" fmla="*/ 618 h 1928"/>
                  <a:gd name="T20" fmla="*/ 406 w 817"/>
                  <a:gd name="T21" fmla="*/ 581 h 1928"/>
                  <a:gd name="T22" fmla="*/ 402 w 817"/>
                  <a:gd name="T23" fmla="*/ 544 h 1928"/>
                  <a:gd name="T24" fmla="*/ 398 w 817"/>
                  <a:gd name="T25" fmla="*/ 508 h 1928"/>
                  <a:gd name="T26" fmla="*/ 391 w 817"/>
                  <a:gd name="T27" fmla="*/ 472 h 1928"/>
                  <a:gd name="T28" fmla="*/ 384 w 817"/>
                  <a:gd name="T29" fmla="*/ 438 h 1928"/>
                  <a:gd name="T30" fmla="*/ 375 w 817"/>
                  <a:gd name="T31" fmla="*/ 404 h 1928"/>
                  <a:gd name="T32" fmla="*/ 364 w 817"/>
                  <a:gd name="T33" fmla="*/ 371 h 1928"/>
                  <a:gd name="T34" fmla="*/ 353 w 817"/>
                  <a:gd name="T35" fmla="*/ 339 h 1928"/>
                  <a:gd name="T36" fmla="*/ 339 w 817"/>
                  <a:gd name="T37" fmla="*/ 308 h 1928"/>
                  <a:gd name="T38" fmla="*/ 325 w 817"/>
                  <a:gd name="T39" fmla="*/ 278 h 1928"/>
                  <a:gd name="T40" fmla="*/ 310 w 817"/>
                  <a:gd name="T41" fmla="*/ 249 h 1928"/>
                  <a:gd name="T42" fmla="*/ 293 w 817"/>
                  <a:gd name="T43" fmla="*/ 221 h 1928"/>
                  <a:gd name="T44" fmla="*/ 274 w 817"/>
                  <a:gd name="T45" fmla="*/ 195 h 1928"/>
                  <a:gd name="T46" fmla="*/ 255 w 817"/>
                  <a:gd name="T47" fmla="*/ 170 h 1928"/>
                  <a:gd name="T48" fmla="*/ 234 w 817"/>
                  <a:gd name="T49" fmla="*/ 146 h 1928"/>
                  <a:gd name="T50" fmla="*/ 213 w 817"/>
                  <a:gd name="T51" fmla="*/ 123 h 1928"/>
                  <a:gd name="T52" fmla="*/ 190 w 817"/>
                  <a:gd name="T53" fmla="*/ 102 h 1928"/>
                  <a:gd name="T54" fmla="*/ 166 w 817"/>
                  <a:gd name="T55" fmla="*/ 83 h 1928"/>
                  <a:gd name="T56" fmla="*/ 141 w 817"/>
                  <a:gd name="T57" fmla="*/ 65 h 1928"/>
                  <a:gd name="T58" fmla="*/ 114 w 817"/>
                  <a:gd name="T59" fmla="*/ 49 h 1928"/>
                  <a:gd name="T60" fmla="*/ 87 w 817"/>
                  <a:gd name="T61" fmla="*/ 34 h 1928"/>
                  <a:gd name="T62" fmla="*/ 73 w 817"/>
                  <a:gd name="T63" fmla="*/ 27 h 1928"/>
                  <a:gd name="T64" fmla="*/ 59 w 817"/>
                  <a:gd name="T65" fmla="*/ 21 h 1928"/>
                  <a:gd name="T66" fmla="*/ 45 w 817"/>
                  <a:gd name="T67" fmla="*/ 15 h 1928"/>
                  <a:gd name="T68" fmla="*/ 30 w 817"/>
                  <a:gd name="T69" fmla="*/ 9 h 1928"/>
                  <a:gd name="T70" fmla="*/ 15 w 817"/>
                  <a:gd name="T71" fmla="*/ 4 h 1928"/>
                  <a:gd name="T72" fmla="*/ 0 w 817"/>
                  <a:gd name="T73" fmla="*/ 0 h 192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17" h="1928">
                    <a:moveTo>
                      <a:pt x="730" y="1928"/>
                    </a:moveTo>
                    <a:lnTo>
                      <a:pt x="730" y="1928"/>
                    </a:lnTo>
                    <a:lnTo>
                      <a:pt x="752" y="1845"/>
                    </a:lnTo>
                    <a:lnTo>
                      <a:pt x="771" y="1762"/>
                    </a:lnTo>
                    <a:lnTo>
                      <a:pt x="786" y="1680"/>
                    </a:lnTo>
                    <a:lnTo>
                      <a:pt x="800" y="1599"/>
                    </a:lnTo>
                    <a:lnTo>
                      <a:pt x="808" y="1517"/>
                    </a:lnTo>
                    <a:lnTo>
                      <a:pt x="813" y="1436"/>
                    </a:lnTo>
                    <a:lnTo>
                      <a:pt x="817" y="1358"/>
                    </a:lnTo>
                    <a:lnTo>
                      <a:pt x="815" y="1278"/>
                    </a:lnTo>
                    <a:lnTo>
                      <a:pt x="812" y="1201"/>
                    </a:lnTo>
                    <a:lnTo>
                      <a:pt x="805" y="1125"/>
                    </a:lnTo>
                    <a:lnTo>
                      <a:pt x="796" y="1050"/>
                    </a:lnTo>
                    <a:lnTo>
                      <a:pt x="783" y="977"/>
                    </a:lnTo>
                    <a:lnTo>
                      <a:pt x="768" y="906"/>
                    </a:lnTo>
                    <a:lnTo>
                      <a:pt x="751" y="836"/>
                    </a:lnTo>
                    <a:lnTo>
                      <a:pt x="729" y="767"/>
                    </a:lnTo>
                    <a:lnTo>
                      <a:pt x="706" y="702"/>
                    </a:lnTo>
                    <a:lnTo>
                      <a:pt x="679" y="637"/>
                    </a:lnTo>
                    <a:lnTo>
                      <a:pt x="650" y="575"/>
                    </a:lnTo>
                    <a:lnTo>
                      <a:pt x="620" y="515"/>
                    </a:lnTo>
                    <a:lnTo>
                      <a:pt x="586" y="457"/>
                    </a:lnTo>
                    <a:lnTo>
                      <a:pt x="548" y="403"/>
                    </a:lnTo>
                    <a:lnTo>
                      <a:pt x="511" y="352"/>
                    </a:lnTo>
                    <a:lnTo>
                      <a:pt x="469" y="301"/>
                    </a:lnTo>
                    <a:lnTo>
                      <a:pt x="426" y="255"/>
                    </a:lnTo>
                    <a:lnTo>
                      <a:pt x="380" y="211"/>
                    </a:lnTo>
                    <a:lnTo>
                      <a:pt x="333" y="172"/>
                    </a:lnTo>
                    <a:lnTo>
                      <a:pt x="282" y="135"/>
                    </a:lnTo>
                    <a:lnTo>
                      <a:pt x="229" y="101"/>
                    </a:lnTo>
                    <a:lnTo>
                      <a:pt x="175" y="70"/>
                    </a:lnTo>
                    <a:lnTo>
                      <a:pt x="147" y="56"/>
                    </a:lnTo>
                    <a:lnTo>
                      <a:pt x="119" y="43"/>
                    </a:lnTo>
                    <a:lnTo>
                      <a:pt x="90" y="31"/>
                    </a:lnTo>
                    <a:lnTo>
                      <a:pt x="61" y="19"/>
                    </a:lnTo>
                    <a:lnTo>
                      <a:pt x="30" y="9"/>
                    </a:ln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he-IL" dirty="0"/>
              <a:t>Analysis and Design</a:t>
            </a:r>
            <a:endParaRPr lang="en-US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34704" r="34584" b="20559"/>
          <a:stretch/>
        </p:blipFill>
        <p:spPr bwMode="auto">
          <a:xfrm>
            <a:off x="878304" y="3875719"/>
            <a:ext cx="5065295" cy="277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3600" dirty="0" smtClean="0"/>
              <a:t>Concepts - </a:t>
            </a:r>
            <a:r>
              <a:rPr lang="en-US" altLang="he-IL" sz="3600" dirty="0"/>
              <a:t>a graphical representation</a:t>
            </a:r>
            <a:endParaRPr lang="en-US" altLang="en-US" sz="36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7" y="1744597"/>
            <a:ext cx="2696829" cy="49403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b="1" dirty="0"/>
              <a:t>Each time the </a:t>
            </a:r>
            <a:endParaRPr lang="en-US" sz="2000" b="1" dirty="0" smtClean="0"/>
          </a:p>
          <a:p>
            <a:pPr marL="0" indent="0" eaLnBrk="1" hangingPunct="1">
              <a:buNone/>
            </a:pPr>
            <a:r>
              <a:rPr lang="en-US" sz="2000" b="1" dirty="0" smtClean="0"/>
              <a:t>computer </a:t>
            </a:r>
            <a:r>
              <a:rPr lang="en-US" sz="2000" b="1" dirty="0"/>
              <a:t>receives </a:t>
            </a:r>
            <a:endParaRPr lang="en-US" sz="2000" b="1" dirty="0" smtClean="0"/>
          </a:p>
          <a:p>
            <a:pPr marL="0" indent="0" eaLnBrk="1" hangingPunct="1">
              <a:buNone/>
            </a:pPr>
            <a:r>
              <a:rPr lang="en-US" sz="2000" b="1" dirty="0" smtClean="0"/>
              <a:t>data </a:t>
            </a:r>
            <a:r>
              <a:rPr lang="en-US" sz="2000" b="1" dirty="0"/>
              <a:t>it will send it to </a:t>
            </a:r>
            <a:endParaRPr lang="en-US" sz="2000" b="1" dirty="0" smtClean="0"/>
          </a:p>
          <a:p>
            <a:pPr marL="0" indent="0" eaLnBrk="1" hangingPunct="1">
              <a:buNone/>
            </a:pPr>
            <a:r>
              <a:rPr lang="en-US" sz="2000" b="1" dirty="0" smtClean="0"/>
              <a:t>the </a:t>
            </a:r>
            <a:r>
              <a:rPr lang="en-US" sz="2000" b="1" dirty="0"/>
              <a:t>NMEA parser. </a:t>
            </a:r>
            <a:endParaRPr lang="en-US" sz="2000" b="1" dirty="0" smtClean="0"/>
          </a:p>
          <a:p>
            <a:pPr marL="0" indent="0" eaLnBrk="1" hangingPunct="1">
              <a:buNone/>
            </a:pPr>
            <a:r>
              <a:rPr lang="en-US" sz="2000" b="1" dirty="0" smtClean="0"/>
              <a:t>Later we get CSV </a:t>
            </a:r>
          </a:p>
          <a:p>
            <a:pPr marL="0" indent="0" eaLnBrk="1" hangingPunct="1">
              <a:buNone/>
            </a:pPr>
            <a:r>
              <a:rPr lang="en-US" sz="2000" b="1" dirty="0" smtClean="0"/>
              <a:t>files(Excel) and KML files (xml</a:t>
            </a:r>
            <a:r>
              <a:rPr lang="en-US" b="1" dirty="0" smtClean="0"/>
              <a:t>). </a:t>
            </a:r>
            <a:endParaRPr lang="en-US" altLang="en-US" b="1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7" t="19408" r="34161" b="5428"/>
          <a:stretch/>
        </p:blipFill>
        <p:spPr bwMode="auto">
          <a:xfrm>
            <a:off x="1756622" y="1287381"/>
            <a:ext cx="4391527" cy="549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3600" dirty="0"/>
              <a:t>Conceptual </a:t>
            </a:r>
            <a:r>
              <a:rPr lang="en-US" altLang="he-IL" sz="3600" dirty="0" smtClean="0"/>
              <a:t>Model</a:t>
            </a:r>
            <a:endParaRPr lang="en-US" altLang="en-US" sz="3600" dirty="0" smtClean="0"/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9" t="10365" r="27745" b="13049"/>
          <a:stretch/>
        </p:blipFill>
        <p:spPr bwMode="auto">
          <a:xfrm>
            <a:off x="1987826" y="1338468"/>
            <a:ext cx="7129668" cy="527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9020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Use </a:t>
            </a:r>
            <a:r>
              <a:rPr lang="en-US" altLang="he-IL" dirty="0" smtClean="0"/>
              <a:t>cases - 1</a:t>
            </a:r>
            <a:endParaRPr lang="en-US" altLang="en-US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24480" y="1297029"/>
            <a:ext cx="7308850" cy="32316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rtl="0"/>
            <a:r>
              <a:rPr lang="en-US" altLang="he-IL" sz="2400" u="sng" dirty="0"/>
              <a:t>Use Case</a:t>
            </a:r>
            <a:r>
              <a:rPr lang="en-US" altLang="he-IL" sz="2400" dirty="0"/>
              <a:t>: </a:t>
            </a:r>
            <a:r>
              <a:rPr lang="en-US" sz="2400" dirty="0"/>
              <a:t>captures NMEA data streams</a:t>
            </a:r>
            <a:r>
              <a:rPr lang="en-US" sz="2400" dirty="0" smtClean="0"/>
              <a:t>.</a:t>
            </a:r>
            <a:endParaRPr lang="en-US" altLang="he-IL" sz="2400" dirty="0"/>
          </a:p>
          <a:p>
            <a:pPr algn="l" rtl="0"/>
            <a:endParaRPr lang="en-US" altLang="he-IL" sz="2400" dirty="0"/>
          </a:p>
          <a:p>
            <a:pPr algn="l" rtl="0"/>
            <a:r>
              <a:rPr lang="en-US" altLang="he-IL" sz="2400" u="sng" dirty="0"/>
              <a:t>Actors</a:t>
            </a:r>
            <a:r>
              <a:rPr lang="en-US" altLang="he-IL" sz="2400" dirty="0"/>
              <a:t>: </a:t>
            </a:r>
            <a:r>
              <a:rPr lang="en-US" altLang="he-IL" sz="2400" dirty="0" smtClean="0"/>
              <a:t>Client, System</a:t>
            </a:r>
            <a:endParaRPr lang="en-US" altLang="he-IL" sz="2400" dirty="0"/>
          </a:p>
          <a:p>
            <a:pPr algn="l" rtl="0"/>
            <a:endParaRPr lang="en-US" altLang="he-IL" sz="2400" dirty="0"/>
          </a:p>
          <a:p>
            <a:pPr algn="l" fontAlgn="ctr"/>
            <a:r>
              <a:rPr lang="en-US" altLang="he-IL" sz="2400" u="sng" dirty="0"/>
              <a:t>Description</a:t>
            </a:r>
            <a:r>
              <a:rPr lang="en-US" altLang="he-IL" sz="2400" dirty="0"/>
              <a:t>: </a:t>
            </a:r>
            <a:endParaRPr lang="en-US" sz="2400" dirty="0"/>
          </a:p>
          <a:p>
            <a:pPr algn="l" rtl="0"/>
            <a:r>
              <a:rPr lang="en-US" sz="2400" dirty="0" smtClean="0"/>
              <a:t>Client</a:t>
            </a:r>
            <a:r>
              <a:rPr lang="en-US" sz="2400" dirty="0"/>
              <a:t> loads the file </a:t>
            </a:r>
            <a:r>
              <a:rPr lang="en-US" sz="2400" dirty="0" smtClean="0"/>
              <a:t>to the system.</a:t>
            </a:r>
            <a:endParaRPr lang="en-US" sz="2400" dirty="0"/>
          </a:p>
          <a:p>
            <a:pPr algn="l" rtl="0"/>
            <a:r>
              <a:rPr lang="en-US" altLang="he-IL" sz="2400" dirty="0" smtClean="0"/>
              <a:t> </a:t>
            </a:r>
            <a:endParaRPr lang="en-US" altLang="he-IL" sz="2400" dirty="0"/>
          </a:p>
          <a:p>
            <a:pPr algn="l" rtl="0">
              <a:spcBef>
                <a:spcPct val="50000"/>
              </a:spcBef>
            </a:pPr>
            <a:endParaRPr lang="en-US" altLang="he-IL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Use </a:t>
            </a:r>
            <a:r>
              <a:rPr lang="en-US" altLang="he-IL" dirty="0" smtClean="0"/>
              <a:t>cases - 2</a:t>
            </a:r>
            <a:endParaRPr lang="en-US" altLang="en-US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24480" y="1297029"/>
            <a:ext cx="7308850" cy="2492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rtl="0"/>
            <a:r>
              <a:rPr lang="en-US" altLang="he-IL" sz="2400" u="sng" dirty="0"/>
              <a:t>Use Case</a:t>
            </a:r>
            <a:r>
              <a:rPr lang="en-US" altLang="he-IL" sz="2400" dirty="0"/>
              <a:t>: </a:t>
            </a:r>
            <a:r>
              <a:rPr lang="en-US" altLang="he-IL" sz="2400" dirty="0" smtClean="0"/>
              <a:t>Save data as DB.</a:t>
            </a:r>
            <a:endParaRPr lang="en-US" sz="2400" dirty="0" smtClean="0"/>
          </a:p>
          <a:p>
            <a:pPr algn="l" rtl="0"/>
            <a:endParaRPr lang="en-US" altLang="he-IL" sz="2400" dirty="0" smtClean="0"/>
          </a:p>
          <a:p>
            <a:pPr algn="l" rtl="0"/>
            <a:r>
              <a:rPr lang="en-US" altLang="he-IL" sz="2400" u="sng" dirty="0" smtClean="0"/>
              <a:t>Actors</a:t>
            </a:r>
            <a:r>
              <a:rPr lang="en-US" altLang="he-IL" sz="2400" dirty="0"/>
              <a:t>: </a:t>
            </a:r>
            <a:r>
              <a:rPr lang="en-US" altLang="he-IL" sz="2400" dirty="0" smtClean="0"/>
              <a:t>System</a:t>
            </a:r>
            <a:endParaRPr lang="en-US" altLang="he-IL" sz="2400" dirty="0"/>
          </a:p>
          <a:p>
            <a:pPr algn="l" rtl="0"/>
            <a:endParaRPr lang="en-US" altLang="he-IL" sz="2400" dirty="0"/>
          </a:p>
          <a:p>
            <a:pPr algn="l" fontAlgn="ctr"/>
            <a:r>
              <a:rPr lang="en-US" altLang="he-IL" sz="2400" u="sng" dirty="0"/>
              <a:t>Description</a:t>
            </a:r>
            <a:r>
              <a:rPr lang="en-US" altLang="he-IL" sz="2400" dirty="0"/>
              <a:t>: </a:t>
            </a:r>
            <a:r>
              <a:rPr lang="en-US" altLang="he-IL" sz="2400" dirty="0" smtClean="0"/>
              <a:t>Save data as DB by </a:t>
            </a:r>
            <a:r>
              <a:rPr lang="en-US" altLang="he-IL" sz="2400" dirty="0" err="1" smtClean="0"/>
              <a:t>mysql</a:t>
            </a:r>
            <a:r>
              <a:rPr lang="en-US" altLang="he-IL" sz="2400" dirty="0" smtClean="0"/>
              <a:t>.</a:t>
            </a:r>
            <a:endParaRPr lang="en-US" sz="2400" dirty="0"/>
          </a:p>
          <a:p>
            <a:pPr algn="l" rtl="0">
              <a:spcBef>
                <a:spcPct val="50000"/>
              </a:spcBef>
            </a:pPr>
            <a:endParaRPr lang="en-US" altLang="he-IL" sz="2400" dirty="0"/>
          </a:p>
        </p:txBody>
      </p:sp>
    </p:spTree>
    <p:extLst>
      <p:ext uri="{BB962C8B-B14F-4D97-AF65-F5344CB8AC3E}">
        <p14:creationId xmlns:p14="http://schemas.microsoft.com/office/powerpoint/2010/main" val="40983340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Use </a:t>
            </a:r>
            <a:r>
              <a:rPr lang="en-US" altLang="he-IL" dirty="0" smtClean="0"/>
              <a:t>cases - 3</a:t>
            </a:r>
            <a:endParaRPr lang="en-US" altLang="en-US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24480" y="1297029"/>
            <a:ext cx="7308850" cy="3600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rtl="0"/>
            <a:r>
              <a:rPr lang="en-US" altLang="he-IL" sz="2400" u="sng" dirty="0"/>
              <a:t>Use Case</a:t>
            </a:r>
            <a:r>
              <a:rPr lang="en-US" altLang="he-IL" sz="2400" dirty="0"/>
              <a:t>: </a:t>
            </a:r>
            <a:r>
              <a:rPr lang="en-US" sz="2400" dirty="0" smtClean="0"/>
              <a:t>Process data using parser of NMEA files to  CSV/KML.</a:t>
            </a:r>
          </a:p>
          <a:p>
            <a:pPr algn="l" rtl="0"/>
            <a:endParaRPr lang="en-US" altLang="he-IL" sz="2400" dirty="0" smtClean="0"/>
          </a:p>
          <a:p>
            <a:pPr algn="l" rtl="0"/>
            <a:r>
              <a:rPr lang="en-US" altLang="he-IL" sz="2400" u="sng" dirty="0" smtClean="0"/>
              <a:t>Actors</a:t>
            </a:r>
            <a:r>
              <a:rPr lang="en-US" altLang="he-IL" sz="2400" dirty="0"/>
              <a:t>: </a:t>
            </a:r>
            <a:r>
              <a:rPr lang="en-US" altLang="he-IL" sz="2400" dirty="0" smtClean="0"/>
              <a:t>System</a:t>
            </a:r>
            <a:endParaRPr lang="en-US" altLang="he-IL" sz="2400" dirty="0"/>
          </a:p>
          <a:p>
            <a:pPr algn="l" rtl="0"/>
            <a:endParaRPr lang="en-US" altLang="he-IL" sz="2400" dirty="0"/>
          </a:p>
          <a:p>
            <a:pPr algn="l" fontAlgn="ctr"/>
            <a:r>
              <a:rPr lang="en-US" altLang="he-IL" sz="2400" u="sng" dirty="0"/>
              <a:t>Description</a:t>
            </a:r>
            <a:r>
              <a:rPr lang="en-US" altLang="he-IL" sz="2400" dirty="0"/>
              <a:t>: </a:t>
            </a:r>
            <a:endParaRPr lang="en-US" sz="2400" dirty="0"/>
          </a:p>
          <a:p>
            <a:pPr algn="l" rtl="0"/>
            <a:r>
              <a:rPr lang="en-US" sz="2400" dirty="0"/>
              <a:t>Production of KML, and CSV </a:t>
            </a:r>
            <a:r>
              <a:rPr lang="en-US" sz="2400" dirty="0" smtClean="0"/>
              <a:t>files.</a:t>
            </a:r>
            <a:r>
              <a:rPr lang="en-US" sz="2400" dirty="0"/>
              <a:t> </a:t>
            </a:r>
            <a:r>
              <a:rPr lang="en-US" sz="2400" dirty="0" smtClean="0"/>
              <a:t>Client</a:t>
            </a:r>
            <a:r>
              <a:rPr lang="en-US" altLang="he-IL" sz="2400" dirty="0" smtClean="0"/>
              <a:t> </a:t>
            </a:r>
            <a:endParaRPr lang="en-US" altLang="he-IL" sz="2400" dirty="0"/>
          </a:p>
          <a:p>
            <a:pPr algn="l" rtl="0"/>
            <a:r>
              <a:rPr lang="en-US" sz="2400" dirty="0" smtClean="0"/>
              <a:t> </a:t>
            </a:r>
            <a:r>
              <a:rPr lang="en-US" sz="2400" dirty="0"/>
              <a:t>querying </a:t>
            </a:r>
            <a:r>
              <a:rPr lang="en-US" sz="2400" dirty="0" smtClean="0"/>
              <a:t>on DB.</a:t>
            </a:r>
            <a:endParaRPr lang="en-US" altLang="he-IL" sz="2400" dirty="0"/>
          </a:p>
          <a:p>
            <a:pPr algn="l" rtl="0">
              <a:spcBef>
                <a:spcPct val="50000"/>
              </a:spcBef>
            </a:pPr>
            <a:endParaRPr lang="en-US" altLang="he-IL" sz="2400" dirty="0"/>
          </a:p>
        </p:txBody>
      </p:sp>
    </p:spTree>
    <p:extLst>
      <p:ext uri="{BB962C8B-B14F-4D97-AF65-F5344CB8AC3E}">
        <p14:creationId xmlns:p14="http://schemas.microsoft.com/office/powerpoint/2010/main" val="7866273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Use </a:t>
            </a:r>
            <a:r>
              <a:rPr lang="en-US" altLang="he-IL" dirty="0" smtClean="0"/>
              <a:t>cases - </a:t>
            </a:r>
            <a:r>
              <a:rPr lang="en-US" altLang="he-IL" dirty="0"/>
              <a:t>4</a:t>
            </a:r>
            <a:endParaRPr lang="en-US" altLang="en-US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24480" y="1297029"/>
            <a:ext cx="7308850" cy="32316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rtl="0"/>
            <a:r>
              <a:rPr lang="en-US" altLang="he-IL" sz="2400" u="sng" dirty="0"/>
              <a:t>Use Case</a:t>
            </a:r>
            <a:r>
              <a:rPr lang="en-US" altLang="he-IL" sz="2400" dirty="0"/>
              <a:t>: </a:t>
            </a:r>
            <a:r>
              <a:rPr lang="en-US" sz="2400" dirty="0" smtClean="0"/>
              <a:t>Display data to user.</a:t>
            </a:r>
            <a:endParaRPr lang="en-US" altLang="he-IL" sz="2400" dirty="0"/>
          </a:p>
          <a:p>
            <a:pPr algn="l" rtl="0"/>
            <a:endParaRPr lang="en-US" altLang="he-IL" sz="2400" dirty="0"/>
          </a:p>
          <a:p>
            <a:pPr algn="l" rtl="0"/>
            <a:r>
              <a:rPr lang="en-US" altLang="he-IL" sz="2400" u="sng" dirty="0"/>
              <a:t>Actors</a:t>
            </a:r>
            <a:r>
              <a:rPr lang="en-US" altLang="he-IL" sz="2400" dirty="0"/>
              <a:t>: </a:t>
            </a:r>
            <a:r>
              <a:rPr lang="en-US" altLang="he-IL" sz="2400" dirty="0" smtClean="0"/>
              <a:t>System, Client</a:t>
            </a:r>
            <a:endParaRPr lang="en-US" altLang="he-IL" sz="2400" dirty="0"/>
          </a:p>
          <a:p>
            <a:pPr algn="l" rtl="0"/>
            <a:endParaRPr lang="en-US" altLang="he-IL" sz="2400" dirty="0"/>
          </a:p>
          <a:p>
            <a:pPr algn="l" fontAlgn="ctr"/>
            <a:r>
              <a:rPr lang="en-US" altLang="he-IL" sz="2400" u="sng" dirty="0"/>
              <a:t>Description</a:t>
            </a:r>
            <a:r>
              <a:rPr lang="en-US" altLang="he-IL" sz="2400" dirty="0"/>
              <a:t>: </a:t>
            </a:r>
            <a:endParaRPr lang="en-US" sz="2400" dirty="0"/>
          </a:p>
          <a:p>
            <a:pPr algn="l" rtl="0"/>
            <a:r>
              <a:rPr lang="en-US" sz="2400" dirty="0"/>
              <a:t>KML/CSV </a:t>
            </a:r>
            <a:r>
              <a:rPr lang="en-US" sz="2400" dirty="0" smtClean="0"/>
              <a:t>divided </a:t>
            </a:r>
            <a:r>
              <a:rPr lang="en-US" sz="2400" dirty="0"/>
              <a:t>by Timeline.</a:t>
            </a:r>
          </a:p>
          <a:p>
            <a:pPr algn="l" rtl="0"/>
            <a:r>
              <a:rPr lang="en-US" altLang="he-IL" sz="2400" dirty="0" smtClean="0"/>
              <a:t> </a:t>
            </a:r>
            <a:endParaRPr lang="en-US" altLang="he-IL" sz="2400" dirty="0"/>
          </a:p>
          <a:p>
            <a:pPr algn="l" rtl="0">
              <a:spcBef>
                <a:spcPct val="50000"/>
              </a:spcBef>
            </a:pPr>
            <a:endParaRPr lang="en-US" altLang="he-IL" sz="2400" dirty="0"/>
          </a:p>
        </p:txBody>
      </p:sp>
    </p:spTree>
    <p:extLst>
      <p:ext uri="{BB962C8B-B14F-4D97-AF65-F5344CB8AC3E}">
        <p14:creationId xmlns:p14="http://schemas.microsoft.com/office/powerpoint/2010/main" val="34833476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8" t="10821" r="32030" b="10074"/>
          <a:stretch/>
        </p:blipFill>
        <p:spPr bwMode="auto">
          <a:xfrm>
            <a:off x="1987827" y="1258957"/>
            <a:ext cx="6957391" cy="547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B3CCE6"/>
      </a:dk1>
      <a:lt1>
        <a:srgbClr val="FFFFFF"/>
      </a:lt1>
      <a:dk2>
        <a:srgbClr val="6698CC"/>
      </a:dk2>
      <a:lt2>
        <a:srgbClr val="2E4C6B"/>
      </a:lt2>
      <a:accent1>
        <a:srgbClr val="336599"/>
      </a:accent1>
      <a:accent2>
        <a:srgbClr val="2E4C6B"/>
      </a:accent2>
      <a:accent3>
        <a:srgbClr val="B8CAE2"/>
      </a:accent3>
      <a:accent4>
        <a:srgbClr val="DADADA"/>
      </a:accent4>
      <a:accent5>
        <a:srgbClr val="ADB8CA"/>
      </a:accent5>
      <a:accent6>
        <a:srgbClr val="294460"/>
      </a:accent6>
      <a:hlink>
        <a:srgbClr val="D1E4FF"/>
      </a:hlink>
      <a:folHlink>
        <a:srgbClr val="B3CCE6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E8AB4"/>
        </a:dk1>
        <a:lt1>
          <a:srgbClr val="F8F8F8"/>
        </a:lt1>
        <a:dk2>
          <a:srgbClr val="5D5888"/>
        </a:dk2>
        <a:lt2>
          <a:srgbClr val="FFFFFF"/>
        </a:lt2>
        <a:accent1>
          <a:srgbClr val="191077"/>
        </a:accent1>
        <a:accent2>
          <a:srgbClr val="BC0606"/>
        </a:accent2>
        <a:accent3>
          <a:srgbClr val="B6B4C3"/>
        </a:accent3>
        <a:accent4>
          <a:srgbClr val="D4D4D4"/>
        </a:accent4>
        <a:accent5>
          <a:srgbClr val="ABAABD"/>
        </a:accent5>
        <a:accent6>
          <a:srgbClr val="AA0505"/>
        </a:accent6>
        <a:hlink>
          <a:srgbClr val="FF9933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E8AB4"/>
        </a:dk1>
        <a:lt1>
          <a:srgbClr val="F8F8F8"/>
        </a:lt1>
        <a:dk2>
          <a:srgbClr val="5D5888"/>
        </a:dk2>
        <a:lt2>
          <a:srgbClr val="FFFFFF"/>
        </a:lt2>
        <a:accent1>
          <a:srgbClr val="FFFFFF"/>
        </a:accent1>
        <a:accent2>
          <a:srgbClr val="BC0606"/>
        </a:accent2>
        <a:accent3>
          <a:srgbClr val="B6B4C3"/>
        </a:accent3>
        <a:accent4>
          <a:srgbClr val="D4D4D4"/>
        </a:accent4>
        <a:accent5>
          <a:srgbClr val="FFFFFF"/>
        </a:accent5>
        <a:accent6>
          <a:srgbClr val="AA0505"/>
        </a:accent6>
        <a:hlink>
          <a:srgbClr val="FF9933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8E8AB4"/>
        </a:dk1>
        <a:lt1>
          <a:srgbClr val="F8F8F8"/>
        </a:lt1>
        <a:dk2>
          <a:srgbClr val="5D5888"/>
        </a:dk2>
        <a:lt2>
          <a:srgbClr val="FFFFFF"/>
        </a:lt2>
        <a:accent1>
          <a:srgbClr val="5D5888"/>
        </a:accent1>
        <a:accent2>
          <a:srgbClr val="BC0606"/>
        </a:accent2>
        <a:accent3>
          <a:srgbClr val="B6B4C3"/>
        </a:accent3>
        <a:accent4>
          <a:srgbClr val="D4D4D4"/>
        </a:accent4>
        <a:accent5>
          <a:srgbClr val="B6B4C3"/>
        </a:accent5>
        <a:accent6>
          <a:srgbClr val="AA0505"/>
        </a:accent6>
        <a:hlink>
          <a:srgbClr val="FF9933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8E8AB4"/>
        </a:dk1>
        <a:lt1>
          <a:srgbClr val="F8F8F8"/>
        </a:lt1>
        <a:dk2>
          <a:srgbClr val="5D5888"/>
        </a:dk2>
        <a:lt2>
          <a:srgbClr val="463F83"/>
        </a:lt2>
        <a:accent1>
          <a:srgbClr val="5D5888"/>
        </a:accent1>
        <a:accent2>
          <a:srgbClr val="BC0606"/>
        </a:accent2>
        <a:accent3>
          <a:srgbClr val="B6B4C3"/>
        </a:accent3>
        <a:accent4>
          <a:srgbClr val="D4D4D4"/>
        </a:accent4>
        <a:accent5>
          <a:srgbClr val="B6B4C3"/>
        </a:accent5>
        <a:accent6>
          <a:srgbClr val="AA0505"/>
        </a:accent6>
        <a:hlink>
          <a:srgbClr val="FF9933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</TotalTime>
  <Words>151</Words>
  <Application>Microsoft Office PowerPoint</Application>
  <PresentationFormat>‫הצגה על המסך (4:3)</PresentationFormat>
  <Paragraphs>48</Paragraphs>
  <Slides>8</Slides>
  <Notes>8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Default Design</vt:lpstr>
      <vt:lpstr>Analysis and Design</vt:lpstr>
      <vt:lpstr>Concepts - a graphical representation</vt:lpstr>
      <vt:lpstr>Conceptual Model</vt:lpstr>
      <vt:lpstr>Use cases - 1</vt:lpstr>
      <vt:lpstr>Use cases - 2</vt:lpstr>
      <vt:lpstr>Use cases - 3</vt:lpstr>
      <vt:lpstr>Use cases - 4</vt:lpstr>
      <vt:lpstr>UML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Icons Template</dc:title>
  <dc:creator>Presentation Magazine</dc:creator>
  <cp:lastModifiedBy>Asadvir</cp:lastModifiedBy>
  <cp:revision>57</cp:revision>
  <dcterms:created xsi:type="dcterms:W3CDTF">2005-03-15T10:04:38Z</dcterms:created>
  <dcterms:modified xsi:type="dcterms:W3CDTF">2016-04-20T12:57:23Z</dcterms:modified>
</cp:coreProperties>
</file>