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4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5E9B"/>
    <a:srgbClr val="CC00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118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493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0813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172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76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780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397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7885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83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82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629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109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483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12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232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068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42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5F7956-93EC-46A4-BB55-4EA49273815A}" type="datetimeFigureOut">
              <a:rPr lang="he-IL" smtClean="0"/>
              <a:t>כ"ד/אדר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7111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github.com/PointCloudLibrary/pc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og.bgu.ac.il/ilsprs/Shfaim03/PDF_File/008.pdf" TargetMode="External"/><Relationship Id="rId5" Type="http://schemas.openxmlformats.org/officeDocument/2006/relationships/hyperlink" Target="https://www.youtube.com/watch?v=glImT3s-7nE" TargetMode="External"/><Relationship Id="rId4" Type="http://schemas.openxmlformats.org/officeDocument/2006/relationships/hyperlink" Target="https://www.youtube.com/watch?v=oIShzAzKUW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91673" y="433250"/>
            <a:ext cx="10959921" cy="183287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מערכת מיפוי תלת ממדית המבוססת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טכנולוגיית </a:t>
            </a:r>
            <a:r>
              <a:rPr lang="en-US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STEREO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4489933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he-IL" dirty="0">
                <a:solidFill>
                  <a:schemeClr val="bg1"/>
                </a:solidFill>
                <a:latin typeface="Guttman-Toledo" panose="02010401010101010101" pitchFamily="2" charset="-79"/>
                <a:cs typeface="Guttman-Toledo" panose="02010401010101010101" pitchFamily="2" charset="-79"/>
              </a:rPr>
              <a:t>מגישים:</a:t>
            </a:r>
            <a:endParaRPr lang="en-US" b="1" dirty="0">
              <a:solidFill>
                <a:schemeClr val="bg1"/>
              </a:solidFill>
              <a:cs typeface="Guttman-Toledo" panose="02010401010101010101" pitchFamily="2" charset="-79"/>
            </a:endParaRPr>
          </a:p>
          <a:p>
            <a:pPr algn="ctr"/>
            <a:r>
              <a:rPr lang="he-IL" b="1" dirty="0">
                <a:solidFill>
                  <a:schemeClr val="bg1"/>
                </a:solidFill>
                <a:latin typeface="Guttman-Toledo" panose="02010401010101010101" pitchFamily="2" charset="-79"/>
                <a:cs typeface="Guttman-Toledo" panose="02010401010101010101" pitchFamily="2" charset="-79"/>
              </a:rPr>
              <a:t>אסף כהן  ת.ז -302565452</a:t>
            </a:r>
            <a:endParaRPr lang="en-US" b="1" dirty="0">
              <a:solidFill>
                <a:schemeClr val="bg1"/>
              </a:solidFill>
              <a:cs typeface="Guttman-Toledo" panose="02010401010101010101" pitchFamily="2" charset="-79"/>
            </a:endParaRPr>
          </a:p>
          <a:p>
            <a:pPr algn="ctr"/>
            <a:r>
              <a:rPr lang="he-IL" b="1" dirty="0">
                <a:solidFill>
                  <a:schemeClr val="bg1"/>
                </a:solidFill>
                <a:latin typeface="Guttman-Toledo" panose="02010401010101010101" pitchFamily="2" charset="-79"/>
                <a:cs typeface="Guttman-Toledo" panose="02010401010101010101" pitchFamily="2" charset="-79"/>
              </a:rPr>
              <a:t>יהודה שכטר ת.ז - 312256050</a:t>
            </a:r>
            <a:endParaRPr lang="en-US" b="1" dirty="0">
              <a:solidFill>
                <a:schemeClr val="bg1"/>
              </a:solidFill>
              <a:cs typeface="Guttman-Toledo" panose="02010401010101010101" pitchFamily="2" charset="-79"/>
            </a:endParaRPr>
          </a:p>
          <a:p>
            <a:pPr algn="ctr"/>
            <a:r>
              <a:rPr lang="he-IL" b="1" dirty="0">
                <a:solidFill>
                  <a:schemeClr val="bg1"/>
                </a:solidFill>
                <a:latin typeface="Guttman-Toledo" panose="02010401010101010101" pitchFamily="2" charset="-79"/>
                <a:cs typeface="Guttman-Toledo" panose="02010401010101010101" pitchFamily="2" charset="-79"/>
              </a:rPr>
              <a:t>דרור רוסין ת.ז - 301795142</a:t>
            </a:r>
            <a:endParaRPr lang="en-US" b="1" dirty="0">
              <a:solidFill>
                <a:schemeClr val="bg1"/>
              </a:solidFill>
              <a:cs typeface="Guttman-Toledo" panose="02010401010101010101" pitchFamily="2" charset="-79"/>
            </a:endParaRPr>
          </a:p>
          <a:p>
            <a:pPr algn="ctr"/>
            <a:r>
              <a:rPr lang="he-IL" b="1" dirty="0">
                <a:solidFill>
                  <a:schemeClr val="bg1"/>
                </a:solidFill>
                <a:latin typeface="Guttman-Toledo" panose="02010401010101010101" pitchFamily="2" charset="-79"/>
                <a:cs typeface="Guttman-Toledo" panose="02010401010101010101" pitchFamily="2" charset="-79"/>
              </a:rPr>
              <a:t>שגיא ראובן ת.ז - 308446160</a:t>
            </a:r>
            <a:endParaRPr lang="en-US" b="1" dirty="0">
              <a:solidFill>
                <a:schemeClr val="bg1"/>
              </a:solidFill>
              <a:cs typeface="Guttman-Toledo" panose="02010401010101010101" pitchFamily="2" charset="-79"/>
            </a:endParaRPr>
          </a:p>
          <a:p>
            <a:pPr algn="ctr"/>
            <a:endParaRPr lang="he-IL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88044" y="313069"/>
            <a:ext cx="9603275" cy="524058"/>
          </a:xfr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txBody>
          <a:bodyPr>
            <a:noAutofit/>
          </a:bodyPr>
          <a:lstStyle/>
          <a:p>
            <a:pPr algn="ctr"/>
            <a:r>
              <a:rPr lang="he-IL" sz="6500" b="1" u="sng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שלבי </a:t>
            </a:r>
            <a:r>
              <a:rPr lang="he-IL" sz="6500" b="1" u="sng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עבודה:</a:t>
            </a:r>
            <a:endParaRPr lang="he-IL" sz="6500" b="1" u="sng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71970" y="1460538"/>
            <a:ext cx="9603275" cy="4724223"/>
          </a:xfrm>
          <a:solidFill>
            <a:srgbClr val="FFFFFF">
              <a:alpha val="2117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1. </a:t>
            </a:r>
            <a:r>
              <a:rPr lang="en-US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בחירת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</a:t>
            </a:r>
            <a:r>
              <a:rPr lang="en-US" b="1" dirty="0" err="1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נושא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indent="0">
              <a:buNone/>
            </a:pP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2. חלוקת עבודה וסמכויות בין חברי הפרויקט.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3. כתיבת מסמך אפיון (</a:t>
            </a:r>
            <a:r>
              <a:rPr lang="en-US" alt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Requirements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alt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 Cases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en-US" alt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alt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Conceptual Model</a:t>
            </a:r>
            <a:r>
              <a:rPr lang="he-IL" alt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en-US" alt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Sequence Diagrams </a:t>
            </a:r>
            <a:r>
              <a:rPr lang="he-IL" alt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alt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Contracts </a:t>
            </a:r>
            <a:r>
              <a:rPr lang="he-IL" alt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alt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Diagrams</a:t>
            </a:r>
            <a:r>
              <a:rPr lang="he-IL" alt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  <a:endParaRPr lang="he-IL" b="1" dirty="0" smtClean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4.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חיפוש קוד פתוח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תקין, התאמתו והשמשתו לטובת צרכי הפרויקט.</a:t>
            </a:r>
          </a:p>
          <a:p>
            <a:pPr marL="0" indent="0">
              <a:buNone/>
            </a:pP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5. התייעצות עם גורם מכוון וקבלת הערות והארות (מרצה, מתרגל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</a:p>
          <a:p>
            <a:pPr marL="0" indent="0">
              <a:buNone/>
            </a:pP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6.נסיון לשיפור ביצועים וזמני ריצה.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6. חיפוש אפליקציות/כלים/פלטפורמות אלטרנטיביות.</a:t>
            </a:r>
          </a:p>
          <a:p>
            <a:pPr marL="0" indent="0">
              <a:buNone/>
            </a:pP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7. יצירת טסטרים  ובדיקת מקרי קצה לטובת בדיקת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הפרויקט  - יצירת ענן נקודות, </a:t>
            </a:r>
            <a:r>
              <a:rPr lang="en-US" b="1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real-time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8. תפעול  והרצת  הפרויקט.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9.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סיכום ומסקנות.</a:t>
            </a:r>
          </a:p>
          <a:p>
            <a:pPr marL="0" indent="0">
              <a:buNone/>
            </a:pP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10.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הגשה סופית והצגת הפרויקט.</a:t>
            </a:r>
          </a:p>
          <a:p>
            <a:pPr marL="0" indent="0">
              <a:buNone/>
            </a:pPr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746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12379"/>
            <a:ext cx="12311270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14620" y="1324049"/>
            <a:ext cx="9974820" cy="4195481"/>
          </a:xfrm>
          <a:solidFill>
            <a:srgbClr val="FFFFFF">
              <a:alpha val="20000"/>
            </a:srgbClr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1. </a:t>
            </a:r>
            <a:r>
              <a:rPr lang="he-IL" b="1" u="sng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להלן נתאר את דרישות המערכת המינימליות ממחשב לשימוש </a:t>
            </a:r>
            <a:r>
              <a:rPr lang="en-US" b="1" u="sng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SDK ZED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            על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מנת להפעיל את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SDK ZED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נדרש לעמוד בדרישות הבאות:</a:t>
            </a:r>
            <a:endParaRPr lang="en-US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•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ליבה כפולה 2,3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GHz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או מעבד מהיר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יותר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•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RAM GB 4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או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יותר</a:t>
            </a:r>
            <a:endParaRPr lang="en-US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• </a:t>
            </a:r>
            <a:r>
              <a:rPr lang="en-US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GPU NVIDIA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עם יכולות מחשוב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2.0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•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CUDA </a:t>
            </a:r>
            <a:r>
              <a:rPr lang="en-US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6.5</a:t>
            </a:r>
            <a:endParaRPr lang="en-US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• </a:t>
            </a:r>
            <a:r>
              <a:rPr lang="en-US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USB 3.0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יציאה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•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Windows 7, Windows 8, Windows 8.1 ( bit 64)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אובונטו 14.04,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L4T21.3 / </a:t>
            </a:r>
            <a:r>
              <a:rPr lang="en-US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4</a:t>
            </a:r>
            <a:endParaRPr lang="he-IL" b="1" dirty="0" smtClean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2. כבל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נתונים לסנכרון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בין המצלמה למחשב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indent="0">
              <a:buNone/>
            </a:pP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3.  מצלמת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ZED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להרצה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מול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הפלטפורמה.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3216651" y="400719"/>
            <a:ext cx="5370758" cy="92333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u="sng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רשימת ציוד:</a:t>
            </a:r>
            <a:endParaRPr lang="he-IL" sz="5400" b="1" u="sng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44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12379"/>
            <a:ext cx="12311270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07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e-IL" sz="5400" b="1" u="sng" dirty="0" smtClean="0">
                <a:solidFill>
                  <a:schemeClr val="bg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צורכי ניסוי:</a:t>
            </a:r>
            <a:endParaRPr lang="he-IL" sz="5400" b="1" u="sng" dirty="0">
              <a:solidFill>
                <a:schemeClr val="bg1"/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53038" y="1885492"/>
            <a:ext cx="9556598" cy="2622112"/>
          </a:xfrm>
          <a:solidFill>
            <a:srgbClr val="FFFFFF">
              <a:alpha val="20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1.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יצירת </a:t>
            </a:r>
            <a:r>
              <a:rPr lang="en-US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- DB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הפקת תמונות וסרטונים במס' קונסטלציות שונות( לדוג' – תמונת וסרטון תקריב, תמונות מרחביות, סרטונים ברזולוציות שונות, צילום בתנאי אור משתנים וכו')</a:t>
            </a:r>
          </a:p>
          <a:p>
            <a:pPr marL="0" indent="0">
              <a:buNone/>
            </a:pP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שימוש בפלטפורמת הממשק - אפליקציה/כלי רלוונטי שבעזרתו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נוכל לעבד את התמונות והסרטונים על מנת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להפיק 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את התלת </a:t>
            </a:r>
            <a:r>
              <a:rPr lang="he-IL" b="1" dirty="0" smtClean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ממד וליצור ענן נקודות ומרחקים ביניהם.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1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12379"/>
            <a:ext cx="12311270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53193" cy="103152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e-IL" sz="5400" b="1" u="sng" dirty="0">
                <a:solidFill>
                  <a:schemeClr val="bg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מידע – סקר ספרות מקוצר: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90919" y="2014281"/>
            <a:ext cx="9380152" cy="3330451"/>
          </a:xfrm>
          <a:solidFill>
            <a:srgbClr val="FFFFFF">
              <a:alpha val="21176"/>
            </a:srgb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https://www.youtube.com/watch?v=oIShzAzKUWQ</a:t>
            </a:r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5"/>
              </a:rPr>
              <a:t>https://www.youtube.com/watch?v=glImT3s-7nE</a:t>
            </a:r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6"/>
              </a:rPr>
              <a:t>http://www.geog.bgu.ac.il/ilsprs/Shfaim03/PDF_File/008.pdf</a:t>
            </a:r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תיעוד, מיפוי ואנליזה במבנים ע''י סריקת לייזר תלת ממדית.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7"/>
              </a:rPr>
              <a:t>https://github.com/PointCloudLibrary/pcl</a:t>
            </a:r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קוד פתוח שנעבוד מולו להריץ את הפרויקט.</a:t>
            </a:r>
          </a:p>
        </p:txBody>
      </p:sp>
    </p:spTree>
    <p:extLst>
      <p:ext uri="{BB962C8B-B14F-4D97-AF65-F5344CB8AC3E}">
        <p14:creationId xmlns:p14="http://schemas.microsoft.com/office/powerpoint/2010/main" val="26152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271</Words>
  <Application>Microsoft Office PowerPoint</Application>
  <PresentationFormat>מותאם אישית</PresentationFormat>
  <Paragraphs>41</Paragraphs>
  <Slides>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יונים</vt:lpstr>
      <vt:lpstr>מערכת מיפוי תלת ממדית המבוססת טכנולוגיית STEREO</vt:lpstr>
      <vt:lpstr>שלבי עבודה:</vt:lpstr>
      <vt:lpstr>מצגת של PowerPoint</vt:lpstr>
      <vt:lpstr>צורכי ניסוי:</vt:lpstr>
      <vt:lpstr>מידע – סקר ספרות מקוצר: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מיפוי תלת ממדית המבוססת על מצלמת STEREO</dc:title>
  <dc:creator>Dror</dc:creator>
  <cp:lastModifiedBy>Asadvir</cp:lastModifiedBy>
  <cp:revision>40</cp:revision>
  <dcterms:created xsi:type="dcterms:W3CDTF">2016-03-27T19:03:28Z</dcterms:created>
  <dcterms:modified xsi:type="dcterms:W3CDTF">2016-04-03T09:56:36Z</dcterms:modified>
</cp:coreProperties>
</file>