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4072" r:id="rId1"/>
  </p:sldMasterIdLst>
  <p:sldIdLst>
    <p:sldId id="266" r:id="rId2"/>
    <p:sldId id="259" r:id="rId3"/>
    <p:sldId id="260" r:id="rId4"/>
    <p:sldId id="268" r:id="rId5"/>
    <p:sldId id="263" r:id="rId6"/>
    <p:sldId id="264" r:id="rId7"/>
    <p:sldId id="265" r:id="rId8"/>
    <p:sldId id="272" r:id="rId9"/>
    <p:sldId id="273" r:id="rId10"/>
    <p:sldId id="267" r:id="rId11"/>
    <p:sldId id="270" r:id="rId12"/>
    <p:sldId id="269"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424B03-FAAF-421C-9817-494C7B2DE368}" v="1" dt="2021-01-17T15:49:08.654"/>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013" autoAdjust="0"/>
    <p:restoredTop sz="94660"/>
  </p:normalViewPr>
  <p:slideViewPr>
    <p:cSldViewPr snapToGrid="0">
      <p:cViewPr varScale="1">
        <p:scale>
          <a:sx n="80" d="100"/>
          <a:sy n="80" d="100"/>
        </p:scale>
        <p:origin x="1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דרור שחר" userId="48cb0222a6192645" providerId="LiveId" clId="{E4424B03-FAAF-421C-9817-494C7B2DE368}"/>
    <pc:docChg chg="modSld sldOrd">
      <pc:chgData name="דרור שחר" userId="48cb0222a6192645" providerId="LiveId" clId="{E4424B03-FAAF-421C-9817-494C7B2DE368}" dt="2021-01-17T15:49:08.653" v="0"/>
      <pc:docMkLst>
        <pc:docMk/>
      </pc:docMkLst>
      <pc:sldChg chg="ord">
        <pc:chgData name="דרור שחר" userId="48cb0222a6192645" providerId="LiveId" clId="{E4424B03-FAAF-421C-9817-494C7B2DE368}" dt="2021-01-17T15:49:08.653" v="0"/>
        <pc:sldMkLst>
          <pc:docMk/>
          <pc:sldMk cId="2276552023" sldId="259"/>
        </pc:sldMkLst>
      </pc:sldChg>
    </pc:docChg>
  </pc:docChgLst>
  <pc:docChgLst>
    <pc:chgData name="דרור שחר" userId="48cb0222a6192645" providerId="LiveId" clId="{0F8B4575-982B-4722-A0AD-B885E6C207E7}"/>
    <pc:docChg chg="undo redo custSel mod addSld delSld modSld sldOrd">
      <pc:chgData name="דרור שחר" userId="48cb0222a6192645" providerId="LiveId" clId="{0F8B4575-982B-4722-A0AD-B885E6C207E7}" dt="2020-12-21T20:07:34.257" v="5112"/>
      <pc:docMkLst>
        <pc:docMk/>
      </pc:docMkLst>
      <pc:sldChg chg="addSp modSp del modTransition">
        <pc:chgData name="דרור שחר" userId="48cb0222a6192645" providerId="LiveId" clId="{0F8B4575-982B-4722-A0AD-B885E6C207E7}" dt="2020-12-21T15:38:37.492" v="289" actId="2696"/>
        <pc:sldMkLst>
          <pc:docMk/>
          <pc:sldMk cId="3482815421" sldId="257"/>
        </pc:sldMkLst>
        <pc:spChg chg="mod">
          <ac:chgData name="דרור שחר" userId="48cb0222a6192645" providerId="LiveId" clId="{0F8B4575-982B-4722-A0AD-B885E6C207E7}" dt="2020-12-20T22:31:09.646" v="115" actId="27636"/>
          <ac:spMkLst>
            <pc:docMk/>
            <pc:sldMk cId="3482815421" sldId="257"/>
            <ac:spMk id="2" creationId="{F9AB3D37-9795-4CD4-8E11-242408F7E157}"/>
          </ac:spMkLst>
        </pc:spChg>
        <pc:spChg chg="add mod">
          <ac:chgData name="דרור שחר" userId="48cb0222a6192645" providerId="LiveId" clId="{0F8B4575-982B-4722-A0AD-B885E6C207E7}" dt="2020-12-20T22:33:05.869" v="153" actId="1076"/>
          <ac:spMkLst>
            <pc:docMk/>
            <pc:sldMk cId="3482815421" sldId="257"/>
            <ac:spMk id="3" creationId="{7A1B478F-12D8-4BD9-9A59-6DF354F44C59}"/>
          </ac:spMkLst>
        </pc:spChg>
        <pc:picChg chg="mod">
          <ac:chgData name="דרור שחר" userId="48cb0222a6192645" providerId="LiveId" clId="{0F8B4575-982B-4722-A0AD-B885E6C207E7}" dt="2020-12-20T22:32:52.139" v="151" actId="1076"/>
          <ac:picMkLst>
            <pc:docMk/>
            <pc:sldMk cId="3482815421" sldId="257"/>
            <ac:picMk id="5" creationId="{28AB2EFC-9884-4BE8-B649-0D3D51E6D0BC}"/>
          </ac:picMkLst>
        </pc:picChg>
      </pc:sldChg>
      <pc:sldChg chg="addSp modSp del">
        <pc:chgData name="דרור שחר" userId="48cb0222a6192645" providerId="LiveId" clId="{0F8B4575-982B-4722-A0AD-B885E6C207E7}" dt="2020-12-21T15:38:40.118" v="290" actId="2696"/>
        <pc:sldMkLst>
          <pc:docMk/>
          <pc:sldMk cId="849973358" sldId="258"/>
        </pc:sldMkLst>
        <pc:spChg chg="add mod">
          <ac:chgData name="דרור שחר" userId="48cb0222a6192645" providerId="LiveId" clId="{0F8B4575-982B-4722-A0AD-B885E6C207E7}" dt="2020-12-20T22:35:08.095" v="169" actId="1076"/>
          <ac:spMkLst>
            <pc:docMk/>
            <pc:sldMk cId="849973358" sldId="258"/>
            <ac:spMk id="2" creationId="{F4941723-4C3B-442C-B04F-B05D643C82E2}"/>
          </ac:spMkLst>
        </pc:spChg>
        <pc:spChg chg="mod">
          <ac:chgData name="דרור שחר" userId="48cb0222a6192645" providerId="LiveId" clId="{0F8B4575-982B-4722-A0AD-B885E6C207E7}" dt="2020-12-20T22:31:35.381" v="128" actId="20577"/>
          <ac:spMkLst>
            <pc:docMk/>
            <pc:sldMk cId="849973358" sldId="258"/>
            <ac:spMk id="10" creationId="{3301A66B-1B2F-444B-AAEC-FA4DED857DF2}"/>
          </ac:spMkLst>
        </pc:spChg>
        <pc:graphicFrameChg chg="mod">
          <ac:chgData name="דרור שחר" userId="48cb0222a6192645" providerId="LiveId" clId="{0F8B4575-982B-4722-A0AD-B885E6C207E7}" dt="2020-12-20T22:35:11.071" v="170" actId="1076"/>
          <ac:graphicFrameMkLst>
            <pc:docMk/>
            <pc:sldMk cId="849973358" sldId="258"/>
            <ac:graphicFrameMk id="8" creationId="{A8C3F663-D864-4C1A-ADE3-1FC906D7F6A1}"/>
          </ac:graphicFrameMkLst>
        </pc:graphicFrameChg>
      </pc:sldChg>
      <pc:sldChg chg="addSp delSp modSp mod setBg">
        <pc:chgData name="דרור שחר" userId="48cb0222a6192645" providerId="LiveId" clId="{0F8B4575-982B-4722-A0AD-B885E6C207E7}" dt="2020-12-21T19:01:04.524" v="2720" actId="20577"/>
        <pc:sldMkLst>
          <pc:docMk/>
          <pc:sldMk cId="2276552023" sldId="259"/>
        </pc:sldMkLst>
        <pc:spChg chg="mod">
          <ac:chgData name="דרור שחר" userId="48cb0222a6192645" providerId="LiveId" clId="{0F8B4575-982B-4722-A0AD-B885E6C207E7}" dt="2020-12-21T17:05:40.121" v="967" actId="207"/>
          <ac:spMkLst>
            <pc:docMk/>
            <pc:sldMk cId="2276552023" sldId="259"/>
            <ac:spMk id="2" creationId="{E6453DA0-E030-45D3-8185-98E0E3A88733}"/>
          </ac:spMkLst>
        </pc:spChg>
        <pc:spChg chg="add del mod">
          <ac:chgData name="דרור שחר" userId="48cb0222a6192645" providerId="LiveId" clId="{0F8B4575-982B-4722-A0AD-B885E6C207E7}" dt="2020-12-21T19:01:04.524" v="2720" actId="20577"/>
          <ac:spMkLst>
            <pc:docMk/>
            <pc:sldMk cId="2276552023" sldId="259"/>
            <ac:spMk id="3" creationId="{07BAA840-972D-437F-AF29-C519B33C2935}"/>
          </ac:spMkLst>
        </pc:spChg>
        <pc:graphicFrameChg chg="add del">
          <ac:chgData name="דרור שחר" userId="48cb0222a6192645" providerId="LiveId" clId="{0F8B4575-982B-4722-A0AD-B885E6C207E7}" dt="2020-12-20T22:26:24.285" v="40" actId="26606"/>
          <ac:graphicFrameMkLst>
            <pc:docMk/>
            <pc:sldMk cId="2276552023" sldId="259"/>
            <ac:graphicFrameMk id="5" creationId="{31D91DF4-32DA-4A9F-BD20-27D6361F2329}"/>
          </ac:graphicFrameMkLst>
        </pc:graphicFrameChg>
        <pc:graphicFrameChg chg="add del">
          <ac:chgData name="דרור שחר" userId="48cb0222a6192645" providerId="LiveId" clId="{0F8B4575-982B-4722-A0AD-B885E6C207E7}" dt="2020-12-20T22:26:27.295" v="42" actId="26606"/>
          <ac:graphicFrameMkLst>
            <pc:docMk/>
            <pc:sldMk cId="2276552023" sldId="259"/>
            <ac:graphicFrameMk id="7" creationId="{667BD646-3554-4197-99E5-AB3A602646BA}"/>
          </ac:graphicFrameMkLst>
        </pc:graphicFrameChg>
        <pc:graphicFrameChg chg="add del">
          <ac:chgData name="דרור שחר" userId="48cb0222a6192645" providerId="LiveId" clId="{0F8B4575-982B-4722-A0AD-B885E6C207E7}" dt="2020-12-20T22:26:28.848" v="44" actId="26606"/>
          <ac:graphicFrameMkLst>
            <pc:docMk/>
            <pc:sldMk cId="2276552023" sldId="259"/>
            <ac:graphicFrameMk id="9" creationId="{E0721BE6-B202-4610-97DA-1733971AF492}"/>
          </ac:graphicFrameMkLst>
        </pc:graphicFrameChg>
        <pc:graphicFrameChg chg="add del">
          <ac:chgData name="דרור שחר" userId="48cb0222a6192645" providerId="LiveId" clId="{0F8B4575-982B-4722-A0AD-B885E6C207E7}" dt="2020-12-20T22:26:30.569" v="46" actId="26606"/>
          <ac:graphicFrameMkLst>
            <pc:docMk/>
            <pc:sldMk cId="2276552023" sldId="259"/>
            <ac:graphicFrameMk id="11" creationId="{31D91DF4-32DA-4A9F-BD20-27D6361F2329}"/>
          </ac:graphicFrameMkLst>
        </pc:graphicFrameChg>
      </pc:sldChg>
      <pc:sldChg chg="addSp delSp modSp ord">
        <pc:chgData name="דרור שחר" userId="48cb0222a6192645" providerId="LiveId" clId="{0F8B4575-982B-4722-A0AD-B885E6C207E7}" dt="2020-12-21T17:10:50.942" v="1011" actId="1076"/>
        <pc:sldMkLst>
          <pc:docMk/>
          <pc:sldMk cId="3982962779" sldId="260"/>
        </pc:sldMkLst>
        <pc:spChg chg="mod">
          <ac:chgData name="דרור שחר" userId="48cb0222a6192645" providerId="LiveId" clId="{0F8B4575-982B-4722-A0AD-B885E6C207E7}" dt="2020-12-21T17:10:45.388" v="1010" actId="1076"/>
          <ac:spMkLst>
            <pc:docMk/>
            <pc:sldMk cId="3982962779" sldId="260"/>
            <ac:spMk id="2" creationId="{03590058-05B8-42EF-ADC0-CCF95CA25C22}"/>
          </ac:spMkLst>
        </pc:spChg>
        <pc:spChg chg="mod">
          <ac:chgData name="דרור שחר" userId="48cb0222a6192645" providerId="LiveId" clId="{0F8B4575-982B-4722-A0AD-B885E6C207E7}" dt="2020-12-21T17:09:37.454" v="1002" actId="1076"/>
          <ac:spMkLst>
            <pc:docMk/>
            <pc:sldMk cId="3982962779" sldId="260"/>
            <ac:spMk id="3" creationId="{363F16B1-D41D-43B9-B3BF-5B532DCCE212}"/>
          </ac:spMkLst>
        </pc:spChg>
        <pc:spChg chg="add del mod">
          <ac:chgData name="דרור שחר" userId="48cb0222a6192645" providerId="LiveId" clId="{0F8B4575-982B-4722-A0AD-B885E6C207E7}" dt="2020-12-21T17:03:05.493" v="882" actId="478"/>
          <ac:spMkLst>
            <pc:docMk/>
            <pc:sldMk cId="3982962779" sldId="260"/>
            <ac:spMk id="4" creationId="{E4F379A7-974F-4B3A-9077-CD76884AE112}"/>
          </ac:spMkLst>
        </pc:spChg>
        <pc:spChg chg="add mod">
          <ac:chgData name="דרור שחר" userId="48cb0222a6192645" providerId="LiveId" clId="{0F8B4575-982B-4722-A0AD-B885E6C207E7}" dt="2020-12-21T17:10:50.942" v="1011" actId="1076"/>
          <ac:spMkLst>
            <pc:docMk/>
            <pc:sldMk cId="3982962779" sldId="260"/>
            <ac:spMk id="5" creationId="{4E12EC3B-FC51-4BEB-9C9A-C0EB46CF26B9}"/>
          </ac:spMkLst>
        </pc:spChg>
      </pc:sldChg>
      <pc:sldChg chg="addSp delSp modSp del">
        <pc:chgData name="דרור שחר" userId="48cb0222a6192645" providerId="LiveId" clId="{0F8B4575-982B-4722-A0AD-B885E6C207E7}" dt="2020-12-21T16:13:02.065" v="732" actId="2696"/>
        <pc:sldMkLst>
          <pc:docMk/>
          <pc:sldMk cId="1572419035" sldId="261"/>
        </pc:sldMkLst>
        <pc:spChg chg="mod">
          <ac:chgData name="דרור שחר" userId="48cb0222a6192645" providerId="LiveId" clId="{0F8B4575-982B-4722-A0AD-B885E6C207E7}" dt="2020-12-21T15:55:51.230" v="584" actId="1076"/>
          <ac:spMkLst>
            <pc:docMk/>
            <pc:sldMk cId="1572419035" sldId="261"/>
            <ac:spMk id="2" creationId="{C5509C0D-3558-4A52-8BC3-34ADAE41F9FB}"/>
          </ac:spMkLst>
        </pc:spChg>
        <pc:spChg chg="add mod">
          <ac:chgData name="דרור שחר" userId="48cb0222a6192645" providerId="LiveId" clId="{0F8B4575-982B-4722-A0AD-B885E6C207E7}" dt="2020-12-21T16:04:54.540" v="721"/>
          <ac:spMkLst>
            <pc:docMk/>
            <pc:sldMk cId="1572419035" sldId="261"/>
            <ac:spMk id="3" creationId="{43E416F9-1767-4B6D-9B8A-14C8360538E0}"/>
          </ac:spMkLst>
        </pc:spChg>
        <pc:spChg chg="add mod">
          <ac:chgData name="דרור שחר" userId="48cb0222a6192645" providerId="LiveId" clId="{0F8B4575-982B-4722-A0AD-B885E6C207E7}" dt="2020-12-21T16:05:22.586" v="728"/>
          <ac:spMkLst>
            <pc:docMk/>
            <pc:sldMk cId="1572419035" sldId="261"/>
            <ac:spMk id="5" creationId="{CDC8EB1D-CE6A-4CAF-9A7B-2ADBE4C52EED}"/>
          </ac:spMkLst>
        </pc:spChg>
        <pc:spChg chg="del mod">
          <ac:chgData name="דרור שחר" userId="48cb0222a6192645" providerId="LiveId" clId="{0F8B4575-982B-4722-A0AD-B885E6C207E7}" dt="2020-12-20T22:40:11.101" v="268" actId="478"/>
          <ac:spMkLst>
            <pc:docMk/>
            <pc:sldMk cId="1572419035" sldId="261"/>
            <ac:spMk id="7" creationId="{6845FB5E-E4C9-41DB-A477-19CA797ECB54}"/>
          </ac:spMkLst>
        </pc:spChg>
        <pc:graphicFrameChg chg="del mod modGraphic">
          <ac:chgData name="דרור שחר" userId="48cb0222a6192645" providerId="LiveId" clId="{0F8B4575-982B-4722-A0AD-B885E6C207E7}" dt="2020-12-21T16:05:22.586" v="728"/>
          <ac:graphicFrameMkLst>
            <pc:docMk/>
            <pc:sldMk cId="1572419035" sldId="261"/>
            <ac:graphicFrameMk id="4" creationId="{053DCF25-4205-4B78-86BC-DA85C79E8438}"/>
          </ac:graphicFrameMkLst>
        </pc:graphicFrameChg>
      </pc:sldChg>
      <pc:sldChg chg="addSp delSp modSp del">
        <pc:chgData name="דרור שחר" userId="48cb0222a6192645" providerId="LiveId" clId="{0F8B4575-982B-4722-A0AD-B885E6C207E7}" dt="2020-12-21T16:51:47.433" v="838" actId="2696"/>
        <pc:sldMkLst>
          <pc:docMk/>
          <pc:sldMk cId="3977662220" sldId="262"/>
        </pc:sldMkLst>
        <pc:spChg chg="mod">
          <ac:chgData name="דרור שחר" userId="48cb0222a6192645" providerId="LiveId" clId="{0F8B4575-982B-4722-A0AD-B885E6C207E7}" dt="2020-12-20T22:44:55.691" v="279" actId="1076"/>
          <ac:spMkLst>
            <pc:docMk/>
            <pc:sldMk cId="3977662220" sldId="262"/>
            <ac:spMk id="2" creationId="{62A576F8-9CFB-4CB8-A7EE-81DC8C501057}"/>
          </ac:spMkLst>
        </pc:spChg>
        <pc:spChg chg="add mod">
          <ac:chgData name="דרור שחר" userId="48cb0222a6192645" providerId="LiveId" clId="{0F8B4575-982B-4722-A0AD-B885E6C207E7}" dt="2020-12-21T15:56:30.413" v="585"/>
          <ac:spMkLst>
            <pc:docMk/>
            <pc:sldMk cId="3977662220" sldId="262"/>
            <ac:spMk id="3" creationId="{1F7E8153-7FB2-44A1-AB80-E1F105D4D921}"/>
          </ac:spMkLst>
        </pc:spChg>
        <pc:spChg chg="mod">
          <ac:chgData name="דרור שחר" userId="48cb0222a6192645" providerId="LiveId" clId="{0F8B4575-982B-4722-A0AD-B885E6C207E7}" dt="2020-12-20T22:45:38.530" v="285" actId="1076"/>
          <ac:spMkLst>
            <pc:docMk/>
            <pc:sldMk cId="3977662220" sldId="262"/>
            <ac:spMk id="8" creationId="{36FF7D6F-8EEF-4AD6-A787-727561A1D421}"/>
          </ac:spMkLst>
        </pc:spChg>
        <pc:graphicFrameChg chg="del mod modGraphic">
          <ac:chgData name="דרור שחר" userId="48cb0222a6192645" providerId="LiveId" clId="{0F8B4575-982B-4722-A0AD-B885E6C207E7}" dt="2020-12-21T15:56:30.413" v="585"/>
          <ac:graphicFrameMkLst>
            <pc:docMk/>
            <pc:sldMk cId="3977662220" sldId="262"/>
            <ac:graphicFrameMk id="4" creationId="{C76C89DB-55D2-4585-9BFD-AA7AABCE6F9F}"/>
          </ac:graphicFrameMkLst>
        </pc:graphicFrameChg>
      </pc:sldChg>
      <pc:sldChg chg="addSp delSp modSp ord">
        <pc:chgData name="דרור שחר" userId="48cb0222a6192645" providerId="LiveId" clId="{0F8B4575-982B-4722-A0AD-B885E6C207E7}" dt="2020-12-21T20:07:34.257" v="5112"/>
        <pc:sldMkLst>
          <pc:docMk/>
          <pc:sldMk cId="55359755" sldId="263"/>
        </pc:sldMkLst>
        <pc:spChg chg="del mod">
          <ac:chgData name="דרור שחר" userId="48cb0222a6192645" providerId="LiveId" clId="{0F8B4575-982B-4722-A0AD-B885E6C207E7}" dt="2020-12-21T15:44:42.021" v="324" actId="478"/>
          <ac:spMkLst>
            <pc:docMk/>
            <pc:sldMk cId="55359755" sldId="263"/>
            <ac:spMk id="2" creationId="{31D03415-85AE-43F7-B4E4-459538E7D397}"/>
          </ac:spMkLst>
        </pc:spChg>
        <pc:spChg chg="del">
          <ac:chgData name="דרור שחר" userId="48cb0222a6192645" providerId="LiveId" clId="{0F8B4575-982B-4722-A0AD-B885E6C207E7}" dt="2020-12-21T15:45:13.225" v="349" actId="478"/>
          <ac:spMkLst>
            <pc:docMk/>
            <pc:sldMk cId="55359755" sldId="263"/>
            <ac:spMk id="3" creationId="{70118613-3950-466C-866D-507955FC1E23}"/>
          </ac:spMkLst>
        </pc:spChg>
        <pc:spChg chg="add del mod">
          <ac:chgData name="דרור שחר" userId="48cb0222a6192645" providerId="LiveId" clId="{0F8B4575-982B-4722-A0AD-B885E6C207E7}" dt="2020-12-21T15:45:05.647" v="347" actId="478"/>
          <ac:spMkLst>
            <pc:docMk/>
            <pc:sldMk cId="55359755" sldId="263"/>
            <ac:spMk id="5" creationId="{499E1066-3A5E-4F3D-B77E-64C9078123BD}"/>
          </ac:spMkLst>
        </pc:spChg>
        <pc:spChg chg="add del mod">
          <ac:chgData name="דרור שחר" userId="48cb0222a6192645" providerId="LiveId" clId="{0F8B4575-982B-4722-A0AD-B885E6C207E7}" dt="2020-12-21T17:19:25.750" v="1078" actId="114"/>
          <ac:spMkLst>
            <pc:docMk/>
            <pc:sldMk cId="55359755" sldId="263"/>
            <ac:spMk id="6" creationId="{B26AC7E4-FD5C-4191-99BA-6F2CA2D4DB8C}"/>
          </ac:spMkLst>
        </pc:spChg>
        <pc:spChg chg="add mod">
          <ac:chgData name="דרור שחר" userId="48cb0222a6192645" providerId="LiveId" clId="{0F8B4575-982B-4722-A0AD-B885E6C207E7}" dt="2020-12-21T15:56:56.960" v="589" actId="1076"/>
          <ac:spMkLst>
            <pc:docMk/>
            <pc:sldMk cId="55359755" sldId="263"/>
            <ac:spMk id="7" creationId="{C4B8752C-593A-40AC-B7D0-226D7D7B545D}"/>
          </ac:spMkLst>
        </pc:spChg>
        <pc:spChg chg="add mod">
          <ac:chgData name="דרור שחר" userId="48cb0222a6192645" providerId="LiveId" clId="{0F8B4575-982B-4722-A0AD-B885E6C207E7}" dt="2020-12-21T15:58:11.043" v="669" actId="1076"/>
          <ac:spMkLst>
            <pc:docMk/>
            <pc:sldMk cId="55359755" sldId="263"/>
            <ac:spMk id="9" creationId="{8A9479D0-AB86-41BC-8548-D11AE4D3716B}"/>
          </ac:spMkLst>
        </pc:spChg>
        <pc:graphicFrameChg chg="add mod modGraphic">
          <ac:chgData name="דרור שחר" userId="48cb0222a6192645" providerId="LiveId" clId="{0F8B4575-982B-4722-A0AD-B885E6C207E7}" dt="2020-12-21T18:21:42.800" v="1243" actId="13926"/>
          <ac:graphicFrameMkLst>
            <pc:docMk/>
            <pc:sldMk cId="55359755" sldId="263"/>
            <ac:graphicFrameMk id="8" creationId="{5952D02F-51CE-40AD-869A-ABFEB787CA42}"/>
          </ac:graphicFrameMkLst>
        </pc:graphicFrameChg>
      </pc:sldChg>
      <pc:sldChg chg="addSp delSp modSp ord">
        <pc:chgData name="דרור שחר" userId="48cb0222a6192645" providerId="LiveId" clId="{0F8B4575-982B-4722-A0AD-B885E6C207E7}" dt="2020-12-21T19:41:22.609" v="4778"/>
        <pc:sldMkLst>
          <pc:docMk/>
          <pc:sldMk cId="2605089466" sldId="264"/>
        </pc:sldMkLst>
        <pc:spChg chg="del">
          <ac:chgData name="דרור שחר" userId="48cb0222a6192645" providerId="LiveId" clId="{0F8B4575-982B-4722-A0AD-B885E6C207E7}" dt="2020-12-21T16:13:49.622" v="736" actId="478"/>
          <ac:spMkLst>
            <pc:docMk/>
            <pc:sldMk cId="2605089466" sldId="264"/>
            <ac:spMk id="2" creationId="{CA5A00AA-CC71-4D16-A269-24C3D5C3C9DE}"/>
          </ac:spMkLst>
        </pc:spChg>
        <pc:spChg chg="add mod">
          <ac:chgData name="דרור שחר" userId="48cb0222a6192645" providerId="LiveId" clId="{0F8B4575-982B-4722-A0AD-B885E6C207E7}" dt="2020-12-21T17:10:11.960" v="1006" actId="114"/>
          <ac:spMkLst>
            <pc:docMk/>
            <pc:sldMk cId="2605089466" sldId="264"/>
            <ac:spMk id="3" creationId="{A24295A1-01AA-47B2-98FA-948986FAF802}"/>
          </ac:spMkLst>
        </pc:spChg>
        <pc:spChg chg="add mod">
          <ac:chgData name="דרור שחר" userId="48cb0222a6192645" providerId="LiveId" clId="{0F8B4575-982B-4722-A0AD-B885E6C207E7}" dt="2020-12-21T17:11:54.380" v="1019" actId="1076"/>
          <ac:spMkLst>
            <pc:docMk/>
            <pc:sldMk cId="2605089466" sldId="264"/>
            <ac:spMk id="5" creationId="{BC114ED6-8E3A-46C7-97D7-86E7ED4773C3}"/>
          </ac:spMkLst>
        </pc:spChg>
        <pc:graphicFrameChg chg="mod modGraphic">
          <ac:chgData name="דרור שחר" userId="48cb0222a6192645" providerId="LiveId" clId="{0F8B4575-982B-4722-A0AD-B885E6C207E7}" dt="2020-12-21T18:22:45.230" v="1250" actId="2711"/>
          <ac:graphicFrameMkLst>
            <pc:docMk/>
            <pc:sldMk cId="2605089466" sldId="264"/>
            <ac:graphicFrameMk id="4" creationId="{1E5D1D8A-9DFF-4018-BA8B-72165305155F}"/>
          </ac:graphicFrameMkLst>
        </pc:graphicFrameChg>
      </pc:sldChg>
      <pc:sldChg chg="modSp ord">
        <pc:chgData name="דרור שחר" userId="48cb0222a6192645" providerId="LiveId" clId="{0F8B4575-982B-4722-A0AD-B885E6C207E7}" dt="2020-12-21T18:13:22.358" v="1221"/>
        <pc:sldMkLst>
          <pc:docMk/>
          <pc:sldMk cId="3093901556" sldId="265"/>
        </pc:sldMkLst>
        <pc:spChg chg="mod">
          <ac:chgData name="דרור שחר" userId="48cb0222a6192645" providerId="LiveId" clId="{0F8B4575-982B-4722-A0AD-B885E6C207E7}" dt="2020-12-21T17:12:09.856" v="1022" actId="14100"/>
          <ac:spMkLst>
            <pc:docMk/>
            <pc:sldMk cId="3093901556" sldId="265"/>
            <ac:spMk id="2" creationId="{2BAE24D7-3C27-42DF-BB4C-171D0AAF9084}"/>
          </ac:spMkLst>
        </pc:spChg>
      </pc:sldChg>
      <pc:sldChg chg="addSp delSp modSp">
        <pc:chgData name="דרור שחר" userId="48cb0222a6192645" providerId="LiveId" clId="{0F8B4575-982B-4722-A0AD-B885E6C207E7}" dt="2020-12-21T16:49:38.583" v="836" actId="115"/>
        <pc:sldMkLst>
          <pc:docMk/>
          <pc:sldMk cId="2696203252" sldId="266"/>
        </pc:sldMkLst>
        <pc:spChg chg="mod">
          <ac:chgData name="דרור שחר" userId="48cb0222a6192645" providerId="LiveId" clId="{0F8B4575-982B-4722-A0AD-B885E6C207E7}" dt="2020-12-21T16:49:08.867" v="824" actId="1076"/>
          <ac:spMkLst>
            <pc:docMk/>
            <pc:sldMk cId="2696203252" sldId="266"/>
            <ac:spMk id="2" creationId="{F4594876-3641-4AD8-A056-0AD4E6E19BBE}"/>
          </ac:spMkLst>
        </pc:spChg>
        <pc:spChg chg="mod">
          <ac:chgData name="דרור שחר" userId="48cb0222a6192645" providerId="LiveId" clId="{0F8B4575-982B-4722-A0AD-B885E6C207E7}" dt="2020-12-21T16:49:38.583" v="836" actId="115"/>
          <ac:spMkLst>
            <pc:docMk/>
            <pc:sldMk cId="2696203252" sldId="266"/>
            <ac:spMk id="3" creationId="{3E19FB71-0A9A-489A-BCAF-B74D847822C7}"/>
          </ac:spMkLst>
        </pc:spChg>
        <pc:spChg chg="mod">
          <ac:chgData name="דרור שחר" userId="48cb0222a6192645" providerId="LiveId" clId="{0F8B4575-982B-4722-A0AD-B885E6C207E7}" dt="2020-12-21T16:49:06.091" v="823" actId="1076"/>
          <ac:spMkLst>
            <pc:docMk/>
            <pc:sldMk cId="2696203252" sldId="266"/>
            <ac:spMk id="4" creationId="{CD4FD70E-E92F-4B37-99FF-A654D457183E}"/>
          </ac:spMkLst>
        </pc:spChg>
        <pc:spChg chg="add del mod">
          <ac:chgData name="דרור שחר" userId="48cb0222a6192645" providerId="LiveId" clId="{0F8B4575-982B-4722-A0AD-B885E6C207E7}" dt="2020-12-20T22:30:34.516" v="95" actId="478"/>
          <ac:spMkLst>
            <pc:docMk/>
            <pc:sldMk cId="2696203252" sldId="266"/>
            <ac:spMk id="5" creationId="{D6A679F6-DF40-42D0-8DF7-7F30146C36C9}"/>
          </ac:spMkLst>
        </pc:spChg>
      </pc:sldChg>
      <pc:sldChg chg="addSp delSp modSp add del">
        <pc:chgData name="דרור שחר" userId="48cb0222a6192645" providerId="LiveId" clId="{0F8B4575-982B-4722-A0AD-B885E6C207E7}" dt="2020-12-21T15:46:59.162" v="390"/>
        <pc:sldMkLst>
          <pc:docMk/>
          <pc:sldMk cId="1483497897" sldId="267"/>
        </pc:sldMkLst>
        <pc:spChg chg="add del">
          <ac:chgData name="דרור שחר" userId="48cb0222a6192645" providerId="LiveId" clId="{0F8B4575-982B-4722-A0AD-B885E6C207E7}" dt="2020-12-21T15:46:57.033" v="387" actId="478"/>
          <ac:spMkLst>
            <pc:docMk/>
            <pc:sldMk cId="1483497897" sldId="267"/>
            <ac:spMk id="2" creationId="{7BAA2360-66B6-4C7D-BF40-2860C7D873C1}"/>
          </ac:spMkLst>
        </pc:spChg>
        <pc:spChg chg="add del">
          <ac:chgData name="דרור שחר" userId="48cb0222a6192645" providerId="LiveId" clId="{0F8B4575-982B-4722-A0AD-B885E6C207E7}" dt="2020-12-21T15:46:56.430" v="386" actId="478"/>
          <ac:spMkLst>
            <pc:docMk/>
            <pc:sldMk cId="1483497897" sldId="267"/>
            <ac:spMk id="3" creationId="{54B85279-8D48-41C4-9746-F2655F3A8867}"/>
          </ac:spMkLst>
        </pc:spChg>
        <pc:picChg chg="add del mod">
          <ac:chgData name="דרור שחר" userId="48cb0222a6192645" providerId="LiveId" clId="{0F8B4575-982B-4722-A0AD-B885E6C207E7}" dt="2020-12-21T15:46:55.285" v="385"/>
          <ac:picMkLst>
            <pc:docMk/>
            <pc:sldMk cId="1483497897" sldId="267"/>
            <ac:picMk id="4" creationId="{98836E7F-52F5-4EAF-B8C8-B6ABF7E1A276}"/>
          </ac:picMkLst>
        </pc:picChg>
      </pc:sldChg>
      <pc:sldChg chg="addSp delSp modSp add ord">
        <pc:chgData name="דרור שחר" userId="48cb0222a6192645" providerId="LiveId" clId="{0F8B4575-982B-4722-A0AD-B885E6C207E7}" dt="2020-12-21T19:44:18.492" v="4781" actId="1076"/>
        <pc:sldMkLst>
          <pc:docMk/>
          <pc:sldMk cId="1939954923" sldId="267"/>
        </pc:sldMkLst>
        <pc:spChg chg="del">
          <ac:chgData name="דרור שחר" userId="48cb0222a6192645" providerId="LiveId" clId="{0F8B4575-982B-4722-A0AD-B885E6C207E7}" dt="2020-12-21T15:47:07.527" v="392" actId="478"/>
          <ac:spMkLst>
            <pc:docMk/>
            <pc:sldMk cId="1939954923" sldId="267"/>
            <ac:spMk id="2" creationId="{3150E33F-0737-40B8-83E7-D7F60B5B925F}"/>
          </ac:spMkLst>
        </pc:spChg>
        <pc:spChg chg="add mod">
          <ac:chgData name="דרור שחר" userId="48cb0222a6192645" providerId="LiveId" clId="{0F8B4575-982B-4722-A0AD-B885E6C207E7}" dt="2020-12-21T19:44:15.827" v="4780" actId="1076"/>
          <ac:spMkLst>
            <pc:docMk/>
            <pc:sldMk cId="1939954923" sldId="267"/>
            <ac:spMk id="2" creationId="{63409E2B-058D-4632-8B64-E7E073E5EE6A}"/>
          </ac:spMkLst>
        </pc:spChg>
        <pc:spChg chg="add mod">
          <ac:chgData name="דרור שחר" userId="48cb0222a6192645" providerId="LiveId" clId="{0F8B4575-982B-4722-A0AD-B885E6C207E7}" dt="2020-12-21T19:44:18.492" v="4781" actId="1076"/>
          <ac:spMkLst>
            <pc:docMk/>
            <pc:sldMk cId="1939954923" sldId="267"/>
            <ac:spMk id="3" creationId="{0124A1B2-25D1-4346-81EE-7DC06FBED788}"/>
          </ac:spMkLst>
        </pc:spChg>
        <pc:spChg chg="del">
          <ac:chgData name="דרור שחר" userId="48cb0222a6192645" providerId="LiveId" clId="{0F8B4575-982B-4722-A0AD-B885E6C207E7}" dt="2020-12-21T15:47:17.122" v="394" actId="478"/>
          <ac:spMkLst>
            <pc:docMk/>
            <pc:sldMk cId="1939954923" sldId="267"/>
            <ac:spMk id="3" creationId="{F7975FBB-3EF2-4637-BA5B-94C38D33AFA9}"/>
          </ac:spMkLst>
        </pc:spChg>
        <pc:spChg chg="add del mod">
          <ac:chgData name="דרור שחר" userId="48cb0222a6192645" providerId="LiveId" clId="{0F8B4575-982B-4722-A0AD-B885E6C207E7}" dt="2020-12-21T17:18:00.874" v="1045" actId="478"/>
          <ac:spMkLst>
            <pc:docMk/>
            <pc:sldMk cId="1939954923" sldId="267"/>
            <ac:spMk id="5" creationId="{129AF3E4-A6C3-4287-B1A9-FA40146F91A9}"/>
          </ac:spMkLst>
        </pc:spChg>
        <pc:graphicFrameChg chg="add del mod modGraphic">
          <ac:chgData name="דרור שחר" userId="48cb0222a6192645" providerId="LiveId" clId="{0F8B4575-982B-4722-A0AD-B885E6C207E7}" dt="2020-12-21T17:23:38.477" v="1134" actId="478"/>
          <ac:graphicFrameMkLst>
            <pc:docMk/>
            <pc:sldMk cId="1939954923" sldId="267"/>
            <ac:graphicFrameMk id="6" creationId="{9392C3B9-ABAF-4C2F-BB29-3BD169713DED}"/>
          </ac:graphicFrameMkLst>
        </pc:graphicFrameChg>
        <pc:graphicFrameChg chg="add del mod modGraphic">
          <ac:chgData name="דרור שחר" userId="48cb0222a6192645" providerId="LiveId" clId="{0F8B4575-982B-4722-A0AD-B885E6C207E7}" dt="2020-12-21T18:20:37.251" v="1230" actId="478"/>
          <ac:graphicFrameMkLst>
            <pc:docMk/>
            <pc:sldMk cId="1939954923" sldId="267"/>
            <ac:graphicFrameMk id="7" creationId="{E8FE3159-94AC-4BAF-9D28-C187CDCBB0C2}"/>
          </ac:graphicFrameMkLst>
        </pc:graphicFrameChg>
        <pc:graphicFrameChg chg="add mod modGraphic">
          <ac:chgData name="דרור שחר" userId="48cb0222a6192645" providerId="LiveId" clId="{0F8B4575-982B-4722-A0AD-B885E6C207E7}" dt="2020-12-21T18:29:35.788" v="1287" actId="20577"/>
          <ac:graphicFrameMkLst>
            <pc:docMk/>
            <pc:sldMk cId="1939954923" sldId="267"/>
            <ac:graphicFrameMk id="8" creationId="{F36DB1F0-1408-4B46-A2FA-0DD2998EEAF6}"/>
          </ac:graphicFrameMkLst>
        </pc:graphicFrameChg>
        <pc:picChg chg="add del mod">
          <ac:chgData name="דרור שחר" userId="48cb0222a6192645" providerId="LiveId" clId="{0F8B4575-982B-4722-A0AD-B885E6C207E7}" dt="2020-12-21T17:18:07.040" v="1046" actId="478"/>
          <ac:picMkLst>
            <pc:docMk/>
            <pc:sldMk cId="1939954923" sldId="267"/>
            <ac:picMk id="4" creationId="{6C3A803F-253A-41C4-8ED4-6CF60F4C9D90}"/>
          </ac:picMkLst>
        </pc:picChg>
      </pc:sldChg>
      <pc:sldChg chg="addSp delSp modSp add">
        <pc:chgData name="דרור שחר" userId="48cb0222a6192645" providerId="LiveId" clId="{0F8B4575-982B-4722-A0AD-B885E6C207E7}" dt="2020-12-21T17:11:38.389" v="1018" actId="1076"/>
        <pc:sldMkLst>
          <pc:docMk/>
          <pc:sldMk cId="2474032552" sldId="268"/>
        </pc:sldMkLst>
        <pc:spChg chg="add del mod">
          <ac:chgData name="דרור שחר" userId="48cb0222a6192645" providerId="LiveId" clId="{0F8B4575-982B-4722-A0AD-B885E6C207E7}" dt="2020-12-21T17:11:38.389" v="1018" actId="1076"/>
          <ac:spMkLst>
            <pc:docMk/>
            <pc:sldMk cId="2474032552" sldId="268"/>
            <ac:spMk id="2" creationId="{DF0C249D-F953-45E3-AFA4-08EE72C6DDB3}"/>
          </ac:spMkLst>
        </pc:spChg>
        <pc:spChg chg="del">
          <ac:chgData name="דרור שחר" userId="48cb0222a6192645" providerId="LiveId" clId="{0F8B4575-982B-4722-A0AD-B885E6C207E7}" dt="2020-12-21T15:51:24.264" v="477" actId="478"/>
          <ac:spMkLst>
            <pc:docMk/>
            <pc:sldMk cId="2474032552" sldId="268"/>
            <ac:spMk id="3" creationId="{029069A1-EF78-4456-8E8C-8B68E9BB1A2D}"/>
          </ac:spMkLst>
        </pc:spChg>
        <pc:spChg chg="add mod">
          <ac:chgData name="דרור שחר" userId="48cb0222a6192645" providerId="LiveId" clId="{0F8B4575-982B-4722-A0AD-B885E6C207E7}" dt="2020-12-21T17:05:31.637" v="965" actId="1076"/>
          <ac:spMkLst>
            <pc:docMk/>
            <pc:sldMk cId="2474032552" sldId="268"/>
            <ac:spMk id="3" creationId="{12574DD0-E236-4750-90FB-2A7B33BF9635}"/>
          </ac:spMkLst>
        </pc:spChg>
        <pc:spChg chg="add del mod">
          <ac:chgData name="דרור שחר" userId="48cb0222a6192645" providerId="LiveId" clId="{0F8B4575-982B-4722-A0AD-B885E6C207E7}" dt="2020-12-21T17:04:41.076" v="954" actId="478"/>
          <ac:spMkLst>
            <pc:docMk/>
            <pc:sldMk cId="2474032552" sldId="268"/>
            <ac:spMk id="4" creationId="{3DD1EF4B-A627-4AB2-A53C-DC2675E07F4F}"/>
          </ac:spMkLst>
        </pc:spChg>
        <pc:spChg chg="add del mod">
          <ac:chgData name="דרור שחר" userId="48cb0222a6192645" providerId="LiveId" clId="{0F8B4575-982B-4722-A0AD-B885E6C207E7}" dt="2020-12-21T17:04:06.065" v="894" actId="478"/>
          <ac:spMkLst>
            <pc:docMk/>
            <pc:sldMk cId="2474032552" sldId="268"/>
            <ac:spMk id="7" creationId="{A9DC0D80-BF72-40A5-B54E-3D3D642A5906}"/>
          </ac:spMkLst>
        </pc:spChg>
        <pc:graphicFrameChg chg="add mod modGraphic">
          <ac:chgData name="דרור שחר" userId="48cb0222a6192645" providerId="LiveId" clId="{0F8B4575-982B-4722-A0AD-B885E6C207E7}" dt="2020-12-21T17:05:34.812" v="966" actId="1076"/>
          <ac:graphicFrameMkLst>
            <pc:docMk/>
            <pc:sldMk cId="2474032552" sldId="268"/>
            <ac:graphicFrameMk id="5" creationId="{6D7FDC0A-762E-4EE1-B95E-BACB961BFB58}"/>
          </ac:graphicFrameMkLst>
        </pc:graphicFrameChg>
      </pc:sldChg>
      <pc:sldChg chg="addSp delSp modSp add ord">
        <pc:chgData name="דרור שחר" userId="48cb0222a6192645" providerId="LiveId" clId="{0F8B4575-982B-4722-A0AD-B885E6C207E7}" dt="2020-12-21T19:03:34.721" v="2745" actId="20577"/>
        <pc:sldMkLst>
          <pc:docMk/>
          <pc:sldMk cId="1217950150" sldId="269"/>
        </pc:sldMkLst>
        <pc:spChg chg="del">
          <ac:chgData name="דרור שחר" userId="48cb0222a6192645" providerId="LiveId" clId="{0F8B4575-982B-4722-A0AD-B885E6C207E7}" dt="2020-12-21T17:28:13.975" v="1136" actId="478"/>
          <ac:spMkLst>
            <pc:docMk/>
            <pc:sldMk cId="1217950150" sldId="269"/>
            <ac:spMk id="2" creationId="{727CE478-3DB1-472C-95DB-BEE4F0134767}"/>
          </ac:spMkLst>
        </pc:spChg>
        <pc:spChg chg="del">
          <ac:chgData name="דרור שחר" userId="48cb0222a6192645" providerId="LiveId" clId="{0F8B4575-982B-4722-A0AD-B885E6C207E7}" dt="2020-12-21T17:28:15.498" v="1137" actId="478"/>
          <ac:spMkLst>
            <pc:docMk/>
            <pc:sldMk cId="1217950150" sldId="269"/>
            <ac:spMk id="3" creationId="{6F9C5C04-76B9-4848-B76F-AF8593E5FD79}"/>
          </ac:spMkLst>
        </pc:spChg>
        <pc:spChg chg="add mod">
          <ac:chgData name="דרור שחר" userId="48cb0222a6192645" providerId="LiveId" clId="{0F8B4575-982B-4722-A0AD-B885E6C207E7}" dt="2020-12-21T19:02:11.281" v="2725" actId="1076"/>
          <ac:spMkLst>
            <pc:docMk/>
            <pc:sldMk cId="1217950150" sldId="269"/>
            <ac:spMk id="4" creationId="{57F9B426-24A6-4E79-B94E-7EB48FBE65F6}"/>
          </ac:spMkLst>
        </pc:spChg>
        <pc:spChg chg="add del mod">
          <ac:chgData name="דרור שחר" userId="48cb0222a6192645" providerId="LiveId" clId="{0F8B4575-982B-4722-A0AD-B885E6C207E7}" dt="2020-12-21T18:59:20.850" v="2700" actId="478"/>
          <ac:spMkLst>
            <pc:docMk/>
            <pc:sldMk cId="1217950150" sldId="269"/>
            <ac:spMk id="5" creationId="{E129C634-9B6E-4E95-BC6E-CFDE7440993F}"/>
          </ac:spMkLst>
        </pc:spChg>
        <pc:spChg chg="add del mod">
          <ac:chgData name="דרור שחר" userId="48cb0222a6192645" providerId="LiveId" clId="{0F8B4575-982B-4722-A0AD-B885E6C207E7}" dt="2020-12-21T18:59:08.790" v="2699" actId="478"/>
          <ac:spMkLst>
            <pc:docMk/>
            <pc:sldMk cId="1217950150" sldId="269"/>
            <ac:spMk id="6" creationId="{059FFF2F-DF85-4CBC-9F36-310A730FECB7}"/>
          </ac:spMkLst>
        </pc:spChg>
        <pc:spChg chg="add del mod">
          <ac:chgData name="דרור שחר" userId="48cb0222a6192645" providerId="LiveId" clId="{0F8B4575-982B-4722-A0AD-B885E6C207E7}" dt="2020-12-21T18:31:04.685" v="1343"/>
          <ac:spMkLst>
            <pc:docMk/>
            <pc:sldMk cId="1217950150" sldId="269"/>
            <ac:spMk id="7" creationId="{5D957863-D52C-4747-BF69-4AF769EC0961}"/>
          </ac:spMkLst>
        </pc:spChg>
        <pc:spChg chg="add del mod">
          <ac:chgData name="דרור שחר" userId="48cb0222a6192645" providerId="LiveId" clId="{0F8B4575-982B-4722-A0AD-B885E6C207E7}" dt="2020-12-21T18:31:41.882" v="1354" actId="478"/>
          <ac:spMkLst>
            <pc:docMk/>
            <pc:sldMk cId="1217950150" sldId="269"/>
            <ac:spMk id="8" creationId="{C515EC1C-6DB0-4B22-AC39-A7C52F353BF9}"/>
          </ac:spMkLst>
        </pc:spChg>
        <pc:spChg chg="add del mod">
          <ac:chgData name="דרור שחר" userId="48cb0222a6192645" providerId="LiveId" clId="{0F8B4575-982B-4722-A0AD-B885E6C207E7}" dt="2020-12-21T18:33:48.749" v="1467" actId="478"/>
          <ac:spMkLst>
            <pc:docMk/>
            <pc:sldMk cId="1217950150" sldId="269"/>
            <ac:spMk id="9" creationId="{B854A197-DE5D-4D97-AA3B-AD7F8DAE44C2}"/>
          </ac:spMkLst>
        </pc:spChg>
        <pc:spChg chg="add mod">
          <ac:chgData name="דרור שחר" userId="48cb0222a6192645" providerId="LiveId" clId="{0F8B4575-982B-4722-A0AD-B885E6C207E7}" dt="2020-12-21T19:03:34.721" v="2745" actId="20577"/>
          <ac:spMkLst>
            <pc:docMk/>
            <pc:sldMk cId="1217950150" sldId="269"/>
            <ac:spMk id="10" creationId="{DDE0E16F-5545-487B-8DF1-AB24F038F9F1}"/>
          </ac:spMkLst>
        </pc:spChg>
      </pc:sldChg>
      <pc:sldChg chg="addSp delSp modSp add">
        <pc:chgData name="דרור שחר" userId="48cb0222a6192645" providerId="LiveId" clId="{0F8B4575-982B-4722-A0AD-B885E6C207E7}" dt="2020-12-21T19:50:19.909" v="4899"/>
        <pc:sldMkLst>
          <pc:docMk/>
          <pc:sldMk cId="2988244402" sldId="270"/>
        </pc:sldMkLst>
        <pc:spChg chg="del">
          <ac:chgData name="דרור שחר" userId="48cb0222a6192645" providerId="LiveId" clId="{0F8B4575-982B-4722-A0AD-B885E6C207E7}" dt="2020-12-21T17:52:11.633" v="1169" actId="478"/>
          <ac:spMkLst>
            <pc:docMk/>
            <pc:sldMk cId="2988244402" sldId="270"/>
            <ac:spMk id="2" creationId="{616F05DB-21CF-432F-8129-79684B39B2F3}"/>
          </ac:spMkLst>
        </pc:spChg>
        <pc:spChg chg="del">
          <ac:chgData name="דרור שחר" userId="48cb0222a6192645" providerId="LiveId" clId="{0F8B4575-982B-4722-A0AD-B885E6C207E7}" dt="2020-12-21T17:52:09.026" v="1168" actId="478"/>
          <ac:spMkLst>
            <pc:docMk/>
            <pc:sldMk cId="2988244402" sldId="270"/>
            <ac:spMk id="3" creationId="{223592A1-2BB9-4BF1-9800-264EC0AABF04}"/>
          </ac:spMkLst>
        </pc:spChg>
        <pc:spChg chg="add mod">
          <ac:chgData name="דרור שחר" userId="48cb0222a6192645" providerId="LiveId" clId="{0F8B4575-982B-4722-A0AD-B885E6C207E7}" dt="2020-12-21T18:01:13.503" v="1219" actId="1076"/>
          <ac:spMkLst>
            <pc:docMk/>
            <pc:sldMk cId="2988244402" sldId="270"/>
            <ac:spMk id="4" creationId="{7C703AAF-33F2-4F10-9D68-ED7ACDCC67C1}"/>
          </ac:spMkLst>
        </pc:spChg>
        <pc:graphicFrameChg chg="add del mod">
          <ac:chgData name="דרור שחר" userId="48cb0222a6192645" providerId="LiveId" clId="{0F8B4575-982B-4722-A0AD-B885E6C207E7}" dt="2020-12-21T17:53:42.649" v="1189" actId="478"/>
          <ac:graphicFrameMkLst>
            <pc:docMk/>
            <pc:sldMk cId="2988244402" sldId="270"/>
            <ac:graphicFrameMk id="5" creationId="{B317DE00-1DDE-4B7C-9316-0B6DD90FDFB6}"/>
          </ac:graphicFrameMkLst>
        </pc:graphicFrameChg>
        <pc:graphicFrameChg chg="add del mod">
          <ac:chgData name="דרור שחר" userId="48cb0222a6192645" providerId="LiveId" clId="{0F8B4575-982B-4722-A0AD-B885E6C207E7}" dt="2020-12-21T17:55:15.427" v="1192" actId="478"/>
          <ac:graphicFrameMkLst>
            <pc:docMk/>
            <pc:sldMk cId="2988244402" sldId="270"/>
            <ac:graphicFrameMk id="6" creationId="{59C4604D-6515-4624-A6B3-87101AF09CBF}"/>
          </ac:graphicFrameMkLst>
        </pc:graphicFrameChg>
        <pc:graphicFrameChg chg="add del mod">
          <ac:chgData name="דרור שחר" userId="48cb0222a6192645" providerId="LiveId" clId="{0F8B4575-982B-4722-A0AD-B885E6C207E7}" dt="2020-12-21T17:56:30.606" v="1198" actId="478"/>
          <ac:graphicFrameMkLst>
            <pc:docMk/>
            <pc:sldMk cId="2988244402" sldId="270"/>
            <ac:graphicFrameMk id="7" creationId="{E1EAC22A-4F9C-4C3B-A840-D0A47987ED0E}"/>
          </ac:graphicFrameMkLst>
        </pc:graphicFrameChg>
        <pc:graphicFrameChg chg="add del mod">
          <ac:chgData name="דרור שחר" userId="48cb0222a6192645" providerId="LiveId" clId="{0F8B4575-982B-4722-A0AD-B885E6C207E7}" dt="2020-12-21T17:58:22.158" v="1205" actId="478"/>
          <ac:graphicFrameMkLst>
            <pc:docMk/>
            <pc:sldMk cId="2988244402" sldId="270"/>
            <ac:graphicFrameMk id="8" creationId="{9955E735-9E49-4BA9-A700-B588CE325A97}"/>
          </ac:graphicFrameMkLst>
        </pc:graphicFrameChg>
        <pc:graphicFrameChg chg="add del mod">
          <ac:chgData name="דרור שחר" userId="48cb0222a6192645" providerId="LiveId" clId="{0F8B4575-982B-4722-A0AD-B885E6C207E7}" dt="2020-12-21T18:00:48.072" v="1211" actId="478"/>
          <ac:graphicFrameMkLst>
            <pc:docMk/>
            <pc:sldMk cId="2988244402" sldId="270"/>
            <ac:graphicFrameMk id="9" creationId="{00135E41-CD7E-4F85-B5F2-9DACB02AA28D}"/>
          </ac:graphicFrameMkLst>
        </pc:graphicFrameChg>
        <pc:graphicFrameChg chg="add mod">
          <ac:chgData name="דרור שחר" userId="48cb0222a6192645" providerId="LiveId" clId="{0F8B4575-982B-4722-A0AD-B885E6C207E7}" dt="2020-12-21T19:50:19.909" v="4899"/>
          <ac:graphicFrameMkLst>
            <pc:docMk/>
            <pc:sldMk cId="2988244402" sldId="270"/>
            <ac:graphicFrameMk id="10" creationId="{F5897A2D-1864-4F11-A891-59B5AFEF7D70}"/>
          </ac:graphicFrameMkLst>
        </pc:graphicFrameChg>
      </pc:sldChg>
      <pc:sldChg chg="addSp delSp modSp add">
        <pc:chgData name="דרור שחר" userId="48cb0222a6192645" providerId="LiveId" clId="{0F8B4575-982B-4722-A0AD-B885E6C207E7}" dt="2020-12-21T19:38:33.416" v="4777" actId="1076"/>
        <pc:sldMkLst>
          <pc:docMk/>
          <pc:sldMk cId="3307065478" sldId="271"/>
        </pc:sldMkLst>
        <pc:spChg chg="del">
          <ac:chgData name="דרור שחר" userId="48cb0222a6192645" providerId="LiveId" clId="{0F8B4575-982B-4722-A0AD-B885E6C207E7}" dt="2020-12-21T19:02:48.402" v="2729" actId="478"/>
          <ac:spMkLst>
            <pc:docMk/>
            <pc:sldMk cId="3307065478" sldId="271"/>
            <ac:spMk id="2" creationId="{F1CE4147-DE65-4B38-8322-A9429140AFC2}"/>
          </ac:spMkLst>
        </pc:spChg>
        <pc:spChg chg="del">
          <ac:chgData name="דרור שחר" userId="48cb0222a6192645" providerId="LiveId" clId="{0F8B4575-982B-4722-A0AD-B885E6C207E7}" dt="2020-12-21T19:02:50.690" v="2730" actId="478"/>
          <ac:spMkLst>
            <pc:docMk/>
            <pc:sldMk cId="3307065478" sldId="271"/>
            <ac:spMk id="3" creationId="{16BEFF65-E9C7-4896-8C4F-6B9DCA3ABFC5}"/>
          </ac:spMkLst>
        </pc:spChg>
        <pc:spChg chg="add mod">
          <ac:chgData name="דרור שחר" userId="48cb0222a6192645" providerId="LiveId" clId="{0F8B4575-982B-4722-A0AD-B885E6C207E7}" dt="2020-12-21T19:03:01.179" v="2732" actId="1076"/>
          <ac:spMkLst>
            <pc:docMk/>
            <pc:sldMk cId="3307065478" sldId="271"/>
            <ac:spMk id="4" creationId="{B40CB971-AEBE-4E82-97F7-476CAFC5AE60}"/>
          </ac:spMkLst>
        </pc:spChg>
        <pc:spChg chg="add del mod">
          <ac:chgData name="דרור שחר" userId="48cb0222a6192645" providerId="LiveId" clId="{0F8B4575-982B-4722-A0AD-B885E6C207E7}" dt="2020-12-21T19:03:11.110" v="2735"/>
          <ac:spMkLst>
            <pc:docMk/>
            <pc:sldMk cId="3307065478" sldId="271"/>
            <ac:spMk id="5" creationId="{83C30293-9D60-46A4-99D0-F3B8E1C5444B}"/>
          </ac:spMkLst>
        </pc:spChg>
        <pc:spChg chg="add mod">
          <ac:chgData name="דרור שחר" userId="48cb0222a6192645" providerId="LiveId" clId="{0F8B4575-982B-4722-A0AD-B885E6C207E7}" dt="2020-12-21T19:38:27.592" v="4776" actId="1076"/>
          <ac:spMkLst>
            <pc:docMk/>
            <pc:sldMk cId="3307065478" sldId="271"/>
            <ac:spMk id="6" creationId="{CB61A6D4-3831-43C9-B3CA-BC7A8703C0F5}"/>
          </ac:spMkLst>
        </pc:spChg>
        <pc:spChg chg="add mod">
          <ac:chgData name="דרור שחר" userId="48cb0222a6192645" providerId="LiveId" clId="{0F8B4575-982B-4722-A0AD-B885E6C207E7}" dt="2020-12-21T19:38:33.416" v="4777" actId="1076"/>
          <ac:spMkLst>
            <pc:docMk/>
            <pc:sldMk cId="3307065478" sldId="271"/>
            <ac:spMk id="7" creationId="{60C81AC3-6E08-4B85-A13D-3CBEFB97EFC4}"/>
          </ac:spMkLst>
        </pc:spChg>
      </pc:sldChg>
      <pc:sldChg chg="addSp delSp modSp add mod">
        <pc:chgData name="דרור שחר" userId="48cb0222a6192645" providerId="LiveId" clId="{0F8B4575-982B-4722-A0AD-B885E6C207E7}" dt="2020-12-21T20:07:10.412" v="5111" actId="27918"/>
        <pc:sldMkLst>
          <pc:docMk/>
          <pc:sldMk cId="657018404" sldId="272"/>
        </pc:sldMkLst>
        <pc:spChg chg="del">
          <ac:chgData name="דרור שחר" userId="48cb0222a6192645" providerId="LiveId" clId="{0F8B4575-982B-4722-A0AD-B885E6C207E7}" dt="2020-12-21T19:44:45.749" v="4783" actId="478"/>
          <ac:spMkLst>
            <pc:docMk/>
            <pc:sldMk cId="657018404" sldId="272"/>
            <ac:spMk id="2" creationId="{AD0A5B81-B4F9-4C05-A4A4-64A4B0CAED5F}"/>
          </ac:spMkLst>
        </pc:spChg>
        <pc:spChg chg="del">
          <ac:chgData name="דרור שחר" userId="48cb0222a6192645" providerId="LiveId" clId="{0F8B4575-982B-4722-A0AD-B885E6C207E7}" dt="2020-12-21T19:44:47.442" v="4784" actId="478"/>
          <ac:spMkLst>
            <pc:docMk/>
            <pc:sldMk cId="657018404" sldId="272"/>
            <ac:spMk id="3" creationId="{760FE2DC-CF7A-4C6A-848C-78BE484FAD51}"/>
          </ac:spMkLst>
        </pc:spChg>
        <pc:spChg chg="add del mod">
          <ac:chgData name="דרור שחר" userId="48cb0222a6192645" providerId="LiveId" clId="{0F8B4575-982B-4722-A0AD-B885E6C207E7}" dt="2020-12-21T19:55:53.622" v="4989"/>
          <ac:spMkLst>
            <pc:docMk/>
            <pc:sldMk cId="657018404" sldId="272"/>
            <ac:spMk id="12" creationId="{B1D54E58-4241-4EC0-B850-B3268F2AD75B}"/>
          </ac:spMkLst>
        </pc:spChg>
        <pc:spChg chg="add mod">
          <ac:chgData name="דרור שחר" userId="48cb0222a6192645" providerId="LiveId" clId="{0F8B4575-982B-4722-A0AD-B885E6C207E7}" dt="2020-12-21T19:57:07.334" v="5042" actId="1076"/>
          <ac:spMkLst>
            <pc:docMk/>
            <pc:sldMk cId="657018404" sldId="272"/>
            <ac:spMk id="13" creationId="{2989AB49-B6A6-4AF0-A2BC-47FFA80111F3}"/>
          </ac:spMkLst>
        </pc:spChg>
        <pc:graphicFrameChg chg="add del modGraphic">
          <ac:chgData name="דרור שחר" userId="48cb0222a6192645" providerId="LiveId" clId="{0F8B4575-982B-4722-A0AD-B885E6C207E7}" dt="2020-12-21T19:46:55.469" v="4788" actId="478"/>
          <ac:graphicFrameMkLst>
            <pc:docMk/>
            <pc:sldMk cId="657018404" sldId="272"/>
            <ac:graphicFrameMk id="4" creationId="{D182C6FE-95D5-49D6-9DCF-A7C13F0C448C}"/>
          </ac:graphicFrameMkLst>
        </pc:graphicFrameChg>
        <pc:graphicFrameChg chg="add del">
          <ac:chgData name="דרור שחר" userId="48cb0222a6192645" providerId="LiveId" clId="{0F8B4575-982B-4722-A0AD-B885E6C207E7}" dt="2020-12-21T19:47:34.364" v="4791" actId="478"/>
          <ac:graphicFrameMkLst>
            <pc:docMk/>
            <pc:sldMk cId="657018404" sldId="272"/>
            <ac:graphicFrameMk id="6" creationId="{362A53A3-689A-4394-B502-3756E424B9B9}"/>
          </ac:graphicFrameMkLst>
        </pc:graphicFrameChg>
        <pc:graphicFrameChg chg="add del">
          <ac:chgData name="דרור שחר" userId="48cb0222a6192645" providerId="LiveId" clId="{0F8B4575-982B-4722-A0AD-B885E6C207E7}" dt="2020-12-21T19:47:48.407" v="4794" actId="478"/>
          <ac:graphicFrameMkLst>
            <pc:docMk/>
            <pc:sldMk cId="657018404" sldId="272"/>
            <ac:graphicFrameMk id="8" creationId="{AE33A753-1893-47FF-8C78-08BBE299C440}"/>
          </ac:graphicFrameMkLst>
        </pc:graphicFrameChg>
        <pc:graphicFrameChg chg="add mod modGraphic">
          <ac:chgData name="דרור שחר" userId="48cb0222a6192645" providerId="LiveId" clId="{0F8B4575-982B-4722-A0AD-B885E6C207E7}" dt="2020-12-21T19:57:37.126" v="5048" actId="1076"/>
          <ac:graphicFrameMkLst>
            <pc:docMk/>
            <pc:sldMk cId="657018404" sldId="272"/>
            <ac:graphicFrameMk id="10" creationId="{CACA59F6-08D3-4B6A-835E-C602A4A77BD9}"/>
          </ac:graphicFrameMkLst>
        </pc:graphicFrameChg>
        <pc:graphicFrameChg chg="add del mod">
          <ac:chgData name="דרור שחר" userId="48cb0222a6192645" providerId="LiveId" clId="{0F8B4575-982B-4722-A0AD-B885E6C207E7}" dt="2020-12-21T20:05:34.607" v="5108" actId="478"/>
          <ac:graphicFrameMkLst>
            <pc:docMk/>
            <pc:sldMk cId="657018404" sldId="272"/>
            <ac:graphicFrameMk id="16" creationId="{78D20FBF-637B-4FBA-94BD-7B7AE74D8004}"/>
          </ac:graphicFrameMkLst>
        </pc:graphicFrameChg>
      </pc:sldChg>
      <pc:sldChg chg="addSp delSp modSp add del">
        <pc:chgData name="דרור שחר" userId="48cb0222a6192645" providerId="LiveId" clId="{0F8B4575-982B-4722-A0AD-B885E6C207E7}" dt="2020-12-21T20:03:46.492" v="5100"/>
        <pc:sldMkLst>
          <pc:docMk/>
          <pc:sldMk cId="1626947472" sldId="273"/>
        </pc:sldMkLst>
        <pc:spChg chg="add del">
          <ac:chgData name="דרור שחר" userId="48cb0222a6192645" providerId="LiveId" clId="{0F8B4575-982B-4722-A0AD-B885E6C207E7}" dt="2020-12-21T20:03:42.756" v="5098" actId="478"/>
          <ac:spMkLst>
            <pc:docMk/>
            <pc:sldMk cId="1626947472" sldId="273"/>
            <ac:spMk id="2" creationId="{6777FC9E-9EBE-46B6-B833-F973C7D401D9}"/>
          </ac:spMkLst>
        </pc:spChg>
        <pc:spChg chg="add del">
          <ac:chgData name="דרור שחר" userId="48cb0222a6192645" providerId="LiveId" clId="{0F8B4575-982B-4722-A0AD-B885E6C207E7}" dt="2020-12-21T20:03:41.325" v="5097" actId="478"/>
          <ac:spMkLst>
            <pc:docMk/>
            <pc:sldMk cId="1626947472" sldId="273"/>
            <ac:spMk id="3" creationId="{F3F04A45-F54E-44F0-B8E8-A7533EC037D3}"/>
          </ac:spMkLst>
        </pc:spChg>
        <pc:picChg chg="add del mod">
          <ac:chgData name="דרור שחר" userId="48cb0222a6192645" providerId="LiveId" clId="{0F8B4575-982B-4722-A0AD-B885E6C207E7}" dt="2020-12-21T20:03:39.210" v="5096"/>
          <ac:picMkLst>
            <pc:docMk/>
            <pc:sldMk cId="1626947472" sldId="273"/>
            <ac:picMk id="4" creationId="{3E26B0B5-92BD-4AA8-BCBB-B73AF0C0585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020807631362626E-2"/>
          <c:y val="0.14825126349102788"/>
          <c:w val="0.87771958219560542"/>
          <c:h val="0.5070633166768147"/>
        </c:manualLayout>
      </c:layout>
      <c:barChart>
        <c:barDir val="col"/>
        <c:grouping val="clustered"/>
        <c:varyColors val="0"/>
        <c:ser>
          <c:idx val="0"/>
          <c:order val="0"/>
          <c:tx>
            <c:strRef>
              <c:f>גיליון1!$B$1</c:f>
              <c:strCache>
                <c:ptCount val="1"/>
                <c:pt idx="0">
                  <c:v>פתוח </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he-IL"/>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גיליון1!$A$2:$A$4</c:f>
              <c:strCache>
                <c:ptCount val="3"/>
                <c:pt idx="0">
                  <c:v>סבב ראשון</c:v>
                </c:pt>
                <c:pt idx="1">
                  <c:v>סבב שני</c:v>
                </c:pt>
                <c:pt idx="2">
                  <c:v>סבב שלישי </c:v>
                </c:pt>
              </c:strCache>
            </c:strRef>
          </c:cat>
          <c:val>
            <c:numRef>
              <c:f>גיליון1!$B$2:$B$4</c:f>
              <c:numCache>
                <c:formatCode>General</c:formatCode>
                <c:ptCount val="3"/>
                <c:pt idx="0">
                  <c:v>21</c:v>
                </c:pt>
                <c:pt idx="1">
                  <c:v>12</c:v>
                </c:pt>
                <c:pt idx="2">
                  <c:v>6</c:v>
                </c:pt>
              </c:numCache>
            </c:numRef>
          </c:val>
          <c:extLst>
            <c:ext xmlns:c16="http://schemas.microsoft.com/office/drawing/2014/chart" uri="{C3380CC4-5D6E-409C-BE32-E72D297353CC}">
              <c16:uniqueId val="{00000000-1128-4002-8A2C-B53111A80CB3}"/>
            </c:ext>
          </c:extLst>
        </c:ser>
        <c:ser>
          <c:idx val="1"/>
          <c:order val="1"/>
          <c:tx>
            <c:strRef>
              <c:f>גיליון1!$C$1</c:f>
              <c:strCache>
                <c:ptCount val="1"/>
                <c:pt idx="0">
                  <c:v>סגור</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he-IL"/>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גיליון1!$A$2:$A$4</c:f>
              <c:strCache>
                <c:ptCount val="3"/>
                <c:pt idx="0">
                  <c:v>סבב ראשון</c:v>
                </c:pt>
                <c:pt idx="1">
                  <c:v>סבב שני</c:v>
                </c:pt>
                <c:pt idx="2">
                  <c:v>סבב שלישי </c:v>
                </c:pt>
              </c:strCache>
            </c:strRef>
          </c:cat>
          <c:val>
            <c:numRef>
              <c:f>גיליון1!$C$2:$C$4</c:f>
              <c:numCache>
                <c:formatCode>General</c:formatCode>
                <c:ptCount val="3"/>
                <c:pt idx="0">
                  <c:v>2</c:v>
                </c:pt>
                <c:pt idx="1">
                  <c:v>7</c:v>
                </c:pt>
                <c:pt idx="2">
                  <c:v>18</c:v>
                </c:pt>
              </c:numCache>
            </c:numRef>
          </c:val>
          <c:extLst>
            <c:ext xmlns:c16="http://schemas.microsoft.com/office/drawing/2014/chart" uri="{C3380CC4-5D6E-409C-BE32-E72D297353CC}">
              <c16:uniqueId val="{00000001-1128-4002-8A2C-B53111A80CB3}"/>
            </c:ext>
          </c:extLst>
        </c:ser>
        <c:ser>
          <c:idx val="2"/>
          <c:order val="2"/>
          <c:tx>
            <c:strRef>
              <c:f>גיליון1!$D$1</c:f>
              <c:strCache>
                <c:ptCount val="1"/>
                <c:pt idx="0">
                  <c:v>לא תקלה</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he-IL"/>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גיליון1!$A$2:$A$4</c:f>
              <c:strCache>
                <c:ptCount val="3"/>
                <c:pt idx="0">
                  <c:v>סבב ראשון</c:v>
                </c:pt>
                <c:pt idx="1">
                  <c:v>סבב שני</c:v>
                </c:pt>
                <c:pt idx="2">
                  <c:v>סבב שלישי </c:v>
                </c:pt>
              </c:strCache>
            </c:strRef>
          </c:cat>
          <c:val>
            <c:numRef>
              <c:f>גיליון1!$D$2:$D$4</c:f>
              <c:numCache>
                <c:formatCode>General</c:formatCode>
                <c:ptCount val="3"/>
                <c:pt idx="0">
                  <c:v>1</c:v>
                </c:pt>
                <c:pt idx="1">
                  <c:v>0</c:v>
                </c:pt>
                <c:pt idx="2">
                  <c:v>0</c:v>
                </c:pt>
              </c:numCache>
            </c:numRef>
          </c:val>
          <c:extLst>
            <c:ext xmlns:c16="http://schemas.microsoft.com/office/drawing/2014/chart" uri="{C3380CC4-5D6E-409C-BE32-E72D297353CC}">
              <c16:uniqueId val="{00000002-1128-4002-8A2C-B53111A80CB3}"/>
            </c:ext>
          </c:extLst>
        </c:ser>
        <c:ser>
          <c:idx val="3"/>
          <c:order val="3"/>
          <c:tx>
            <c:strRef>
              <c:f>גיליון1!$E$1</c:f>
              <c:strCache>
                <c:ptCount val="1"/>
                <c:pt idx="0">
                  <c:v>נפתח מחדש </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he-IL"/>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גיליון1!$A$2:$A$4</c:f>
              <c:strCache>
                <c:ptCount val="3"/>
                <c:pt idx="0">
                  <c:v>סבב ראשון</c:v>
                </c:pt>
                <c:pt idx="1">
                  <c:v>סבב שני</c:v>
                </c:pt>
                <c:pt idx="2">
                  <c:v>סבב שלישי </c:v>
                </c:pt>
              </c:strCache>
            </c:strRef>
          </c:cat>
          <c:val>
            <c:numRef>
              <c:f>גיליון1!$E$2:$E$4</c:f>
              <c:numCache>
                <c:formatCode>General</c:formatCode>
                <c:ptCount val="3"/>
                <c:pt idx="0">
                  <c:v>0</c:v>
                </c:pt>
                <c:pt idx="1">
                  <c:v>1</c:v>
                </c:pt>
                <c:pt idx="2">
                  <c:v>0</c:v>
                </c:pt>
              </c:numCache>
            </c:numRef>
          </c:val>
          <c:extLst>
            <c:ext xmlns:c16="http://schemas.microsoft.com/office/drawing/2014/chart" uri="{C3380CC4-5D6E-409C-BE32-E72D297353CC}">
              <c16:uniqueId val="{00000004-1128-4002-8A2C-B53111A80CB3}"/>
            </c:ext>
          </c:extLst>
        </c:ser>
        <c:dLbls>
          <c:dLblPos val="inEnd"/>
          <c:showLegendKey val="0"/>
          <c:showVal val="1"/>
          <c:showCatName val="0"/>
          <c:showSerName val="0"/>
          <c:showPercent val="0"/>
          <c:showBubbleSize val="0"/>
        </c:dLbls>
        <c:gapWidth val="100"/>
        <c:overlap val="-24"/>
        <c:axId val="454759008"/>
        <c:axId val="454758352"/>
      </c:barChart>
      <c:catAx>
        <c:axId val="45475900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he-IL"/>
          </a:p>
        </c:txPr>
        <c:crossAx val="454758352"/>
        <c:crosses val="autoZero"/>
        <c:auto val="0"/>
        <c:lblAlgn val="ctr"/>
        <c:lblOffset val="100"/>
        <c:noMultiLvlLbl val="0"/>
      </c:catAx>
      <c:valAx>
        <c:axId val="454758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bg1"/>
                    </a:solidFill>
                    <a:latin typeface="+mn-lt"/>
                    <a:ea typeface="+mn-ea"/>
                    <a:cs typeface="+mn-cs"/>
                  </a:defRPr>
                </a:pPr>
                <a:r>
                  <a:rPr lang="he-IL" sz="2000" dirty="0">
                    <a:solidFill>
                      <a:schemeClr val="bg1"/>
                    </a:solidFill>
                  </a:rPr>
                  <a:t>מספר תקלות</a:t>
                </a:r>
              </a:p>
            </c:rich>
          </c:tx>
          <c:layout>
            <c:manualLayout>
              <c:xMode val="edge"/>
              <c:yMode val="edge"/>
              <c:x val="1.9361397525447233E-3"/>
              <c:y val="0.31162760131087935"/>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he-IL"/>
          </a:p>
        </c:txPr>
        <c:crossAx val="454759008"/>
        <c:crosses val="autoZero"/>
        <c:crossBetween val="between"/>
      </c:valAx>
      <c:spPr>
        <a:noFill/>
        <a:ln>
          <a:noFill/>
        </a:ln>
        <a:effectLst/>
      </c:spPr>
    </c:plotArea>
    <c:legend>
      <c:legendPos val="b"/>
      <c:layout>
        <c:manualLayout>
          <c:xMode val="edge"/>
          <c:yMode val="edge"/>
          <c:x val="0.24451278240017194"/>
          <c:y val="0.80494097638184314"/>
          <c:w val="0.51097433652776991"/>
          <c:h val="7.4390978717609066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גיליון1!$C$1</c:f>
              <c:strCache>
                <c:ptCount val="1"/>
                <c:pt idx="0">
                  <c:v>בינונית</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1D2-4DFF-98F9-DE27FC7FE38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1D2-4DFF-98F9-DE27FC7FE38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1D2-4DFF-98F9-DE27FC7FE38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1D2-4DFF-98F9-DE27FC7FE383}"/>
              </c:ext>
            </c:extLst>
          </c:dPt>
          <c:cat>
            <c:strRef>
              <c:f>גיליון1!$A$2:$A$5</c:f>
              <c:strCache>
                <c:ptCount val="4"/>
                <c:pt idx="0">
                  <c:v>גבוהה</c:v>
                </c:pt>
                <c:pt idx="1">
                  <c:v>וידאו</c:v>
                </c:pt>
                <c:pt idx="2">
                  <c:v>ענת האחת</c:v>
                </c:pt>
                <c:pt idx="3">
                  <c:v>אביבה בדרכים</c:v>
                </c:pt>
              </c:strCache>
            </c:strRef>
          </c:cat>
          <c:val>
            <c:numRef>
              <c:f>גיליון1!$C$2:$C$5</c:f>
              <c:numCache>
                <c:formatCode>General</c:formatCode>
                <c:ptCount val="4"/>
                <c:pt idx="0">
                  <c:v>2</c:v>
                </c:pt>
                <c:pt idx="1">
                  <c:v>2</c:v>
                </c:pt>
                <c:pt idx="2">
                  <c:v>1</c:v>
                </c:pt>
                <c:pt idx="3">
                  <c:v>0</c:v>
                </c:pt>
              </c:numCache>
            </c:numRef>
          </c:val>
          <c:extLst>
            <c:ext xmlns:c16="http://schemas.microsoft.com/office/drawing/2014/chart" uri="{C3380CC4-5D6E-409C-BE32-E72D297353CC}">
              <c16:uniqueId val="{00000002-25A6-40AC-86DF-3A222FD96A3F}"/>
            </c:ext>
          </c:extLst>
        </c:ser>
        <c:ser>
          <c:idx val="2"/>
          <c:order val="1"/>
          <c:tx>
            <c:strRef>
              <c:f>גיליון1!$D$1</c:f>
              <c:strCache>
                <c:ptCount val="1"/>
                <c:pt idx="0">
                  <c:v>נמוכה</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9-01D2-4DFF-98F9-DE27FC7FE38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B-01D2-4DFF-98F9-DE27FC7FE38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D-01D2-4DFF-98F9-DE27FC7FE38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F-01D2-4DFF-98F9-DE27FC7FE383}"/>
              </c:ext>
            </c:extLst>
          </c:dPt>
          <c:cat>
            <c:strRef>
              <c:f>גיליון1!$A$2:$A$5</c:f>
              <c:strCache>
                <c:ptCount val="4"/>
                <c:pt idx="0">
                  <c:v>גבוהה</c:v>
                </c:pt>
                <c:pt idx="1">
                  <c:v>וידאו</c:v>
                </c:pt>
                <c:pt idx="2">
                  <c:v>ענת האחת</c:v>
                </c:pt>
                <c:pt idx="3">
                  <c:v>אביבה בדרכים</c:v>
                </c:pt>
              </c:strCache>
            </c:strRef>
          </c:cat>
          <c:val>
            <c:numRef>
              <c:f>גיליון1!$D$2:$D$5</c:f>
              <c:numCache>
                <c:formatCode>General</c:formatCode>
                <c:ptCount val="4"/>
                <c:pt idx="0">
                  <c:v>1</c:v>
                </c:pt>
                <c:pt idx="1">
                  <c:v>0</c:v>
                </c:pt>
                <c:pt idx="2">
                  <c:v>1</c:v>
                </c:pt>
                <c:pt idx="3">
                  <c:v>1</c:v>
                </c:pt>
              </c:numCache>
            </c:numRef>
          </c:val>
          <c:extLst>
            <c:ext xmlns:c16="http://schemas.microsoft.com/office/drawing/2014/chart" uri="{C3380CC4-5D6E-409C-BE32-E72D297353CC}">
              <c16:uniqueId val="{00000005-25A6-40AC-86DF-3A222FD96A3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גיליון1!$B$1</c:f>
              <c:strCache>
                <c:ptCount val="1"/>
                <c:pt idx="0">
                  <c:v>נמוכה</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גיליון1!$A$2:$A$5</c:f>
              <c:strCache>
                <c:ptCount val="4"/>
                <c:pt idx="0">
                  <c:v>דף הבית</c:v>
                </c:pt>
                <c:pt idx="1">
                  <c:v>וידאו</c:v>
                </c:pt>
                <c:pt idx="2">
                  <c:v>ענת האחת</c:v>
                </c:pt>
                <c:pt idx="3">
                  <c:v>אביבה בדרכים</c:v>
                </c:pt>
              </c:strCache>
            </c:strRef>
          </c:cat>
          <c:val>
            <c:numRef>
              <c:f>גיליון1!$B$2:$B$5</c:f>
              <c:numCache>
                <c:formatCode>General</c:formatCode>
                <c:ptCount val="4"/>
                <c:pt idx="0">
                  <c:v>3</c:v>
                </c:pt>
                <c:pt idx="1">
                  <c:v>0</c:v>
                </c:pt>
                <c:pt idx="2">
                  <c:v>2</c:v>
                </c:pt>
                <c:pt idx="3">
                  <c:v>2</c:v>
                </c:pt>
              </c:numCache>
            </c:numRef>
          </c:val>
          <c:extLst>
            <c:ext xmlns:c16="http://schemas.microsoft.com/office/drawing/2014/chart" uri="{C3380CC4-5D6E-409C-BE32-E72D297353CC}">
              <c16:uniqueId val="{00000000-42DA-4E73-8C98-B441F32A5861}"/>
            </c:ext>
          </c:extLst>
        </c:ser>
        <c:ser>
          <c:idx val="1"/>
          <c:order val="1"/>
          <c:tx>
            <c:strRef>
              <c:f>גיליון1!$C$1</c:f>
              <c:strCache>
                <c:ptCount val="1"/>
                <c:pt idx="0">
                  <c:v>בינונית</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גיליון1!$A$2:$A$5</c:f>
              <c:strCache>
                <c:ptCount val="4"/>
                <c:pt idx="0">
                  <c:v>דף הבית</c:v>
                </c:pt>
                <c:pt idx="1">
                  <c:v>וידאו</c:v>
                </c:pt>
                <c:pt idx="2">
                  <c:v>ענת האחת</c:v>
                </c:pt>
                <c:pt idx="3">
                  <c:v>אביבה בדרכים</c:v>
                </c:pt>
              </c:strCache>
            </c:strRef>
          </c:cat>
          <c:val>
            <c:numRef>
              <c:f>גיליון1!$C$2:$C$5</c:f>
              <c:numCache>
                <c:formatCode>General</c:formatCode>
                <c:ptCount val="4"/>
                <c:pt idx="0">
                  <c:v>3</c:v>
                </c:pt>
                <c:pt idx="1">
                  <c:v>3</c:v>
                </c:pt>
                <c:pt idx="2">
                  <c:v>2</c:v>
                </c:pt>
                <c:pt idx="3">
                  <c:v>9</c:v>
                </c:pt>
              </c:numCache>
            </c:numRef>
          </c:val>
          <c:extLst>
            <c:ext xmlns:c16="http://schemas.microsoft.com/office/drawing/2014/chart" uri="{C3380CC4-5D6E-409C-BE32-E72D297353CC}">
              <c16:uniqueId val="{00000001-42DA-4E73-8C98-B441F32A5861}"/>
            </c:ext>
          </c:extLst>
        </c:ser>
        <c:ser>
          <c:idx val="2"/>
          <c:order val="2"/>
          <c:tx>
            <c:strRef>
              <c:f>גיליון1!$D$1</c:f>
              <c:strCache>
                <c:ptCount val="1"/>
                <c:pt idx="0">
                  <c:v>גבוהה</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גיליון1!$A$2:$A$5</c:f>
              <c:strCache>
                <c:ptCount val="4"/>
                <c:pt idx="0">
                  <c:v>דף הבית</c:v>
                </c:pt>
                <c:pt idx="1">
                  <c:v>וידאו</c:v>
                </c:pt>
                <c:pt idx="2">
                  <c:v>ענת האחת</c:v>
                </c:pt>
                <c:pt idx="3">
                  <c:v>אביבה בדרכים</c:v>
                </c:pt>
              </c:strCache>
            </c:strRef>
          </c:cat>
          <c:val>
            <c:numRef>
              <c:f>גיליון1!$D$2:$D$5</c:f>
              <c:numCache>
                <c:formatCode>General</c:formatCode>
                <c:ptCount val="4"/>
                <c:pt idx="0">
                  <c:v>2</c:v>
                </c:pt>
                <c:pt idx="1">
                  <c:v>1</c:v>
                </c:pt>
                <c:pt idx="2">
                  <c:v>2</c:v>
                </c:pt>
                <c:pt idx="3">
                  <c:v>2</c:v>
                </c:pt>
              </c:numCache>
            </c:numRef>
          </c:val>
          <c:extLst>
            <c:ext xmlns:c16="http://schemas.microsoft.com/office/drawing/2014/chart" uri="{C3380CC4-5D6E-409C-BE32-E72D297353CC}">
              <c16:uniqueId val="{00000002-42DA-4E73-8C98-B441F32A5861}"/>
            </c:ext>
          </c:extLst>
        </c:ser>
        <c:dLbls>
          <c:showLegendKey val="0"/>
          <c:showVal val="1"/>
          <c:showCatName val="0"/>
          <c:showSerName val="0"/>
          <c:showPercent val="0"/>
          <c:showBubbleSize val="0"/>
        </c:dLbls>
        <c:gapWidth val="150"/>
        <c:shape val="box"/>
        <c:axId val="467340640"/>
        <c:axId val="467340312"/>
        <c:axId val="0"/>
      </c:bar3DChart>
      <c:catAx>
        <c:axId val="4673406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he-IL" sz="2000" dirty="0">
                    <a:solidFill>
                      <a:schemeClr val="bg1"/>
                    </a:solidFill>
                  </a:rPr>
                  <a:t>מודול</a:t>
                </a:r>
                <a:endParaRPr lang="he-IL" dirty="0">
                  <a:solidFill>
                    <a:schemeClr val="bg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he-IL"/>
          </a:p>
        </c:txPr>
        <c:crossAx val="467340312"/>
        <c:crosses val="autoZero"/>
        <c:auto val="1"/>
        <c:lblAlgn val="ctr"/>
        <c:lblOffset val="100"/>
        <c:noMultiLvlLbl val="0"/>
      </c:catAx>
      <c:valAx>
        <c:axId val="467340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he-IL" sz="1800" dirty="0">
                    <a:solidFill>
                      <a:schemeClr val="bg1"/>
                    </a:solidFill>
                  </a:rPr>
                  <a:t>מספר תקלות</a:t>
                </a:r>
              </a:p>
            </c:rich>
          </c:tx>
          <c:layout>
            <c:manualLayout>
              <c:xMode val="edge"/>
              <c:yMode val="edge"/>
              <c:x val="3.162772502975808E-2"/>
              <c:y val="0.32012826275656248"/>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he-IL"/>
          </a:p>
        </c:txPr>
        <c:crossAx val="467340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20T21:14:05.810"/>
    </inkml:context>
    <inkml:brush xml:id="br0">
      <inkml:brushProperty name="width" value="0.025" units="cm"/>
      <inkml:brushProperty name="height" value="0.025" units="cm"/>
      <inkml:brushProperty name="ignorePressur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49BC095-FCCC-4EEB-9A4B-9E8BD221A1A5}" type="slidenum">
              <a:rPr lang="he-IL" smtClean="0"/>
              <a:t>‹#›</a:t>
            </a:fld>
            <a:endParaRPr lang="he-IL"/>
          </a:p>
        </p:txBody>
      </p:sp>
    </p:spTree>
    <p:extLst>
      <p:ext uri="{BB962C8B-B14F-4D97-AF65-F5344CB8AC3E}">
        <p14:creationId xmlns:p14="http://schemas.microsoft.com/office/powerpoint/2010/main" val="271794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49BC095-FCCC-4EEB-9A4B-9E8BD221A1A5}" type="slidenum">
              <a:rPr lang="he-IL" smtClean="0"/>
              <a:t>‹#›</a:t>
            </a:fld>
            <a:endParaRPr lang="he-IL"/>
          </a:p>
        </p:txBody>
      </p:sp>
    </p:spTree>
    <p:extLst>
      <p:ext uri="{BB962C8B-B14F-4D97-AF65-F5344CB8AC3E}">
        <p14:creationId xmlns:p14="http://schemas.microsoft.com/office/powerpoint/2010/main" val="34364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49BC095-FCCC-4EEB-9A4B-9E8BD221A1A5}" type="slidenum">
              <a:rPr lang="he-IL" smtClean="0"/>
              <a:t>‹#›</a:t>
            </a:fld>
            <a:endParaRPr lang="he-IL"/>
          </a:p>
        </p:txBody>
      </p:sp>
    </p:spTree>
    <p:extLst>
      <p:ext uri="{BB962C8B-B14F-4D97-AF65-F5344CB8AC3E}">
        <p14:creationId xmlns:p14="http://schemas.microsoft.com/office/powerpoint/2010/main" val="3884366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49BC095-FCCC-4EEB-9A4B-9E8BD221A1A5}" type="slidenum">
              <a:rPr lang="he-IL" smtClean="0"/>
              <a:t>‹#›</a:t>
            </a:fld>
            <a:endParaRPr lang="he-IL"/>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9520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49BC095-FCCC-4EEB-9A4B-9E8BD221A1A5}" type="slidenum">
              <a:rPr lang="he-IL" smtClean="0"/>
              <a:t>‹#›</a:t>
            </a:fld>
            <a:endParaRPr lang="he-IL"/>
          </a:p>
        </p:txBody>
      </p:sp>
    </p:spTree>
    <p:extLst>
      <p:ext uri="{BB962C8B-B14F-4D97-AF65-F5344CB8AC3E}">
        <p14:creationId xmlns:p14="http://schemas.microsoft.com/office/powerpoint/2010/main" val="2513731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49BC095-FCCC-4EEB-9A4B-9E8BD221A1A5}" type="slidenum">
              <a:rPr lang="he-IL" smtClean="0"/>
              <a:t>‹#›</a:t>
            </a:fld>
            <a:endParaRPr lang="he-IL"/>
          </a:p>
        </p:txBody>
      </p:sp>
    </p:spTree>
    <p:extLst>
      <p:ext uri="{BB962C8B-B14F-4D97-AF65-F5344CB8AC3E}">
        <p14:creationId xmlns:p14="http://schemas.microsoft.com/office/powerpoint/2010/main" val="38718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49BC095-FCCC-4EEB-9A4B-9E8BD221A1A5}" type="slidenum">
              <a:rPr lang="he-IL" smtClean="0"/>
              <a:t>‹#›</a:t>
            </a:fld>
            <a:endParaRPr lang="he-IL"/>
          </a:p>
        </p:txBody>
      </p:sp>
    </p:spTree>
    <p:extLst>
      <p:ext uri="{BB962C8B-B14F-4D97-AF65-F5344CB8AC3E}">
        <p14:creationId xmlns:p14="http://schemas.microsoft.com/office/powerpoint/2010/main" val="1105427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49BC095-FCCC-4EEB-9A4B-9E8BD221A1A5}" type="slidenum">
              <a:rPr lang="he-IL" smtClean="0"/>
              <a:t>‹#›</a:t>
            </a:fld>
            <a:endParaRPr lang="he-IL"/>
          </a:p>
        </p:txBody>
      </p:sp>
    </p:spTree>
    <p:extLst>
      <p:ext uri="{BB962C8B-B14F-4D97-AF65-F5344CB8AC3E}">
        <p14:creationId xmlns:p14="http://schemas.microsoft.com/office/powerpoint/2010/main" val="2292910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49BC095-FCCC-4EEB-9A4B-9E8BD221A1A5}" type="slidenum">
              <a:rPr lang="he-IL" smtClean="0"/>
              <a:t>‹#›</a:t>
            </a:fld>
            <a:endParaRPr lang="he-IL"/>
          </a:p>
        </p:txBody>
      </p:sp>
    </p:spTree>
    <p:extLst>
      <p:ext uri="{BB962C8B-B14F-4D97-AF65-F5344CB8AC3E}">
        <p14:creationId xmlns:p14="http://schemas.microsoft.com/office/powerpoint/2010/main" val="2277770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49BC095-FCCC-4EEB-9A4B-9E8BD221A1A5}" type="slidenum">
              <a:rPr lang="he-IL" smtClean="0"/>
              <a:t>‹#›</a:t>
            </a:fld>
            <a:endParaRPr lang="he-IL"/>
          </a:p>
        </p:txBody>
      </p:sp>
    </p:spTree>
    <p:extLst>
      <p:ext uri="{BB962C8B-B14F-4D97-AF65-F5344CB8AC3E}">
        <p14:creationId xmlns:p14="http://schemas.microsoft.com/office/powerpoint/2010/main" val="310604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49BC095-FCCC-4EEB-9A4B-9E8BD221A1A5}" type="slidenum">
              <a:rPr lang="he-IL" smtClean="0"/>
              <a:t>‹#›</a:t>
            </a:fld>
            <a:endParaRPr lang="he-IL"/>
          </a:p>
        </p:txBody>
      </p:sp>
    </p:spTree>
    <p:extLst>
      <p:ext uri="{BB962C8B-B14F-4D97-AF65-F5344CB8AC3E}">
        <p14:creationId xmlns:p14="http://schemas.microsoft.com/office/powerpoint/2010/main" val="1494649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49BC095-FCCC-4EEB-9A4B-9E8BD221A1A5}" type="slidenum">
              <a:rPr lang="he-IL" smtClean="0"/>
              <a:t>‹#›</a:t>
            </a:fld>
            <a:endParaRPr lang="he-IL"/>
          </a:p>
        </p:txBody>
      </p:sp>
    </p:spTree>
    <p:extLst>
      <p:ext uri="{BB962C8B-B14F-4D97-AF65-F5344CB8AC3E}">
        <p14:creationId xmlns:p14="http://schemas.microsoft.com/office/powerpoint/2010/main" val="588143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49BC095-FCCC-4EEB-9A4B-9E8BD221A1A5}" type="slidenum">
              <a:rPr lang="he-IL" smtClean="0"/>
              <a:t>‹#›</a:t>
            </a:fld>
            <a:endParaRPr lang="he-IL"/>
          </a:p>
        </p:txBody>
      </p:sp>
    </p:spTree>
    <p:extLst>
      <p:ext uri="{BB962C8B-B14F-4D97-AF65-F5344CB8AC3E}">
        <p14:creationId xmlns:p14="http://schemas.microsoft.com/office/powerpoint/2010/main" val="326999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7" name="Date Placeholder 2"/>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5" name="Footer Placeholder 3"/>
          <p:cNvSpPr>
            <a:spLocks noGrp="1"/>
          </p:cNvSpPr>
          <p:nvPr>
            <p:ph type="ftr" sz="quarter" idx="11"/>
          </p:nvPr>
        </p:nvSpPr>
        <p:spPr/>
        <p:txBody>
          <a:bodyPr/>
          <a:lstStyle/>
          <a:p>
            <a:endParaRPr lang="he-IL"/>
          </a:p>
        </p:txBody>
      </p:sp>
      <p:sp>
        <p:nvSpPr>
          <p:cNvPr id="6" name="Slide Number Placeholder 4"/>
          <p:cNvSpPr>
            <a:spLocks noGrp="1"/>
          </p:cNvSpPr>
          <p:nvPr>
            <p:ph type="sldNum" sz="quarter" idx="12"/>
          </p:nvPr>
        </p:nvSpPr>
        <p:spPr/>
        <p:txBody>
          <a:bodyPr/>
          <a:lstStyle/>
          <a:p>
            <a:fld id="{949BC095-FCCC-4EEB-9A4B-9E8BD221A1A5}" type="slidenum">
              <a:rPr lang="he-IL" smtClean="0"/>
              <a:t>‹#›</a:t>
            </a:fld>
            <a:endParaRPr lang="he-IL"/>
          </a:p>
        </p:txBody>
      </p:sp>
    </p:spTree>
    <p:extLst>
      <p:ext uri="{BB962C8B-B14F-4D97-AF65-F5344CB8AC3E}">
        <p14:creationId xmlns:p14="http://schemas.microsoft.com/office/powerpoint/2010/main" val="120935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5" name="Footer Placeholder 2"/>
          <p:cNvSpPr>
            <a:spLocks noGrp="1"/>
          </p:cNvSpPr>
          <p:nvPr>
            <p:ph type="ftr" sz="quarter" idx="11"/>
          </p:nvPr>
        </p:nvSpPr>
        <p:spPr/>
        <p:txBody>
          <a:bodyPr/>
          <a:lstStyle/>
          <a:p>
            <a:endParaRPr lang="he-IL"/>
          </a:p>
        </p:txBody>
      </p:sp>
      <p:sp>
        <p:nvSpPr>
          <p:cNvPr id="6" name="Slide Number Placeholder 3"/>
          <p:cNvSpPr>
            <a:spLocks noGrp="1"/>
          </p:cNvSpPr>
          <p:nvPr>
            <p:ph type="sldNum" sz="quarter" idx="12"/>
          </p:nvPr>
        </p:nvSpPr>
        <p:spPr/>
        <p:txBody>
          <a:bodyPr/>
          <a:lstStyle/>
          <a:p>
            <a:fld id="{949BC095-FCCC-4EEB-9A4B-9E8BD221A1A5}" type="slidenum">
              <a:rPr lang="he-IL" smtClean="0"/>
              <a:t>‹#›</a:t>
            </a:fld>
            <a:endParaRPr lang="he-IL"/>
          </a:p>
        </p:txBody>
      </p:sp>
    </p:spTree>
    <p:extLst>
      <p:ext uri="{BB962C8B-B14F-4D97-AF65-F5344CB8AC3E}">
        <p14:creationId xmlns:p14="http://schemas.microsoft.com/office/powerpoint/2010/main" val="18383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7" name="Date Placeholder 4"/>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5" name="Footer Placeholder 5"/>
          <p:cNvSpPr>
            <a:spLocks noGrp="1"/>
          </p:cNvSpPr>
          <p:nvPr>
            <p:ph type="ftr" sz="quarter" idx="11"/>
          </p:nvPr>
        </p:nvSpPr>
        <p:spPr/>
        <p:txBody>
          <a:bodyPr/>
          <a:lstStyle/>
          <a:p>
            <a:endParaRPr lang="he-IL"/>
          </a:p>
        </p:txBody>
      </p:sp>
      <p:sp>
        <p:nvSpPr>
          <p:cNvPr id="6" name="Slide Number Placeholder 6"/>
          <p:cNvSpPr>
            <a:spLocks noGrp="1"/>
          </p:cNvSpPr>
          <p:nvPr>
            <p:ph type="sldNum" sz="quarter" idx="12"/>
          </p:nvPr>
        </p:nvSpPr>
        <p:spPr/>
        <p:txBody>
          <a:bodyPr/>
          <a:lstStyle/>
          <a:p>
            <a:fld id="{949BC095-FCCC-4EEB-9A4B-9E8BD221A1A5}" type="slidenum">
              <a:rPr lang="he-IL" smtClean="0"/>
              <a:t>‹#›</a:t>
            </a:fld>
            <a:endParaRPr lang="he-IL"/>
          </a:p>
        </p:txBody>
      </p:sp>
    </p:spTree>
    <p:extLst>
      <p:ext uri="{BB962C8B-B14F-4D97-AF65-F5344CB8AC3E}">
        <p14:creationId xmlns:p14="http://schemas.microsoft.com/office/powerpoint/2010/main" val="228459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381562F-9AD9-4B07-AAEE-F0ADFBF52ACB}" type="datetimeFigureOut">
              <a:rPr lang="he-IL" smtClean="0"/>
              <a:t>ד'/שבט/תשפ"א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49BC095-FCCC-4EEB-9A4B-9E8BD221A1A5}" type="slidenum">
              <a:rPr lang="he-IL" smtClean="0"/>
              <a:t>‹#›</a:t>
            </a:fld>
            <a:endParaRPr lang="he-IL"/>
          </a:p>
        </p:txBody>
      </p:sp>
    </p:spTree>
    <p:extLst>
      <p:ext uri="{BB962C8B-B14F-4D97-AF65-F5344CB8AC3E}">
        <p14:creationId xmlns:p14="http://schemas.microsoft.com/office/powerpoint/2010/main" val="365118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81562F-9AD9-4B07-AAEE-F0ADFBF52ACB}" type="datetimeFigureOut">
              <a:rPr lang="he-IL" smtClean="0"/>
              <a:t>ד'/שבט/תשפ"א</a:t>
            </a:fld>
            <a:endParaRPr lang="he-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e-IL"/>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9BC095-FCCC-4EEB-9A4B-9E8BD221A1A5}" type="slidenum">
              <a:rPr lang="he-IL" smtClean="0"/>
              <a:t>‹#›</a:t>
            </a:fld>
            <a:endParaRPr lang="he-IL"/>
          </a:p>
        </p:txBody>
      </p:sp>
    </p:spTree>
    <p:extLst>
      <p:ext uri="{BB962C8B-B14F-4D97-AF65-F5344CB8AC3E}">
        <p14:creationId xmlns:p14="http://schemas.microsoft.com/office/powerpoint/2010/main" val="2381173152"/>
      </p:ext>
    </p:extLst>
  </p:cSld>
  <p:clrMap bg1="dk1" tx1="lt1" bg2="dk2" tx2="lt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 id="2147484085" r:id="rId13"/>
    <p:sldLayoutId id="2147484086" r:id="rId14"/>
    <p:sldLayoutId id="2147484087" r:id="rId15"/>
    <p:sldLayoutId id="2147484088" r:id="rId16"/>
    <p:sldLayoutId id="2147484089"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www.ashqelon.net/"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4594876-3641-4AD8-A056-0AD4E6E19BBE}"/>
              </a:ext>
            </a:extLst>
          </p:cNvPr>
          <p:cNvSpPr>
            <a:spLocks noGrp="1"/>
          </p:cNvSpPr>
          <p:nvPr>
            <p:ph type="title"/>
          </p:nvPr>
        </p:nvSpPr>
        <p:spPr>
          <a:xfrm>
            <a:off x="4597331" y="511695"/>
            <a:ext cx="2997335" cy="1325563"/>
          </a:xfrm>
        </p:spPr>
        <p:txBody>
          <a:bodyPr/>
          <a:lstStyle/>
          <a:p>
            <a:r>
              <a:rPr lang="he-IL" sz="4400" b="1" i="1" dirty="0">
                <a:solidFill>
                  <a:schemeClr val="tx1"/>
                </a:solidFill>
                <a:effectLst/>
                <a:latin typeface="David" panose="020E0502060401010101" pitchFamily="34" charset="-79"/>
                <a:ea typeface="Times New Roman" panose="02020603050405020304" pitchFamily="18" charset="0"/>
                <a:cs typeface="David" panose="020E0502060401010101" pitchFamily="34" charset="-79"/>
              </a:rPr>
              <a:t>דו"ח </a:t>
            </a:r>
            <a:r>
              <a:rPr lang="en-US" sz="4400" b="1" i="1" dirty="0">
                <a:solidFill>
                  <a:schemeClr val="tx1"/>
                </a:solidFill>
                <a:effectLst/>
                <a:latin typeface="David" panose="020E0502060401010101" pitchFamily="34" charset="-79"/>
                <a:ea typeface="Times New Roman" panose="02020603050405020304" pitchFamily="18" charset="0"/>
                <a:cs typeface="David" panose="020E0502060401010101" pitchFamily="34" charset="-79"/>
              </a:rPr>
              <a:t>STR</a:t>
            </a:r>
            <a:r>
              <a:rPr lang="en-US" sz="4400" dirty="0">
                <a:solidFill>
                  <a:schemeClr val="tx1"/>
                </a:solidFill>
                <a:effectLst/>
                <a:latin typeface="David" panose="020E0502060401010101" pitchFamily="34" charset="-79"/>
                <a:ea typeface="Times New Roman" panose="02020603050405020304" pitchFamily="18" charset="0"/>
              </a:rPr>
              <a:t> </a:t>
            </a:r>
            <a:endParaRPr lang="he-IL" dirty="0">
              <a:solidFill>
                <a:schemeClr val="tx1"/>
              </a:solidFill>
            </a:endParaRPr>
          </a:p>
        </p:txBody>
      </p:sp>
      <p:sp>
        <p:nvSpPr>
          <p:cNvPr id="3" name="מציין מיקום תוכן 2">
            <a:extLst>
              <a:ext uri="{FF2B5EF4-FFF2-40B4-BE49-F238E27FC236}">
                <a16:creationId xmlns:a16="http://schemas.microsoft.com/office/drawing/2014/main" id="{3E19FB71-0A9A-489A-BCAF-B74D847822C7}"/>
              </a:ext>
            </a:extLst>
          </p:cNvPr>
          <p:cNvSpPr>
            <a:spLocks noGrp="1"/>
          </p:cNvSpPr>
          <p:nvPr>
            <p:ph idx="1"/>
          </p:nvPr>
        </p:nvSpPr>
        <p:spPr>
          <a:xfrm>
            <a:off x="838200" y="2788276"/>
            <a:ext cx="10515600" cy="4351338"/>
          </a:xfrm>
        </p:spPr>
        <p:txBody>
          <a:bodyPr/>
          <a:lstStyle/>
          <a:p>
            <a:pPr marL="0" indent="0" algn="r" rtl="1" eaLnBrk="1" fontAlgn="t" latinLnBrk="0" hangingPunct="1">
              <a:lnSpc>
                <a:spcPct val="150000"/>
              </a:lnSpc>
              <a:spcBef>
                <a:spcPts val="375"/>
              </a:spcBef>
              <a:spcAft>
                <a:spcPts val="0"/>
              </a:spcAft>
              <a:buNone/>
            </a:pPr>
            <a:r>
              <a:rPr lang="he-IL" sz="3200" b="1" i="0" u="sng" strike="noStrike" kern="1200" dirty="0">
                <a:solidFill>
                  <a:srgbClr val="000000"/>
                </a:solidFill>
                <a:effectLst/>
                <a:latin typeface="Calibri" panose="020F0502020204030204" pitchFamily="34" charset="0"/>
              </a:rPr>
              <a:t>כותבי הדו"ח</a:t>
            </a:r>
            <a:r>
              <a:rPr lang="he-IL" sz="3200" b="1" i="0" strike="noStrike" kern="1200" dirty="0">
                <a:solidFill>
                  <a:srgbClr val="000000"/>
                </a:solidFill>
                <a:effectLst/>
                <a:latin typeface="Calibri" panose="020F0502020204030204" pitchFamily="34" charset="0"/>
              </a:rPr>
              <a:t>:</a:t>
            </a:r>
            <a:r>
              <a:rPr lang="he-IL" sz="3200" b="0" i="0" strike="noStrike" kern="1200" dirty="0">
                <a:solidFill>
                  <a:srgbClr val="000000"/>
                </a:solidFill>
                <a:effectLst/>
                <a:latin typeface="Calibri" panose="020F0502020204030204" pitchFamily="34" charset="0"/>
              </a:rPr>
              <a:t> </a:t>
            </a:r>
            <a:r>
              <a:rPr lang="he-IL" sz="3200" b="0" i="0" u="none" strike="noStrike" kern="1200" dirty="0">
                <a:solidFill>
                  <a:srgbClr val="000000"/>
                </a:solidFill>
                <a:effectLst/>
                <a:latin typeface="Calibri" panose="020F0502020204030204" pitchFamily="34" charset="0"/>
              </a:rPr>
              <a:t>   דרור שחר ואביתר בריגמן</a:t>
            </a:r>
            <a:endParaRPr lang="he-IL" sz="3200" b="0" i="0" u="none" strike="noStrike" dirty="0">
              <a:effectLst/>
              <a:latin typeface="Arial" panose="020B0604020202020204" pitchFamily="34" charset="0"/>
            </a:endParaRPr>
          </a:p>
          <a:p>
            <a:pPr marL="0" indent="0" fontAlgn="t">
              <a:lnSpc>
                <a:spcPct val="150000"/>
              </a:lnSpc>
              <a:spcBef>
                <a:spcPts val="375"/>
              </a:spcBef>
              <a:buNone/>
            </a:pPr>
            <a:r>
              <a:rPr lang="he-IL" sz="3200" b="1" i="0" u="sng" strike="noStrike" kern="1200" dirty="0">
                <a:solidFill>
                  <a:srgbClr val="000000"/>
                </a:solidFill>
                <a:effectLst/>
                <a:latin typeface="Calibri" panose="020F0502020204030204" pitchFamily="34" charset="0"/>
              </a:rPr>
              <a:t>מאשר הדו"ח</a:t>
            </a:r>
            <a:r>
              <a:rPr lang="he-IL" sz="3200" b="1" i="0" strike="noStrike" kern="1200" dirty="0">
                <a:solidFill>
                  <a:srgbClr val="000000"/>
                </a:solidFill>
                <a:effectLst/>
                <a:latin typeface="Calibri" panose="020F0502020204030204" pitchFamily="34" charset="0"/>
              </a:rPr>
              <a:t>:</a:t>
            </a:r>
            <a:r>
              <a:rPr lang="he-IL" sz="3200" b="0" i="0" strike="noStrike" kern="1200" dirty="0">
                <a:solidFill>
                  <a:srgbClr val="000000"/>
                </a:solidFill>
                <a:effectLst/>
                <a:latin typeface="Calibri" panose="020F0502020204030204" pitchFamily="34" charset="0"/>
              </a:rPr>
              <a:t> </a:t>
            </a:r>
            <a:r>
              <a:rPr lang="he-IL" sz="3200" b="0" i="0" u="none" strike="noStrike" kern="1200" dirty="0">
                <a:solidFill>
                  <a:srgbClr val="000000"/>
                </a:solidFill>
                <a:effectLst/>
                <a:latin typeface="Calibri" panose="020F0502020204030204" pitchFamily="34" charset="0"/>
              </a:rPr>
              <a:t>  </a:t>
            </a:r>
            <a:r>
              <a:rPr lang="he-IL" sz="3200" dirty="0">
                <a:solidFill>
                  <a:srgbClr val="000000"/>
                </a:solidFill>
                <a:latin typeface="Calibri" panose="020F0502020204030204" pitchFamily="34" charset="0"/>
                <a:cs typeface="Calibri" panose="020F0502020204030204" pitchFamily="34" charset="0"/>
              </a:rPr>
              <a:t>קובי יונסי</a:t>
            </a:r>
            <a:endParaRPr lang="he-IL" sz="3200" b="0" i="0" u="none" strike="noStrike" dirty="0">
              <a:effectLst/>
              <a:latin typeface="Arial" panose="020B0604020202020204" pitchFamily="34" charset="0"/>
            </a:endParaRPr>
          </a:p>
          <a:p>
            <a:pPr marL="0" indent="0" fontAlgn="t">
              <a:lnSpc>
                <a:spcPct val="150000"/>
              </a:lnSpc>
              <a:spcBef>
                <a:spcPts val="375"/>
              </a:spcBef>
              <a:buNone/>
            </a:pPr>
            <a:r>
              <a:rPr lang="he-IL" sz="3200" b="1" i="0" u="sng" strike="noStrike" kern="1200" dirty="0">
                <a:solidFill>
                  <a:srgbClr val="000000"/>
                </a:solidFill>
                <a:effectLst/>
                <a:latin typeface="Calibri" panose="020F0502020204030204" pitchFamily="34" charset="0"/>
              </a:rPr>
              <a:t>מס' מהדורה</a:t>
            </a:r>
            <a:r>
              <a:rPr lang="he-IL" sz="3200" b="1" i="0" strike="noStrike" kern="1200" dirty="0">
                <a:solidFill>
                  <a:srgbClr val="000000"/>
                </a:solidFill>
                <a:effectLst/>
                <a:latin typeface="Calibri" panose="020F0502020204030204" pitchFamily="34" charset="0"/>
              </a:rPr>
              <a:t>:     </a:t>
            </a:r>
            <a:r>
              <a:rPr lang="he-IL" sz="3200" dirty="0">
                <a:solidFill>
                  <a:srgbClr val="000000"/>
                </a:solidFill>
                <a:latin typeface="Calibri" panose="020F0502020204030204" pitchFamily="34" charset="0"/>
                <a:cs typeface="Calibri" panose="020F0502020204030204" pitchFamily="34" charset="0"/>
              </a:rPr>
              <a:t>1.0  </a:t>
            </a:r>
            <a:endParaRPr lang="he-IL" sz="3200" b="0" i="0" u="none" strike="noStrike" dirty="0">
              <a:effectLst/>
              <a:latin typeface="Arial" panose="020B0604020202020204" pitchFamily="34" charset="0"/>
            </a:endParaRPr>
          </a:p>
          <a:p>
            <a:pPr marL="0" indent="0" fontAlgn="t">
              <a:lnSpc>
                <a:spcPct val="150000"/>
              </a:lnSpc>
              <a:spcBef>
                <a:spcPts val="375"/>
              </a:spcBef>
              <a:buNone/>
            </a:pPr>
            <a:r>
              <a:rPr lang="he-IL" sz="3200" b="1" i="0" u="sng" strike="noStrike" kern="1200" dirty="0">
                <a:solidFill>
                  <a:srgbClr val="000000"/>
                </a:solidFill>
                <a:latin typeface="Calibri" panose="020F0502020204030204" pitchFamily="34" charset="0"/>
              </a:rPr>
              <a:t>תאריך מהדורה</a:t>
            </a:r>
            <a:r>
              <a:rPr lang="he-IL" sz="3200" b="1" i="0" strike="noStrike" kern="1200" dirty="0">
                <a:solidFill>
                  <a:srgbClr val="000000"/>
                </a:solidFill>
                <a:latin typeface="Calibri" panose="020F0502020204030204" pitchFamily="34" charset="0"/>
              </a:rPr>
              <a:t>: </a:t>
            </a:r>
            <a:r>
              <a:rPr lang="he-IL" sz="3200" cap="small" dirty="0">
                <a:solidFill>
                  <a:srgbClr val="000000"/>
                </a:solidFill>
                <a:latin typeface="Calibri" panose="020F0502020204030204" pitchFamily="34" charset="0"/>
                <a:cs typeface="Calibri" panose="020F0502020204030204" pitchFamily="34" charset="0"/>
              </a:rPr>
              <a:t>2020 </a:t>
            </a:r>
            <a:endParaRPr lang="he-IL" sz="3200" b="0" i="0" u="none" strike="noStrike" dirty="0">
              <a:effectLst/>
              <a:latin typeface="Arial" panose="020B0604020202020204" pitchFamily="34" charset="0"/>
            </a:endParaRPr>
          </a:p>
          <a:p>
            <a:pPr marL="0" indent="0" algn="r" rtl="1" eaLnBrk="1" fontAlgn="t" latinLnBrk="0" hangingPunct="1">
              <a:lnSpc>
                <a:spcPct val="150000"/>
              </a:lnSpc>
              <a:spcBef>
                <a:spcPts val="375"/>
              </a:spcBef>
              <a:spcAft>
                <a:spcPts val="0"/>
              </a:spcAft>
              <a:buNone/>
            </a:pPr>
            <a:endParaRPr lang="he-IL" sz="1800" b="0" i="0" u="none" strike="noStrike" dirty="0">
              <a:effectLst/>
              <a:latin typeface="Arial" panose="020B0604020202020204" pitchFamily="34" charset="0"/>
            </a:endParaRPr>
          </a:p>
          <a:p>
            <a:endParaRPr lang="he-IL" dirty="0"/>
          </a:p>
        </p:txBody>
      </p:sp>
      <p:sp>
        <p:nvSpPr>
          <p:cNvPr id="4" name="תיבת טקסט 3">
            <a:extLst>
              <a:ext uri="{FF2B5EF4-FFF2-40B4-BE49-F238E27FC236}">
                <a16:creationId xmlns:a16="http://schemas.microsoft.com/office/drawing/2014/main" id="{CD4FD70E-E92F-4B37-99FF-A654D457183E}"/>
              </a:ext>
            </a:extLst>
          </p:cNvPr>
          <p:cNvSpPr txBox="1"/>
          <p:nvPr/>
        </p:nvSpPr>
        <p:spPr>
          <a:xfrm>
            <a:off x="3244920" y="1381212"/>
            <a:ext cx="5702158" cy="1200329"/>
          </a:xfrm>
          <a:prstGeom prst="rect">
            <a:avLst/>
          </a:prstGeom>
          <a:noFill/>
        </p:spPr>
        <p:txBody>
          <a:bodyPr wrap="square" rtlCol="1">
            <a:spAutoFit/>
          </a:bodyPr>
          <a:lstStyle/>
          <a:p>
            <a:pPr algn="ctr"/>
            <a:r>
              <a:rPr lang="he-IL" sz="2400" dirty="0">
                <a:solidFill>
                  <a:schemeClr val="accent2">
                    <a:lumMod val="60000"/>
                    <a:lumOff val="40000"/>
                  </a:schemeClr>
                </a:solidFill>
              </a:rPr>
              <a:t>לאתר האינטרנט </a:t>
            </a:r>
          </a:p>
          <a:p>
            <a:pPr algn="ctr"/>
            <a:r>
              <a:rPr lang="he-IL" sz="2400" b="1" dirty="0">
                <a:solidFill>
                  <a:schemeClr val="accent2">
                    <a:lumMod val="60000"/>
                    <a:lumOff val="40000"/>
                  </a:schemeClr>
                </a:solidFill>
              </a:rPr>
              <a:t>אשקלונט </a:t>
            </a:r>
          </a:p>
          <a:p>
            <a:pPr algn="ctr"/>
            <a:r>
              <a:rPr lang="en-GB" sz="2400" b="1" dirty="0">
                <a:hlinkClick r:id="rId2"/>
              </a:rPr>
              <a:t>www.ashqelon.net</a:t>
            </a:r>
            <a:endParaRPr lang="he-IL" sz="2400" b="1" dirty="0"/>
          </a:p>
        </p:txBody>
      </p:sp>
    </p:spTree>
    <p:extLst>
      <p:ext uri="{BB962C8B-B14F-4D97-AF65-F5344CB8AC3E}">
        <p14:creationId xmlns:p14="http://schemas.microsoft.com/office/powerpoint/2010/main" val="2696203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63409E2B-058D-4632-8B64-E7E073E5EE6A}"/>
              </a:ext>
            </a:extLst>
          </p:cNvPr>
          <p:cNvSpPr/>
          <p:nvPr/>
        </p:nvSpPr>
        <p:spPr>
          <a:xfrm>
            <a:off x="3422031" y="452554"/>
            <a:ext cx="5347938" cy="83099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he-IL" sz="4800" b="1" i="1" cap="none" spc="0" dirty="0">
                <a:ln/>
                <a:solidFill>
                  <a:schemeClr val="accent3">
                    <a:lumMod val="75000"/>
                  </a:schemeClr>
                </a:solidFill>
                <a:effectLst/>
                <a:latin typeface="David" panose="020E0502060401010101" pitchFamily="34" charset="-79"/>
                <a:cs typeface="David" panose="020E0502060401010101" pitchFamily="34" charset="-79"/>
              </a:rPr>
              <a:t>הערכת איכות המערכת</a:t>
            </a:r>
          </a:p>
        </p:txBody>
      </p:sp>
      <p:sp>
        <p:nvSpPr>
          <p:cNvPr id="3" name="מלבן 2">
            <a:extLst>
              <a:ext uri="{FF2B5EF4-FFF2-40B4-BE49-F238E27FC236}">
                <a16:creationId xmlns:a16="http://schemas.microsoft.com/office/drawing/2014/main" id="{0124A1B2-25D1-4346-81EE-7DC06FBED788}"/>
              </a:ext>
            </a:extLst>
          </p:cNvPr>
          <p:cNvSpPr/>
          <p:nvPr/>
        </p:nvSpPr>
        <p:spPr>
          <a:xfrm>
            <a:off x="3292432" y="1451551"/>
            <a:ext cx="7933582" cy="707886"/>
          </a:xfrm>
          <a:prstGeom prst="rect">
            <a:avLst/>
          </a:prstGeom>
          <a:noFill/>
        </p:spPr>
        <p:txBody>
          <a:bodyPr wrap="none" lIns="91440" tIns="45720" rIns="91440" bIns="45720">
            <a:spAutoFit/>
          </a:bodyPr>
          <a:lstStyle/>
          <a:p>
            <a:pPr algn="ctr"/>
            <a:r>
              <a:rPr lang="he-IL" sz="4000" b="1" cap="none" spc="0" dirty="0">
                <a:ln/>
                <a:solidFill>
                  <a:schemeClr val="accent1">
                    <a:lumMod val="60000"/>
                    <a:lumOff val="40000"/>
                  </a:schemeClr>
                </a:solidFill>
                <a:effectLst>
                  <a:outerShdw blurRad="38100" dist="19050" dir="2700000" algn="tl" rotWithShape="0">
                    <a:schemeClr val="dk1">
                      <a:lumMod val="50000"/>
                      <a:alpha val="40000"/>
                    </a:schemeClr>
                  </a:outerShdw>
                </a:effectLst>
              </a:rPr>
              <a:t>מצב סופי של כמות תקלות לפי חומרה</a:t>
            </a:r>
          </a:p>
        </p:txBody>
      </p:sp>
      <p:graphicFrame>
        <p:nvGraphicFramePr>
          <p:cNvPr id="8" name="טבלה 7">
            <a:extLst>
              <a:ext uri="{FF2B5EF4-FFF2-40B4-BE49-F238E27FC236}">
                <a16:creationId xmlns:a16="http://schemas.microsoft.com/office/drawing/2014/main" id="{F36DB1F0-1408-4B46-A2FA-0DD2998EEAF6}"/>
              </a:ext>
            </a:extLst>
          </p:cNvPr>
          <p:cNvGraphicFramePr>
            <a:graphicFrameLocks noGrp="1"/>
          </p:cNvGraphicFramePr>
          <p:nvPr>
            <p:extLst>
              <p:ext uri="{D42A27DB-BD31-4B8C-83A1-F6EECF244321}">
                <p14:modId xmlns:p14="http://schemas.microsoft.com/office/powerpoint/2010/main" val="1184488737"/>
              </p:ext>
            </p:extLst>
          </p:nvPr>
        </p:nvGraphicFramePr>
        <p:xfrm>
          <a:off x="1225486" y="2488102"/>
          <a:ext cx="9911749" cy="3761897"/>
        </p:xfrm>
        <a:graphic>
          <a:graphicData uri="http://schemas.openxmlformats.org/drawingml/2006/table">
            <a:tbl>
              <a:tblPr rtl="1">
                <a:tableStyleId>{5C22544A-7EE6-4342-B048-85BDC9FD1C3A}</a:tableStyleId>
              </a:tblPr>
              <a:tblGrid>
                <a:gridCol w="3322414">
                  <a:extLst>
                    <a:ext uri="{9D8B030D-6E8A-4147-A177-3AD203B41FA5}">
                      <a16:colId xmlns:a16="http://schemas.microsoft.com/office/drawing/2014/main" val="1186405109"/>
                    </a:ext>
                  </a:extLst>
                </a:gridCol>
                <a:gridCol w="2187019">
                  <a:extLst>
                    <a:ext uri="{9D8B030D-6E8A-4147-A177-3AD203B41FA5}">
                      <a16:colId xmlns:a16="http://schemas.microsoft.com/office/drawing/2014/main" val="320702147"/>
                    </a:ext>
                  </a:extLst>
                </a:gridCol>
                <a:gridCol w="2359109">
                  <a:extLst>
                    <a:ext uri="{9D8B030D-6E8A-4147-A177-3AD203B41FA5}">
                      <a16:colId xmlns:a16="http://schemas.microsoft.com/office/drawing/2014/main" val="225389891"/>
                    </a:ext>
                  </a:extLst>
                </a:gridCol>
                <a:gridCol w="2043207">
                  <a:extLst>
                    <a:ext uri="{9D8B030D-6E8A-4147-A177-3AD203B41FA5}">
                      <a16:colId xmlns:a16="http://schemas.microsoft.com/office/drawing/2014/main" val="2518415889"/>
                    </a:ext>
                  </a:extLst>
                </a:gridCol>
              </a:tblGrid>
              <a:tr h="434207">
                <a:tc>
                  <a:txBody>
                    <a:bodyPr/>
                    <a:lstStyle/>
                    <a:p>
                      <a:pPr marL="252095" algn="ctr" rtl="1">
                        <a:lnSpc>
                          <a:spcPts val="1600"/>
                        </a:lnSpc>
                        <a:spcBef>
                          <a:spcPts val="600"/>
                        </a:spcBef>
                        <a:spcAft>
                          <a:spcPts val="0"/>
                        </a:spcAft>
                        <a:tabLst>
                          <a:tab pos="898525" algn="l"/>
                        </a:tabLst>
                      </a:pPr>
                      <a:r>
                        <a:rPr lang="he-IL" sz="1800" b="0" dirty="0">
                          <a:effectLst/>
                          <a:latin typeface="Arial" panose="020B0604020202020204" pitchFamily="34" charset="0"/>
                          <a:cs typeface="+mn-cs"/>
                        </a:rPr>
                        <a:t>סטטוס תקלה</a:t>
                      </a:r>
                      <a:endParaRPr lang="en-US" sz="1800" b="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chemeClr val="accent1"/>
                    </a:solidFill>
                  </a:tcPr>
                </a:tc>
                <a:tc gridSpan="3">
                  <a:txBody>
                    <a:bodyPr/>
                    <a:lstStyle/>
                    <a:p>
                      <a:pPr marL="252095" algn="ctr" rtl="1">
                        <a:lnSpc>
                          <a:spcPts val="1600"/>
                        </a:lnSpc>
                        <a:spcBef>
                          <a:spcPts val="600"/>
                        </a:spcBef>
                        <a:spcAft>
                          <a:spcPts val="0"/>
                        </a:spcAft>
                        <a:tabLst>
                          <a:tab pos="898525" algn="l"/>
                        </a:tabLst>
                      </a:pPr>
                      <a:r>
                        <a:rPr lang="he-IL" sz="1800" b="0" dirty="0">
                          <a:effectLst/>
                          <a:latin typeface="Arial" panose="020B0604020202020204" pitchFamily="34" charset="0"/>
                          <a:cs typeface="Arial" panose="020B0604020202020204" pitchFamily="34" charset="0"/>
                        </a:rPr>
                        <a:t>מס' תקלות לפי רמת חומרה</a:t>
                      </a:r>
                      <a:endParaRPr lang="en-US" sz="1800" b="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chemeClr val="accent1"/>
                    </a:solidFill>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468971463"/>
                  </a:ext>
                </a:extLst>
              </a:tr>
              <a:tr h="450713">
                <a:tc>
                  <a:txBody>
                    <a:bodyPr/>
                    <a:lstStyle/>
                    <a:p>
                      <a:pPr marL="252095" algn="just" rtl="1">
                        <a:lnSpc>
                          <a:spcPts val="1600"/>
                        </a:lnSpc>
                        <a:spcBef>
                          <a:spcPts val="600"/>
                        </a:spcBef>
                        <a:spcAft>
                          <a:spcPts val="0"/>
                        </a:spcAft>
                        <a:tabLst>
                          <a:tab pos="898525" algn="l"/>
                        </a:tabLst>
                      </a:pPr>
                      <a:endParaRPr lang="en-US" sz="1800" b="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chemeClr val="accent1"/>
                    </a:solidFill>
                  </a:tcPr>
                </a:tc>
                <a:tc>
                  <a:txBody>
                    <a:bodyPr/>
                    <a:lstStyle/>
                    <a:p>
                      <a:pPr marL="252095" algn="ctr" rtl="1">
                        <a:lnSpc>
                          <a:spcPts val="1600"/>
                        </a:lnSpc>
                        <a:spcBef>
                          <a:spcPts val="600"/>
                        </a:spcBef>
                        <a:spcAft>
                          <a:spcPts val="0"/>
                        </a:spcAft>
                        <a:tabLst>
                          <a:tab pos="898525" algn="l"/>
                        </a:tabLst>
                      </a:pPr>
                      <a:r>
                        <a:rPr lang="he-IL" sz="1800" b="0" dirty="0">
                          <a:effectLst/>
                          <a:latin typeface="Arial" panose="020B0604020202020204" pitchFamily="34" charset="0"/>
                          <a:cs typeface="Arial" panose="020B0604020202020204" pitchFamily="34" charset="0"/>
                        </a:rPr>
                        <a:t>גבוהה</a:t>
                      </a:r>
                      <a:endParaRPr lang="en-US" sz="1800" b="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chemeClr val="accent1"/>
                    </a:solidFill>
                  </a:tcPr>
                </a:tc>
                <a:tc>
                  <a:txBody>
                    <a:bodyPr/>
                    <a:lstStyle/>
                    <a:p>
                      <a:pPr marL="252095" algn="ctr" rtl="1">
                        <a:lnSpc>
                          <a:spcPts val="1600"/>
                        </a:lnSpc>
                        <a:spcBef>
                          <a:spcPts val="600"/>
                        </a:spcBef>
                        <a:spcAft>
                          <a:spcPts val="0"/>
                        </a:spcAft>
                        <a:tabLst>
                          <a:tab pos="898525" algn="l"/>
                        </a:tabLst>
                      </a:pPr>
                      <a:r>
                        <a:rPr lang="he-IL" sz="1800" b="0" dirty="0">
                          <a:effectLst/>
                          <a:latin typeface="Arial" panose="020B0604020202020204" pitchFamily="34" charset="0"/>
                          <a:cs typeface="Arial" panose="020B0604020202020204" pitchFamily="34" charset="0"/>
                        </a:rPr>
                        <a:t>בינונית</a:t>
                      </a:r>
                      <a:endParaRPr lang="en-US" sz="1800" b="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chemeClr val="accent1"/>
                    </a:solidFill>
                  </a:tcPr>
                </a:tc>
                <a:tc>
                  <a:txBody>
                    <a:bodyPr/>
                    <a:lstStyle/>
                    <a:p>
                      <a:pPr marL="252095" algn="ctr" rtl="1">
                        <a:lnSpc>
                          <a:spcPts val="1600"/>
                        </a:lnSpc>
                        <a:spcBef>
                          <a:spcPts val="600"/>
                        </a:spcBef>
                        <a:spcAft>
                          <a:spcPts val="0"/>
                        </a:spcAft>
                        <a:tabLst>
                          <a:tab pos="898525" algn="l"/>
                        </a:tabLst>
                      </a:pPr>
                      <a:r>
                        <a:rPr lang="he-IL" sz="1800" b="0" dirty="0">
                          <a:effectLst/>
                          <a:latin typeface="Arial" panose="020B0604020202020204" pitchFamily="34" charset="0"/>
                          <a:cs typeface="Arial" panose="020B0604020202020204" pitchFamily="34" charset="0"/>
                        </a:rPr>
                        <a:t>נמוכה</a:t>
                      </a:r>
                      <a:endParaRPr lang="en-US" sz="1800" b="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chemeClr val="accent1"/>
                    </a:solidFill>
                  </a:tcPr>
                </a:tc>
                <a:extLst>
                  <a:ext uri="{0D108BD9-81ED-4DB2-BD59-A6C34878D82A}">
                    <a16:rowId xmlns:a16="http://schemas.microsoft.com/office/drawing/2014/main" val="2816479926"/>
                  </a:ext>
                </a:extLst>
              </a:tr>
              <a:tr h="542999">
                <a:tc>
                  <a:txBody>
                    <a:bodyPr/>
                    <a:lstStyle/>
                    <a:p>
                      <a:pPr marL="252095" algn="r" rtl="1">
                        <a:lnSpc>
                          <a:spcPts val="1600"/>
                        </a:lnSpc>
                        <a:spcBef>
                          <a:spcPts val="600"/>
                        </a:spcBef>
                        <a:spcAft>
                          <a:spcPts val="0"/>
                        </a:spcAft>
                        <a:tabLst>
                          <a:tab pos="898525" algn="l"/>
                        </a:tabLst>
                      </a:pPr>
                      <a:r>
                        <a:rPr lang="he-IL" sz="1600" dirty="0">
                          <a:effectLst/>
                          <a:cs typeface="+mn-cs"/>
                        </a:rPr>
                        <a:t>חדש  </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dirty="0">
                          <a:effectLst/>
                          <a:cs typeface="+mn-cs"/>
                        </a:rPr>
                        <a:t>2</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dirty="0">
                          <a:effectLst/>
                          <a:cs typeface="+mn-cs"/>
                        </a:rPr>
                        <a:t>2</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dirty="0">
                          <a:effectLst/>
                          <a:cs typeface="+mn-cs"/>
                        </a:rPr>
                        <a:t>2</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3160994182"/>
                  </a:ext>
                </a:extLst>
              </a:tr>
              <a:tr h="480637">
                <a:tc>
                  <a:txBody>
                    <a:bodyPr/>
                    <a:lstStyle/>
                    <a:p>
                      <a:pPr marL="252095" algn="r" rtl="1">
                        <a:lnSpc>
                          <a:spcPts val="1600"/>
                        </a:lnSpc>
                        <a:spcBef>
                          <a:spcPts val="600"/>
                        </a:spcBef>
                        <a:spcAft>
                          <a:spcPts val="0"/>
                        </a:spcAft>
                        <a:tabLst>
                          <a:tab pos="898525" algn="l"/>
                        </a:tabLst>
                      </a:pPr>
                      <a:r>
                        <a:rPr lang="he-IL" sz="1600" dirty="0">
                          <a:effectLst/>
                          <a:cs typeface="+mn-cs"/>
                        </a:rPr>
                        <a:t>יתוקן בעתיד</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a:effectLst/>
                          <a:cs typeface="+mn-cs"/>
                        </a:rPr>
                        <a:t>2</a:t>
                      </a:r>
                      <a:endParaRPr lang="en-US" sz="160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dirty="0">
                          <a:effectLst/>
                          <a:cs typeface="+mn-cs"/>
                        </a:rPr>
                        <a:t>1</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dirty="0">
                          <a:effectLst/>
                          <a:cs typeface="+mn-cs"/>
                        </a:rPr>
                        <a:t>1</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144197094"/>
                  </a:ext>
                </a:extLst>
              </a:tr>
              <a:tr h="506061">
                <a:tc>
                  <a:txBody>
                    <a:bodyPr/>
                    <a:lstStyle/>
                    <a:p>
                      <a:pPr marL="252095" algn="r" rtl="1">
                        <a:lnSpc>
                          <a:spcPts val="1600"/>
                        </a:lnSpc>
                        <a:spcBef>
                          <a:spcPts val="600"/>
                        </a:spcBef>
                        <a:spcAft>
                          <a:spcPts val="0"/>
                        </a:spcAft>
                        <a:tabLst>
                          <a:tab pos="898525" algn="l"/>
                        </a:tabLst>
                      </a:pPr>
                      <a:r>
                        <a:rPr lang="he-IL" sz="1600" dirty="0">
                          <a:effectLst/>
                          <a:cs typeface="+mn-cs"/>
                        </a:rPr>
                        <a:t>לא יתוקן </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a:effectLst/>
                          <a:cs typeface="+mn-cs"/>
                        </a:rPr>
                        <a:t>0</a:t>
                      </a:r>
                      <a:endParaRPr lang="en-US" sz="160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dirty="0">
                          <a:effectLst/>
                          <a:cs typeface="+mn-cs"/>
                        </a:rPr>
                        <a:t>1</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a:effectLst/>
                          <a:cs typeface="+mn-cs"/>
                        </a:rPr>
                        <a:t>1</a:t>
                      </a:r>
                      <a:endParaRPr lang="en-US" sz="1600">
                        <a:effectLst/>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2416445478"/>
                  </a:ext>
                </a:extLst>
              </a:tr>
              <a:tr h="497722">
                <a:tc>
                  <a:txBody>
                    <a:bodyPr/>
                    <a:lstStyle/>
                    <a:p>
                      <a:pPr marL="252095" algn="r" rtl="1">
                        <a:lnSpc>
                          <a:spcPts val="1600"/>
                        </a:lnSpc>
                        <a:spcBef>
                          <a:spcPts val="600"/>
                        </a:spcBef>
                        <a:spcAft>
                          <a:spcPts val="0"/>
                        </a:spcAft>
                        <a:tabLst>
                          <a:tab pos="898525" algn="l"/>
                        </a:tabLst>
                      </a:pPr>
                      <a:r>
                        <a:rPr lang="he-IL" sz="1600" dirty="0">
                          <a:effectLst/>
                          <a:cs typeface="+mn-cs"/>
                        </a:rPr>
                        <a:t>לא ניתן לשחזור </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a:effectLst/>
                          <a:cs typeface="+mn-cs"/>
                        </a:rPr>
                        <a:t>0</a:t>
                      </a:r>
                      <a:endParaRPr lang="en-US" sz="160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dirty="0">
                          <a:effectLst/>
                          <a:cs typeface="+mn-cs"/>
                        </a:rPr>
                        <a:t>0</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a:effectLst/>
                          <a:cs typeface="+mn-cs"/>
                        </a:rPr>
                        <a:t>0</a:t>
                      </a:r>
                      <a:endParaRPr lang="en-US" sz="1600">
                        <a:effectLst/>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1357406404"/>
                  </a:ext>
                </a:extLst>
              </a:tr>
              <a:tr h="496135">
                <a:tc>
                  <a:txBody>
                    <a:bodyPr/>
                    <a:lstStyle/>
                    <a:p>
                      <a:pPr marL="252095" algn="r" rtl="1">
                        <a:lnSpc>
                          <a:spcPts val="1600"/>
                        </a:lnSpc>
                        <a:spcBef>
                          <a:spcPts val="600"/>
                        </a:spcBef>
                        <a:spcAft>
                          <a:spcPts val="0"/>
                        </a:spcAft>
                        <a:tabLst>
                          <a:tab pos="898525" algn="l"/>
                        </a:tabLst>
                      </a:pPr>
                      <a:r>
                        <a:rPr lang="he-IL" sz="1600" dirty="0">
                          <a:effectLst/>
                          <a:cs typeface="+mn-cs"/>
                        </a:rPr>
                        <a:t>לא תקלה</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a:effectLst/>
                          <a:cs typeface="+mn-cs"/>
                        </a:rPr>
                        <a:t>0</a:t>
                      </a:r>
                      <a:endParaRPr lang="en-US" sz="160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dirty="0">
                          <a:effectLst/>
                          <a:cs typeface="+mn-cs"/>
                        </a:rPr>
                        <a:t>0</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dirty="0">
                          <a:effectLst/>
                          <a:cs typeface="+mn-cs"/>
                        </a:rPr>
                        <a:t>0</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948138312"/>
                  </a:ext>
                </a:extLst>
              </a:tr>
              <a:tr h="353423">
                <a:tc>
                  <a:txBody>
                    <a:bodyPr/>
                    <a:lstStyle/>
                    <a:p>
                      <a:pPr marL="252095" algn="r" rtl="1">
                        <a:lnSpc>
                          <a:spcPts val="1600"/>
                        </a:lnSpc>
                        <a:spcBef>
                          <a:spcPts val="600"/>
                        </a:spcBef>
                        <a:spcAft>
                          <a:spcPts val="0"/>
                        </a:spcAft>
                        <a:tabLst>
                          <a:tab pos="898525" algn="l"/>
                        </a:tabLst>
                      </a:pPr>
                      <a:r>
                        <a:rPr lang="he-IL" sz="1600" dirty="0">
                          <a:effectLst/>
                          <a:cs typeface="+mn-cs"/>
                        </a:rPr>
                        <a:t>נפתח מחדש</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dirty="0">
                          <a:effectLst/>
                          <a:cs typeface="+mn-cs"/>
                        </a:rPr>
                        <a:t>0</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a:effectLst/>
                          <a:cs typeface="+mn-cs"/>
                        </a:rPr>
                        <a:t>0</a:t>
                      </a:r>
                      <a:endParaRPr lang="en-US" sz="1600">
                        <a:effectLst/>
                        <a:latin typeface="Times New Roman" panose="02020603050405020304" pitchFamily="18" charset="0"/>
                        <a:ea typeface="Times New Roman" panose="02020603050405020304" pitchFamily="18" charset="0"/>
                        <a:cs typeface="+mn-cs"/>
                      </a:endParaRPr>
                    </a:p>
                  </a:txBody>
                  <a:tcPr marL="68580" marR="68580" marT="0" marB="0"/>
                </a:tc>
                <a:tc>
                  <a:txBody>
                    <a:bodyPr/>
                    <a:lstStyle/>
                    <a:p>
                      <a:pPr marL="252095" algn="ctr" rtl="1">
                        <a:lnSpc>
                          <a:spcPts val="1600"/>
                        </a:lnSpc>
                        <a:spcBef>
                          <a:spcPts val="600"/>
                        </a:spcBef>
                        <a:spcAft>
                          <a:spcPts val="0"/>
                        </a:spcAft>
                        <a:tabLst>
                          <a:tab pos="898525" algn="l"/>
                        </a:tabLst>
                      </a:pPr>
                      <a:r>
                        <a:rPr lang="he-IL" sz="1600" dirty="0">
                          <a:effectLst/>
                          <a:cs typeface="+mn-cs"/>
                        </a:rPr>
                        <a:t>0</a:t>
                      </a:r>
                      <a:endParaRPr lang="en-US" sz="1600" dirty="0">
                        <a:effectLst/>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1368312859"/>
                  </a:ext>
                </a:extLst>
              </a:tr>
            </a:tbl>
          </a:graphicData>
        </a:graphic>
      </p:graphicFrame>
    </p:spTree>
    <p:extLst>
      <p:ext uri="{BB962C8B-B14F-4D97-AF65-F5344CB8AC3E}">
        <p14:creationId xmlns:p14="http://schemas.microsoft.com/office/powerpoint/2010/main" val="193995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7C703AAF-33F2-4F10-9D68-ED7ACDCC67C1}"/>
              </a:ext>
            </a:extLst>
          </p:cNvPr>
          <p:cNvSpPr/>
          <p:nvPr/>
        </p:nvSpPr>
        <p:spPr>
          <a:xfrm>
            <a:off x="4071068" y="844337"/>
            <a:ext cx="4582428" cy="923330"/>
          </a:xfrm>
          <a:prstGeom prst="rect">
            <a:avLst/>
          </a:prstGeom>
          <a:noFill/>
        </p:spPr>
        <p:txBody>
          <a:bodyPr wrap="squar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SPR- TOP 10</a:t>
            </a:r>
            <a:endParaRPr lang="he-IL"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10" name="אובייקט 9">
            <a:extLst>
              <a:ext uri="{FF2B5EF4-FFF2-40B4-BE49-F238E27FC236}">
                <a16:creationId xmlns:a16="http://schemas.microsoft.com/office/drawing/2014/main" id="{F5897A2D-1864-4F11-A891-59B5AFEF7D70}"/>
              </a:ext>
            </a:extLst>
          </p:cNvPr>
          <p:cNvGraphicFramePr>
            <a:graphicFrameLocks noChangeAspect="1"/>
          </p:cNvGraphicFramePr>
          <p:nvPr>
            <p:extLst>
              <p:ext uri="{D42A27DB-BD31-4B8C-83A1-F6EECF244321}">
                <p14:modId xmlns:p14="http://schemas.microsoft.com/office/powerpoint/2010/main" val="259615756"/>
              </p:ext>
            </p:extLst>
          </p:nvPr>
        </p:nvGraphicFramePr>
        <p:xfrm>
          <a:off x="603250" y="2178121"/>
          <a:ext cx="10626725" cy="3752780"/>
        </p:xfrm>
        <a:graphic>
          <a:graphicData uri="http://schemas.openxmlformats.org/presentationml/2006/ole">
            <mc:AlternateContent xmlns:mc="http://schemas.openxmlformats.org/markup-compatibility/2006">
              <mc:Choice xmlns:v="urn:schemas-microsoft-com:vml" Requires="v">
                <p:oleObj spid="_x0000_s1026" name="Worksheet" r:id="rId3" imgW="6502400" imgH="2013001" progId="Excel.Sheet.12">
                  <p:embed/>
                </p:oleObj>
              </mc:Choice>
              <mc:Fallback>
                <p:oleObj name="Worksheet" r:id="rId3" imgW="6502400" imgH="2013001" progId="Excel.Sheet.12">
                  <p:embed/>
                  <p:pic>
                    <p:nvPicPr>
                      <p:cNvPr id="10" name="אובייקט 9">
                        <a:extLst>
                          <a:ext uri="{FF2B5EF4-FFF2-40B4-BE49-F238E27FC236}">
                            <a16:creationId xmlns:a16="http://schemas.microsoft.com/office/drawing/2014/main" id="{F5897A2D-1864-4F11-A891-59B5AFEF7D70}"/>
                          </a:ext>
                        </a:extLst>
                      </p:cNvPr>
                      <p:cNvPicPr/>
                      <p:nvPr/>
                    </p:nvPicPr>
                    <p:blipFill>
                      <a:blip r:embed="rId4"/>
                      <a:stretch>
                        <a:fillRect/>
                      </a:stretch>
                    </p:blipFill>
                    <p:spPr>
                      <a:xfrm>
                        <a:off x="603250" y="2178121"/>
                        <a:ext cx="10626725" cy="3752780"/>
                      </a:xfrm>
                      <a:prstGeom prst="rect">
                        <a:avLst/>
                      </a:prstGeom>
                      <a:noFill/>
                      <a:ln cap="sq">
                        <a:noFill/>
                      </a:ln>
                    </p:spPr>
                  </p:pic>
                </p:oleObj>
              </mc:Fallback>
            </mc:AlternateContent>
          </a:graphicData>
        </a:graphic>
      </p:graphicFrame>
    </p:spTree>
    <p:extLst>
      <p:ext uri="{BB962C8B-B14F-4D97-AF65-F5344CB8AC3E}">
        <p14:creationId xmlns:p14="http://schemas.microsoft.com/office/powerpoint/2010/main" val="2988244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57F9B426-24A6-4E79-B94E-7EB48FBE65F6}"/>
              </a:ext>
            </a:extLst>
          </p:cNvPr>
          <p:cNvSpPr/>
          <p:nvPr/>
        </p:nvSpPr>
        <p:spPr>
          <a:xfrm>
            <a:off x="4045972" y="558090"/>
            <a:ext cx="4974700"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he-IL" sz="5400" b="1" i="1" cap="none" spc="0" dirty="0">
                <a:ln/>
                <a:solidFill>
                  <a:schemeClr val="accent3">
                    <a:lumMod val="75000"/>
                  </a:schemeClr>
                </a:solidFill>
                <a:effectLst/>
                <a:latin typeface="David" panose="020E0502060401010101" pitchFamily="34" charset="-79"/>
                <a:cs typeface="David" panose="020E0502060401010101" pitchFamily="34" charset="-79"/>
              </a:rPr>
              <a:t>מסקנות והמלצות</a:t>
            </a:r>
          </a:p>
        </p:txBody>
      </p:sp>
      <p:sp>
        <p:nvSpPr>
          <p:cNvPr id="10" name="תיבת טקסט 9">
            <a:extLst>
              <a:ext uri="{FF2B5EF4-FFF2-40B4-BE49-F238E27FC236}">
                <a16:creationId xmlns:a16="http://schemas.microsoft.com/office/drawing/2014/main" id="{DDE0E16F-5545-487B-8DF1-AB24F038F9F1}"/>
              </a:ext>
            </a:extLst>
          </p:cNvPr>
          <p:cNvSpPr txBox="1"/>
          <p:nvPr/>
        </p:nvSpPr>
        <p:spPr>
          <a:xfrm>
            <a:off x="2258170" y="1725433"/>
            <a:ext cx="8865705" cy="3924151"/>
          </a:xfrm>
          <a:prstGeom prst="rect">
            <a:avLst/>
          </a:prstGeom>
          <a:noFill/>
        </p:spPr>
        <p:txBody>
          <a:bodyPr wrap="square" rtlCol="1">
            <a:spAutoFit/>
          </a:bodyPr>
          <a:lstStyle/>
          <a:p>
            <a:pPr algn="r"/>
            <a:r>
              <a:rPr lang="he-IL" sz="2400" b="1" dirty="0"/>
              <a:t>מסקנותינו ביחס </a:t>
            </a:r>
            <a:r>
              <a:rPr lang="he-IL" sz="2400" b="1" dirty="0" err="1"/>
              <a:t>לפרוייקט</a:t>
            </a:r>
            <a:r>
              <a:rPr lang="he-IL" sz="2400" b="1" dirty="0"/>
              <a:t> הינן:</a:t>
            </a:r>
          </a:p>
          <a:p>
            <a:pPr algn="r"/>
            <a:endParaRPr lang="he-IL" dirty="0"/>
          </a:p>
          <a:p>
            <a:pPr marL="285750" indent="-285750" algn="r" rtl="1">
              <a:lnSpc>
                <a:spcPct val="150000"/>
              </a:lnSpc>
              <a:buFont typeface="Wingdings" panose="05000000000000000000" pitchFamily="2" charset="2"/>
              <a:buChar char="§"/>
            </a:pPr>
            <a:r>
              <a:rPr lang="he-IL" dirty="0"/>
              <a:t>עקב אילוצי נגיף ה"קורונה", העבודה נעשתה מהבית. דבר שהקשה רבות על ביצוע </a:t>
            </a:r>
            <a:r>
              <a:rPr lang="he-IL" dirty="0" err="1"/>
              <a:t>הפרוייקט</a:t>
            </a:r>
            <a:r>
              <a:rPr lang="he-IL" dirty="0"/>
              <a:t>.</a:t>
            </a:r>
          </a:p>
          <a:p>
            <a:pPr marL="285750" indent="-285750" algn="r" rtl="1">
              <a:lnSpc>
                <a:spcPct val="150000"/>
              </a:lnSpc>
              <a:buFont typeface="Wingdings" panose="05000000000000000000" pitchFamily="2" charset="2"/>
              <a:buChar char="§"/>
            </a:pPr>
            <a:r>
              <a:rPr lang="he-IL" dirty="0"/>
              <a:t>על אף הקושי ההתחלתי בהכרת הפונקציות הבסיסיות של תוכנת </a:t>
            </a:r>
            <a:r>
              <a:rPr lang="en-US" dirty="0"/>
              <a:t>JIRA</a:t>
            </a:r>
            <a:r>
              <a:rPr lang="he-IL" dirty="0"/>
              <a:t>, התוכנה הוכיחה את עצמה ככלי יעיל מאוד לדיווח תקלות.</a:t>
            </a:r>
          </a:p>
          <a:p>
            <a:pPr marL="285750" indent="-285750" algn="r" rtl="1">
              <a:lnSpc>
                <a:spcPct val="150000"/>
              </a:lnSpc>
              <a:buFont typeface="Wingdings" panose="05000000000000000000" pitchFamily="2" charset="2"/>
              <a:buChar char="§"/>
            </a:pPr>
            <a:r>
              <a:rPr lang="he-IL" dirty="0"/>
              <a:t>העבודה מול מסמך </a:t>
            </a:r>
            <a:r>
              <a:rPr lang="he-IL" dirty="0" err="1"/>
              <a:t>הצ'קליסט</a:t>
            </a:r>
            <a:r>
              <a:rPr lang="he-IL" dirty="0"/>
              <a:t> הועילה לנו מאוד במציאת תקלות, שכן לא יכולנו למצוא תקלות חדשות ללא המסמך.</a:t>
            </a:r>
          </a:p>
          <a:p>
            <a:pPr marL="285750" indent="-285750" algn="r" rtl="1">
              <a:lnSpc>
                <a:spcPct val="150000"/>
              </a:lnSpc>
              <a:buFont typeface="Wingdings" panose="05000000000000000000" pitchFamily="2" charset="2"/>
              <a:buChar char="§"/>
            </a:pPr>
            <a:r>
              <a:rPr lang="he-IL" dirty="0"/>
              <a:t>לביצוע </a:t>
            </a:r>
            <a:r>
              <a:rPr lang="he-IL" dirty="0" err="1"/>
              <a:t>הפרוייקט</a:t>
            </a:r>
            <a:r>
              <a:rPr lang="he-IL" dirty="0"/>
              <a:t> לא ניתן לנו אפיון לאתר, דבר שהקשה עלינו מאוד בתכנון הבדיקות שתכננו לעשות ולכן נאלצנו לעבוד בשיטת </a:t>
            </a:r>
            <a:r>
              <a:rPr lang="en-US" dirty="0"/>
              <a:t> Exploratory</a:t>
            </a:r>
            <a:r>
              <a:rPr lang="he-IL" dirty="0"/>
              <a:t> (בדיקות חוקרות).</a:t>
            </a:r>
          </a:p>
          <a:p>
            <a:pPr marL="285750" indent="-285750" algn="l" rtl="1">
              <a:buFont typeface="Wingdings" panose="05000000000000000000" pitchFamily="2" charset="2"/>
              <a:buChar char="§"/>
            </a:pPr>
            <a:endParaRPr lang="he-IL" dirty="0"/>
          </a:p>
        </p:txBody>
      </p:sp>
    </p:spTree>
    <p:extLst>
      <p:ext uri="{BB962C8B-B14F-4D97-AF65-F5344CB8AC3E}">
        <p14:creationId xmlns:p14="http://schemas.microsoft.com/office/powerpoint/2010/main" val="121795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B40CB971-AEBE-4E82-97F7-476CAFC5AE60}"/>
              </a:ext>
            </a:extLst>
          </p:cNvPr>
          <p:cNvSpPr/>
          <p:nvPr/>
        </p:nvSpPr>
        <p:spPr>
          <a:xfrm>
            <a:off x="3853531" y="120768"/>
            <a:ext cx="4612160" cy="923330"/>
          </a:xfrm>
          <a:prstGeom prst="rect">
            <a:avLst/>
          </a:prstGeom>
        </p:spPr>
        <p:txBody>
          <a:bodyPr wrap="none">
            <a:spAutoFit/>
          </a:bodyPr>
          <a:lstStyle/>
          <a:p>
            <a:pPr lvl="0" algn="ctr"/>
            <a:r>
              <a:rPr lang="he-IL" sz="5400" b="1" i="1" dirty="0">
                <a:ln/>
                <a:solidFill>
                  <a:srgbClr val="EF7A24">
                    <a:lumMod val="75000"/>
                  </a:srgbClr>
                </a:solidFill>
                <a:latin typeface="David" panose="020E0502060401010101" pitchFamily="34" charset="-79"/>
                <a:cs typeface="David" panose="020E0502060401010101" pitchFamily="34" charset="-79"/>
              </a:rPr>
              <a:t>מסקנות והמלצות</a:t>
            </a:r>
          </a:p>
        </p:txBody>
      </p:sp>
      <p:sp>
        <p:nvSpPr>
          <p:cNvPr id="6" name="מלבן 5">
            <a:extLst>
              <a:ext uri="{FF2B5EF4-FFF2-40B4-BE49-F238E27FC236}">
                <a16:creationId xmlns:a16="http://schemas.microsoft.com/office/drawing/2014/main" id="{CB61A6D4-3831-43C9-B3CA-BC7A8703C0F5}"/>
              </a:ext>
            </a:extLst>
          </p:cNvPr>
          <p:cNvSpPr/>
          <p:nvPr/>
        </p:nvSpPr>
        <p:spPr>
          <a:xfrm>
            <a:off x="6096000" y="1235389"/>
            <a:ext cx="5107488" cy="461665"/>
          </a:xfrm>
          <a:prstGeom prst="rect">
            <a:avLst/>
          </a:prstGeom>
        </p:spPr>
        <p:txBody>
          <a:bodyPr wrap="none">
            <a:spAutoFit/>
          </a:bodyPr>
          <a:lstStyle/>
          <a:p>
            <a:pPr lvl="0" algn="r"/>
            <a:r>
              <a:rPr lang="he-IL" sz="2400" b="1" dirty="0">
                <a:solidFill>
                  <a:prstClr val="white"/>
                </a:solidFill>
              </a:rPr>
              <a:t>מסקנותינו ביחס לאתר "אשקלונט" הינן:</a:t>
            </a:r>
          </a:p>
        </p:txBody>
      </p:sp>
      <p:sp>
        <p:nvSpPr>
          <p:cNvPr id="7" name="תיבת טקסט 6">
            <a:extLst>
              <a:ext uri="{FF2B5EF4-FFF2-40B4-BE49-F238E27FC236}">
                <a16:creationId xmlns:a16="http://schemas.microsoft.com/office/drawing/2014/main" id="{60C81AC3-6E08-4B85-A13D-3CBEFB97EFC4}"/>
              </a:ext>
            </a:extLst>
          </p:cNvPr>
          <p:cNvSpPr txBox="1"/>
          <p:nvPr/>
        </p:nvSpPr>
        <p:spPr>
          <a:xfrm>
            <a:off x="1327968" y="1883820"/>
            <a:ext cx="9875520" cy="4801314"/>
          </a:xfrm>
          <a:prstGeom prst="rect">
            <a:avLst/>
          </a:prstGeom>
          <a:noFill/>
        </p:spPr>
        <p:txBody>
          <a:bodyPr wrap="square" rtlCol="1">
            <a:spAutoFit/>
          </a:bodyPr>
          <a:lstStyle/>
          <a:p>
            <a:pPr algn="r" rtl="1"/>
            <a:r>
              <a:rPr lang="he-IL" dirty="0"/>
              <a:t>באתר "אשקלונט" חסרים פיצ'רים מרכזיים שיתרמו להצלחה, כגון:</a:t>
            </a:r>
          </a:p>
          <a:p>
            <a:pPr algn="r" rtl="1"/>
            <a:endParaRPr lang="he-IL" dirty="0"/>
          </a:p>
          <a:p>
            <a:pPr marL="285750" indent="-285750" algn="r" rtl="1">
              <a:buFont typeface="Arial" panose="020B0604020202020204" pitchFamily="34" charset="0"/>
              <a:buChar char="•"/>
            </a:pPr>
            <a:r>
              <a:rPr lang="he-IL" dirty="0"/>
              <a:t>"צ'אט כתבים" שבו הם העיתונאים יוכלו לעדכן במהירות את </a:t>
            </a:r>
            <a:r>
              <a:rPr lang="he-IL" dirty="0" err="1"/>
              <a:t>עוקביהם</a:t>
            </a:r>
            <a:r>
              <a:rPr lang="he-IL" dirty="0"/>
              <a:t> על הנעשה בעיר.</a:t>
            </a:r>
          </a:p>
          <a:p>
            <a:pPr marL="285750" indent="-285750" algn="r" rtl="1">
              <a:buFont typeface="Arial" panose="020B0604020202020204" pitchFamily="34" charset="0"/>
              <a:buChar char="•"/>
            </a:pPr>
            <a:r>
              <a:rPr lang="he-IL" dirty="0"/>
              <a:t>הוספת פורום תושבים לפי תחומי עניין בעיר.</a:t>
            </a:r>
          </a:p>
          <a:p>
            <a:pPr marL="285750" indent="-285750" algn="r" rtl="1">
              <a:buFont typeface="Arial" panose="020B0604020202020204" pitchFamily="34" charset="0"/>
              <a:buChar char="•"/>
            </a:pPr>
            <a:r>
              <a:rPr lang="he-IL" dirty="0"/>
              <a:t>יכולת לשמירת כתבות מועדפות ושיתופן במדיות החברתיות.</a:t>
            </a:r>
          </a:p>
          <a:p>
            <a:pPr marL="285750" indent="-285750" algn="r" rtl="1">
              <a:buFont typeface="Arial" panose="020B0604020202020204" pitchFamily="34" charset="0"/>
              <a:buChar char="•"/>
            </a:pPr>
            <a:r>
              <a:rPr lang="he-IL" dirty="0"/>
              <a:t>יצירת פיצ'ר של התראות צבע אדום ועדכונים שוטפים על המתרחש...</a:t>
            </a:r>
          </a:p>
          <a:p>
            <a:pPr marL="285750" indent="-285750" algn="r" rtl="1">
              <a:buFont typeface="Arial" panose="020B0604020202020204" pitchFamily="34" charset="0"/>
              <a:buChar char="•"/>
            </a:pPr>
            <a:r>
              <a:rPr lang="he-IL" dirty="0"/>
              <a:t>יצירת אזור של "החיפושים המובילים" ובו תושבי העיר יוכלו לדעת מה עניין את שכניהם.</a:t>
            </a:r>
          </a:p>
          <a:p>
            <a:pPr marL="285750" indent="-285750" algn="r" rtl="1">
              <a:buFont typeface="Arial" panose="020B0604020202020204" pitchFamily="34" charset="0"/>
              <a:buChar char="•"/>
            </a:pPr>
            <a:r>
              <a:rPr lang="he-IL" dirty="0"/>
              <a:t>ניסיון ליצור מעורבות גבוהה של ראש העיר באתר ע"י עדכונים יומיים</a:t>
            </a:r>
            <a:r>
              <a:rPr lang="en-US" dirty="0"/>
              <a:t>/</a:t>
            </a:r>
            <a:r>
              <a:rPr lang="he-IL" dirty="0"/>
              <a:t>שבועיים בנוגע לפיתוח העיר.</a:t>
            </a:r>
          </a:p>
          <a:p>
            <a:pPr marL="285750" indent="-285750" algn="r" rtl="1">
              <a:buFont typeface="Arial" panose="020B0604020202020204" pitchFamily="34" charset="0"/>
              <a:buChar char="•"/>
            </a:pPr>
            <a:endParaRPr lang="he-IL" dirty="0"/>
          </a:p>
          <a:p>
            <a:pPr algn="r" rtl="1"/>
            <a:r>
              <a:rPr lang="he-IL" dirty="0"/>
              <a:t>לטעמנו, לאתר כמו "אשקלונט" יש פוטנציאל גבוה להצלחה. בזכות האתר ניתן ליצור קהילה גדולה של תושבי אשקלון אשר משתמשים באתר באופן יומיומי, ובכך לחזק את הקשר בין התושבים לעיר. אם כי לשם כך יש </a:t>
            </a:r>
            <a:r>
              <a:rPr lang="he-IL" dirty="0" err="1"/>
              <a:t>להנגיש</a:t>
            </a:r>
            <a:r>
              <a:rPr lang="he-IL" dirty="0"/>
              <a:t> את הפונקציות הבאות:</a:t>
            </a:r>
          </a:p>
          <a:p>
            <a:pPr algn="r" rtl="1"/>
            <a:endParaRPr lang="he-IL" dirty="0"/>
          </a:p>
          <a:p>
            <a:pPr marL="285750" indent="-285750" algn="r" rtl="1">
              <a:buFont typeface="Courier New" panose="02070309020205020404" pitchFamily="49" charset="0"/>
              <a:buChar char="o"/>
            </a:pPr>
            <a:r>
              <a:rPr lang="he-IL" dirty="0"/>
              <a:t>הנגשת האתר לבעלי מוגבלויות (דבר העלול להוביל לתביעות).</a:t>
            </a:r>
          </a:p>
          <a:p>
            <a:pPr marL="285750" indent="-285750" algn="r" rtl="1">
              <a:buFont typeface="Courier New" panose="02070309020205020404" pitchFamily="49" charset="0"/>
              <a:buChar char="o"/>
            </a:pPr>
            <a:r>
              <a:rPr lang="he-IL" dirty="0"/>
              <a:t>הנגשת האתר למספר שפות זרות מרכזיות.</a:t>
            </a:r>
          </a:p>
          <a:p>
            <a:pPr marL="285750" indent="-285750" algn="r" rtl="1">
              <a:buFont typeface="Courier New" panose="02070309020205020404" pitchFamily="49" charset="0"/>
              <a:buChar char="o"/>
            </a:pPr>
            <a:r>
              <a:rPr lang="he-IL" dirty="0"/>
              <a:t>דרך נוחה ליצירת קשר עם בעלי האתר בעזרת מס' טלפון, כתובת, דוא"ל </a:t>
            </a:r>
            <a:r>
              <a:rPr lang="he-IL" dirty="0" err="1"/>
              <a:t>וכו</a:t>
            </a:r>
            <a:r>
              <a:rPr lang="he-IL" dirty="0"/>
              <a:t>'..</a:t>
            </a:r>
          </a:p>
          <a:p>
            <a:pPr algn="r" rtl="1"/>
            <a:endParaRPr lang="he-IL" dirty="0"/>
          </a:p>
        </p:txBody>
      </p:sp>
    </p:spTree>
    <p:extLst>
      <p:ext uri="{BB962C8B-B14F-4D97-AF65-F5344CB8AC3E}">
        <p14:creationId xmlns:p14="http://schemas.microsoft.com/office/powerpoint/2010/main" val="330706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6453DA0-E030-45D3-8185-98E0E3A88733}"/>
              </a:ext>
            </a:extLst>
          </p:cNvPr>
          <p:cNvSpPr>
            <a:spLocks noGrp="1"/>
          </p:cNvSpPr>
          <p:nvPr>
            <p:ph type="title"/>
          </p:nvPr>
        </p:nvSpPr>
        <p:spPr>
          <a:xfrm>
            <a:off x="6096000" y="63414"/>
            <a:ext cx="1476375" cy="1325563"/>
          </a:xfrm>
        </p:spPr>
        <p:txBody>
          <a:bodyPr>
            <a:normAutofit fontScale="90000"/>
          </a:bodyPr>
          <a:lstStyle/>
          <a:p>
            <a:r>
              <a:rPr lang="he-IL" sz="6000" dirty="0"/>
              <a:t>                        </a:t>
            </a:r>
            <a:r>
              <a:rPr lang="he-IL" sz="6000" b="1" i="1" dirty="0">
                <a:solidFill>
                  <a:schemeClr val="accent2">
                    <a:lumMod val="60000"/>
                    <a:lumOff val="40000"/>
                  </a:schemeClr>
                </a:solidFill>
                <a:latin typeface="David" panose="020E0502060401010101" pitchFamily="34" charset="-79"/>
                <a:cs typeface="David" panose="020E0502060401010101" pitchFamily="34" charset="-79"/>
              </a:rPr>
              <a:t>כללי</a:t>
            </a:r>
            <a:r>
              <a:rPr lang="he-IL" sz="6000" dirty="0"/>
              <a:t> </a:t>
            </a:r>
          </a:p>
        </p:txBody>
      </p:sp>
      <p:sp>
        <p:nvSpPr>
          <p:cNvPr id="3" name="מציין מיקום תוכן 2">
            <a:extLst>
              <a:ext uri="{FF2B5EF4-FFF2-40B4-BE49-F238E27FC236}">
                <a16:creationId xmlns:a16="http://schemas.microsoft.com/office/drawing/2014/main" id="{07BAA840-972D-437F-AF29-C519B33C2935}"/>
              </a:ext>
            </a:extLst>
          </p:cNvPr>
          <p:cNvSpPr>
            <a:spLocks noGrp="1"/>
          </p:cNvSpPr>
          <p:nvPr>
            <p:ph idx="1"/>
          </p:nvPr>
        </p:nvSpPr>
        <p:spPr>
          <a:xfrm>
            <a:off x="833893" y="2369490"/>
            <a:ext cx="10524214" cy="6389420"/>
          </a:xfrm>
        </p:spPr>
        <p:txBody>
          <a:bodyPr>
            <a:normAutofit/>
          </a:bodyPr>
          <a:lstStyle/>
          <a:p>
            <a:pPr marL="252095" rtl="1">
              <a:lnSpc>
                <a:spcPts val="1600"/>
              </a:lnSpc>
              <a:spcBef>
                <a:spcPts val="600"/>
              </a:spcBef>
            </a:pPr>
            <a:r>
              <a:rPr lang="he-IL" sz="4000" dirty="0">
                <a:effectLst/>
                <a:latin typeface="Times New Roman" panose="02020603050405020304" pitchFamily="18" charset="0"/>
                <a:ea typeface="Times New Roman" panose="02020603050405020304" pitchFamily="18" charset="0"/>
                <a:cs typeface="David" panose="020E0502060401010101" pitchFamily="34" charset="-79"/>
              </a:rPr>
              <a:t>מטרת המצגת הינה סיכום תוצאות הבדיקות</a:t>
            </a:r>
          </a:p>
          <a:p>
            <a:pPr marL="252095" rtl="1">
              <a:lnSpc>
                <a:spcPts val="1600"/>
              </a:lnSpc>
              <a:spcBef>
                <a:spcPts val="600"/>
              </a:spcBef>
            </a:pPr>
            <a:endParaRPr lang="he-IL" sz="4000" dirty="0">
              <a:effectLst/>
              <a:latin typeface="Times New Roman" panose="02020603050405020304" pitchFamily="18" charset="0"/>
              <a:ea typeface="Times New Roman" panose="02020603050405020304" pitchFamily="18" charset="0"/>
              <a:cs typeface="David" panose="020E0502060401010101" pitchFamily="34" charset="-79"/>
            </a:endParaRPr>
          </a:p>
          <a:p>
            <a:pPr marL="23495" indent="0" rtl="1">
              <a:lnSpc>
                <a:spcPts val="1600"/>
              </a:lnSpc>
              <a:spcBef>
                <a:spcPts val="600"/>
              </a:spcBef>
              <a:buNone/>
            </a:pPr>
            <a:r>
              <a:rPr lang="he-IL" sz="4000" dirty="0">
                <a:effectLst/>
                <a:latin typeface="Times New Roman" panose="02020603050405020304" pitchFamily="18" charset="0"/>
                <a:ea typeface="Times New Roman" panose="02020603050405020304" pitchFamily="18" charset="0"/>
                <a:cs typeface="David" panose="020E0502060401010101" pitchFamily="34" charset="-79"/>
              </a:rPr>
              <a:t>   וסיפוק ערך מוסף המבוסס על התוצאות הללו.</a:t>
            </a:r>
          </a:p>
          <a:p>
            <a:pPr marL="23495" indent="0" rtl="1">
              <a:lnSpc>
                <a:spcPts val="1600"/>
              </a:lnSpc>
              <a:spcBef>
                <a:spcPts val="600"/>
              </a:spcBef>
              <a:buNone/>
            </a:pPr>
            <a:endParaRPr lang="en-US" sz="4000" dirty="0">
              <a:effectLst/>
              <a:latin typeface="Times New Roman" panose="02020603050405020304" pitchFamily="18" charset="0"/>
              <a:ea typeface="Times New Roman" panose="02020603050405020304" pitchFamily="18" charset="0"/>
              <a:cs typeface="David" panose="020E0502060401010101" pitchFamily="34" charset="-79"/>
            </a:endParaRPr>
          </a:p>
          <a:p>
            <a:pPr marL="252095" rtl="1">
              <a:lnSpc>
                <a:spcPts val="1600"/>
              </a:lnSpc>
              <a:spcBef>
                <a:spcPts val="600"/>
              </a:spcBef>
            </a:pPr>
            <a:r>
              <a:rPr lang="he-IL" sz="4000" dirty="0">
                <a:effectLst/>
                <a:latin typeface="Times New Roman" panose="02020603050405020304" pitchFamily="18" charset="0"/>
                <a:ea typeface="Times New Roman" panose="02020603050405020304" pitchFamily="18" charset="0"/>
                <a:cs typeface="David" panose="020E0502060401010101" pitchFamily="34" charset="-79"/>
              </a:rPr>
              <a:t>תוצאות </a:t>
            </a:r>
            <a:r>
              <a:rPr lang="he-IL" sz="4000" dirty="0">
                <a:latin typeface="Times New Roman" panose="02020603050405020304" pitchFamily="18" charset="0"/>
                <a:ea typeface="Times New Roman" panose="02020603050405020304" pitchFamily="18" charset="0"/>
                <a:cs typeface="David" panose="020E0502060401010101" pitchFamily="34" charset="-79"/>
              </a:rPr>
              <a:t>המצגת</a:t>
            </a:r>
            <a:r>
              <a:rPr lang="he-IL" sz="4000" dirty="0">
                <a:effectLst/>
                <a:latin typeface="Times New Roman" panose="02020603050405020304" pitchFamily="18" charset="0"/>
                <a:ea typeface="Times New Roman" panose="02020603050405020304" pitchFamily="18" charset="0"/>
                <a:cs typeface="David" panose="020E0502060401010101" pitchFamily="34" charset="-79"/>
              </a:rPr>
              <a:t> מאפשרות למשתמש/מנהל</a:t>
            </a:r>
          </a:p>
          <a:p>
            <a:pPr marL="252095" rtl="1">
              <a:lnSpc>
                <a:spcPts val="1600"/>
              </a:lnSpc>
              <a:spcBef>
                <a:spcPts val="600"/>
              </a:spcBef>
            </a:pPr>
            <a:endParaRPr lang="he-IL" sz="4000" dirty="0">
              <a:effectLst/>
              <a:latin typeface="Times New Roman" panose="02020603050405020304" pitchFamily="18" charset="0"/>
              <a:ea typeface="Times New Roman" panose="02020603050405020304" pitchFamily="18" charset="0"/>
              <a:cs typeface="David" panose="020E0502060401010101" pitchFamily="34" charset="-79"/>
            </a:endParaRPr>
          </a:p>
          <a:p>
            <a:pPr marL="23495" indent="0" rtl="1">
              <a:lnSpc>
                <a:spcPts val="1600"/>
              </a:lnSpc>
              <a:spcBef>
                <a:spcPts val="600"/>
              </a:spcBef>
              <a:buNone/>
            </a:pPr>
            <a:r>
              <a:rPr lang="he-IL" sz="4000" dirty="0">
                <a:effectLst/>
                <a:latin typeface="Times New Roman" panose="02020603050405020304" pitchFamily="18" charset="0"/>
                <a:ea typeface="Times New Roman" panose="02020603050405020304" pitchFamily="18" charset="0"/>
                <a:cs typeface="David" panose="020E0502060401010101" pitchFamily="34" charset="-79"/>
              </a:rPr>
              <a:t>   הפרויקט לקבל החלטה האם להעביר את המערכת </a:t>
            </a:r>
          </a:p>
          <a:p>
            <a:pPr marL="23495" indent="0" rtl="1">
              <a:lnSpc>
                <a:spcPts val="1600"/>
              </a:lnSpc>
              <a:spcBef>
                <a:spcPts val="600"/>
              </a:spcBef>
              <a:buNone/>
            </a:pPr>
            <a:endParaRPr lang="he-IL" sz="4000" dirty="0">
              <a:latin typeface="Times New Roman" panose="02020603050405020304" pitchFamily="18" charset="0"/>
              <a:ea typeface="Times New Roman" panose="02020603050405020304" pitchFamily="18" charset="0"/>
              <a:cs typeface="David" panose="020E0502060401010101" pitchFamily="34" charset="-79"/>
            </a:endParaRPr>
          </a:p>
          <a:p>
            <a:pPr marL="23495" indent="0" rtl="1">
              <a:lnSpc>
                <a:spcPts val="1600"/>
              </a:lnSpc>
              <a:spcBef>
                <a:spcPts val="600"/>
              </a:spcBef>
              <a:buNone/>
            </a:pPr>
            <a:r>
              <a:rPr lang="he-IL" sz="4000" dirty="0">
                <a:effectLst/>
                <a:latin typeface="Times New Roman" panose="02020603050405020304" pitchFamily="18" charset="0"/>
                <a:ea typeface="Times New Roman" panose="02020603050405020304" pitchFamily="18" charset="0"/>
                <a:cs typeface="David" panose="020E0502060401010101" pitchFamily="34" charset="-79"/>
              </a:rPr>
              <a:t>   לשלב הבא.</a:t>
            </a:r>
            <a:endParaRPr lang="en-US" sz="4000" dirty="0">
              <a:effectLst/>
              <a:latin typeface="Times New Roman" panose="02020603050405020304" pitchFamily="18" charset="0"/>
              <a:ea typeface="Times New Roman" panose="02020603050405020304" pitchFamily="18" charset="0"/>
              <a:cs typeface="David" panose="020E0502060401010101" pitchFamily="34" charset="-79"/>
            </a:endParaRPr>
          </a:p>
          <a:p>
            <a:pPr marL="0" indent="0" algn="ctr">
              <a:buNone/>
            </a:pPr>
            <a:endParaRPr lang="he-IL" sz="4400" dirty="0"/>
          </a:p>
        </p:txBody>
      </p:sp>
    </p:spTree>
    <p:extLst>
      <p:ext uri="{BB962C8B-B14F-4D97-AF65-F5344CB8AC3E}">
        <p14:creationId xmlns:p14="http://schemas.microsoft.com/office/powerpoint/2010/main" val="227655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590058-05B8-42EF-ADC0-CCF95CA25C22}"/>
              </a:ext>
            </a:extLst>
          </p:cNvPr>
          <p:cNvSpPr>
            <a:spLocks noGrp="1"/>
          </p:cNvSpPr>
          <p:nvPr>
            <p:ph type="title"/>
          </p:nvPr>
        </p:nvSpPr>
        <p:spPr>
          <a:xfrm>
            <a:off x="5973055" y="1864174"/>
            <a:ext cx="5627898" cy="1325563"/>
          </a:xfrm>
        </p:spPr>
        <p:txBody>
          <a:bodyPr>
            <a:noAutofit/>
          </a:bodyPr>
          <a:lstStyle/>
          <a:p>
            <a:r>
              <a:rPr lang="he-IL" sz="4000" b="1" kern="2000" cap="all" spc="200" dirty="0">
                <a:solidFill>
                  <a:schemeClr val="accent2">
                    <a:lumMod val="60000"/>
                    <a:lumOff val="40000"/>
                  </a:schemeClr>
                </a:solidFill>
                <a:effectLst/>
                <a:latin typeface="Times New Roman" panose="02020603050405020304" pitchFamily="18" charset="0"/>
                <a:cs typeface="+mn-cs"/>
              </a:rPr>
              <a:t> תיאור ביצועי הבדיקות</a:t>
            </a:r>
            <a:br>
              <a:rPr lang="en-US" sz="4000" b="1" kern="2000" cap="all" spc="200" dirty="0">
                <a:solidFill>
                  <a:schemeClr val="accent2">
                    <a:lumMod val="60000"/>
                    <a:lumOff val="40000"/>
                  </a:schemeClr>
                </a:solidFill>
                <a:effectLst/>
                <a:latin typeface="Times New Roman" panose="02020603050405020304" pitchFamily="18" charset="0"/>
                <a:cs typeface="+mn-cs"/>
              </a:rPr>
            </a:br>
            <a:endParaRPr lang="he-IL" sz="4000" dirty="0">
              <a:solidFill>
                <a:schemeClr val="accent2">
                  <a:lumMod val="60000"/>
                  <a:lumOff val="40000"/>
                </a:schemeClr>
              </a:solidFill>
              <a:cs typeface="+mn-cs"/>
            </a:endParaRPr>
          </a:p>
        </p:txBody>
      </p:sp>
      <p:sp>
        <p:nvSpPr>
          <p:cNvPr id="3" name="מציין מיקום תוכן 2">
            <a:extLst>
              <a:ext uri="{FF2B5EF4-FFF2-40B4-BE49-F238E27FC236}">
                <a16:creationId xmlns:a16="http://schemas.microsoft.com/office/drawing/2014/main" id="{363F16B1-D41D-43B9-B3BF-5B532DCCE212}"/>
              </a:ext>
            </a:extLst>
          </p:cNvPr>
          <p:cNvSpPr>
            <a:spLocks noGrp="1"/>
          </p:cNvSpPr>
          <p:nvPr>
            <p:ph idx="1"/>
          </p:nvPr>
        </p:nvSpPr>
        <p:spPr>
          <a:xfrm>
            <a:off x="1969763" y="2792172"/>
            <a:ext cx="9111223" cy="3679226"/>
          </a:xfrm>
        </p:spPr>
        <p:txBody>
          <a:bodyPr>
            <a:normAutofit fontScale="70000" lnSpcReduction="20000"/>
          </a:bodyPr>
          <a:lstStyle/>
          <a:p>
            <a:pPr marL="0" indent="0" algn="just" rtl="1">
              <a:lnSpc>
                <a:spcPct val="110000"/>
              </a:lnSpc>
              <a:spcBef>
                <a:spcPts val="600"/>
              </a:spcBef>
              <a:buNone/>
            </a:pPr>
            <a:r>
              <a:rPr lang="he-IL" sz="3400" dirty="0">
                <a:effectLst/>
                <a:latin typeface="Times New Roman" panose="02020603050405020304" pitchFamily="18" charset="0"/>
                <a:ea typeface="Times New Roman" panose="02020603050405020304" pitchFamily="18" charset="0"/>
                <a:cs typeface="David" panose="020E0502060401010101" pitchFamily="34" charset="-79"/>
              </a:rPr>
              <a:t>במהלך </a:t>
            </a:r>
            <a:r>
              <a:rPr lang="he-IL" sz="3400" dirty="0">
                <a:latin typeface="Times New Roman" panose="02020603050405020304" pitchFamily="18" charset="0"/>
                <a:ea typeface="Times New Roman" panose="02020603050405020304" pitchFamily="18" charset="0"/>
                <a:cs typeface="David" panose="020E0502060401010101" pitchFamily="34" charset="-79"/>
              </a:rPr>
              <a:t>פ</a:t>
            </a:r>
            <a:r>
              <a:rPr lang="he-IL" sz="3400" dirty="0">
                <a:effectLst/>
                <a:latin typeface="Times New Roman" panose="02020603050405020304" pitchFamily="18" charset="0"/>
                <a:ea typeface="Times New Roman" panose="02020603050405020304" pitchFamily="18" charset="0"/>
                <a:cs typeface="David" panose="020E0502060401010101" pitchFamily="34" charset="-79"/>
              </a:rPr>
              <a:t>רוייקט הבדיקות ביצענו שלושה סבבי בדיקות , כאשר לקחנו הפוגה של שלושה שבועות בין הסבבים </a:t>
            </a:r>
            <a:r>
              <a:rPr lang="he-IL" sz="3400" dirty="0">
                <a:latin typeface="Times New Roman" panose="02020603050405020304" pitchFamily="18" charset="0"/>
                <a:ea typeface="Times New Roman" panose="02020603050405020304" pitchFamily="18" charset="0"/>
                <a:cs typeface="David" panose="020E0502060401010101" pitchFamily="34" charset="-79"/>
              </a:rPr>
              <a:t>לטובת תיקון התקלות שנמצאו . </a:t>
            </a:r>
          </a:p>
          <a:p>
            <a:pPr marL="0" indent="0" algn="just" rtl="1">
              <a:lnSpc>
                <a:spcPct val="110000"/>
              </a:lnSpc>
              <a:spcBef>
                <a:spcPts val="600"/>
              </a:spcBef>
              <a:buNone/>
            </a:pPr>
            <a:endParaRPr lang="he-IL" sz="3400" dirty="0">
              <a:effectLst/>
              <a:latin typeface="Times New Roman" panose="02020603050405020304" pitchFamily="18" charset="0"/>
              <a:ea typeface="Times New Roman" panose="02020603050405020304" pitchFamily="18" charset="0"/>
              <a:cs typeface="David" panose="020E0502060401010101" pitchFamily="34" charset="-79"/>
            </a:endParaRPr>
          </a:p>
          <a:p>
            <a:pPr marL="0" indent="0" algn="just" rtl="1">
              <a:lnSpc>
                <a:spcPct val="110000"/>
              </a:lnSpc>
              <a:spcBef>
                <a:spcPts val="600"/>
              </a:spcBef>
              <a:buNone/>
            </a:pPr>
            <a:r>
              <a:rPr lang="he-IL" sz="3400" dirty="0">
                <a:latin typeface="Times New Roman" panose="02020603050405020304" pitchFamily="18" charset="0"/>
                <a:ea typeface="Times New Roman" panose="02020603050405020304" pitchFamily="18" charset="0"/>
                <a:cs typeface="David" panose="020E0502060401010101" pitchFamily="34" charset="-79"/>
              </a:rPr>
              <a:t>במהלך </a:t>
            </a:r>
            <a:r>
              <a:rPr lang="he-IL" sz="3400" dirty="0" err="1">
                <a:latin typeface="Times New Roman" panose="02020603050405020304" pitchFamily="18" charset="0"/>
                <a:ea typeface="Times New Roman" panose="02020603050405020304" pitchFamily="18" charset="0"/>
                <a:cs typeface="David" panose="020E0502060401010101" pitchFamily="34" charset="-79"/>
              </a:rPr>
              <a:t>הפרוייקט</a:t>
            </a:r>
            <a:r>
              <a:rPr lang="he-IL" sz="3400" dirty="0">
                <a:latin typeface="Times New Roman" panose="02020603050405020304" pitchFamily="18" charset="0"/>
                <a:ea typeface="Times New Roman" panose="02020603050405020304" pitchFamily="18" charset="0"/>
                <a:cs typeface="David" panose="020E0502060401010101" pitchFamily="34" charset="-79"/>
              </a:rPr>
              <a:t> נתקלנו במספר בעיות שעיכבו את ביצוע הבדיקות:</a:t>
            </a:r>
          </a:p>
          <a:p>
            <a:pPr algn="just">
              <a:lnSpc>
                <a:spcPct val="110000"/>
              </a:lnSpc>
              <a:spcBef>
                <a:spcPts val="600"/>
              </a:spcBef>
            </a:pPr>
            <a:r>
              <a:rPr lang="he-IL" sz="3400" dirty="0">
                <a:latin typeface="Times New Roman" panose="02020603050405020304" pitchFamily="18" charset="0"/>
                <a:ea typeface="Times New Roman" panose="02020603050405020304" pitchFamily="18" charset="0"/>
                <a:cs typeface="David" panose="020E0502060401010101" pitchFamily="34" charset="-79"/>
              </a:rPr>
              <a:t> פגישות עבודה אשר התקיימו בזום נקטעו לא פעם בגלל בני המשפחה שבבית.</a:t>
            </a:r>
          </a:p>
          <a:p>
            <a:pPr algn="just">
              <a:lnSpc>
                <a:spcPct val="110000"/>
              </a:lnSpc>
              <a:spcBef>
                <a:spcPts val="600"/>
              </a:spcBef>
            </a:pPr>
            <a:r>
              <a:rPr lang="he-IL" sz="3400" dirty="0">
                <a:effectLst/>
                <a:latin typeface="Times New Roman" panose="02020603050405020304" pitchFamily="18" charset="0"/>
                <a:ea typeface="Times New Roman" panose="02020603050405020304" pitchFamily="18" charset="0"/>
                <a:cs typeface="David" panose="020E0502060401010101" pitchFamily="34" charset="-79"/>
              </a:rPr>
              <a:t>לא </a:t>
            </a:r>
            <a:r>
              <a:rPr lang="he-IL" sz="3400" dirty="0">
                <a:latin typeface="Times New Roman" panose="02020603050405020304" pitchFamily="18" charset="0"/>
                <a:ea typeface="Times New Roman" panose="02020603050405020304" pitchFamily="18" charset="0"/>
                <a:cs typeface="David" panose="020E0502060401010101" pitchFamily="34" charset="-79"/>
              </a:rPr>
              <a:t>התקבלה הדרכה מספקת לתוכנת ה </a:t>
            </a:r>
            <a:r>
              <a:rPr lang="en-US" sz="3400" dirty="0">
                <a:latin typeface="Times New Roman" panose="02020603050405020304" pitchFamily="18" charset="0"/>
                <a:ea typeface="Times New Roman" panose="02020603050405020304" pitchFamily="18" charset="0"/>
                <a:cs typeface="David" panose="020E0502060401010101" pitchFamily="34" charset="-79"/>
              </a:rPr>
              <a:t>JIRA</a:t>
            </a:r>
            <a:r>
              <a:rPr lang="he-IL" sz="3400" dirty="0">
                <a:latin typeface="Times New Roman" panose="02020603050405020304" pitchFamily="18" charset="0"/>
                <a:ea typeface="Times New Roman" panose="02020603050405020304" pitchFamily="18" charset="0"/>
                <a:cs typeface="David" panose="020E0502060401010101" pitchFamily="34" charset="-79"/>
              </a:rPr>
              <a:t> דבר שהקשה רבות על קצב הבדיקות .</a:t>
            </a:r>
          </a:p>
          <a:p>
            <a:pPr algn="just">
              <a:lnSpc>
                <a:spcPct val="110000"/>
              </a:lnSpc>
              <a:spcBef>
                <a:spcPts val="600"/>
              </a:spcBef>
            </a:pPr>
            <a:r>
              <a:rPr lang="he-IL" sz="3400" dirty="0">
                <a:effectLst/>
                <a:latin typeface="Times New Roman" panose="02020603050405020304" pitchFamily="18" charset="0"/>
                <a:ea typeface="Times New Roman" panose="02020603050405020304" pitchFamily="18" charset="0"/>
                <a:cs typeface="David" panose="020E0502060401010101" pitchFamily="34" charset="-79"/>
              </a:rPr>
              <a:t>לא היו מספיק אנשי בדיקות לביצוע הבדיקות בטווח הזמנים הקצר שקיבלנו .</a:t>
            </a:r>
            <a:endParaRPr lang="en-US" sz="3400" dirty="0">
              <a:effectLst/>
              <a:latin typeface="Times New Roman" panose="02020603050405020304" pitchFamily="18" charset="0"/>
              <a:ea typeface="Times New Roman" panose="02020603050405020304" pitchFamily="18" charset="0"/>
              <a:cs typeface="David" panose="020E0502060401010101" pitchFamily="34" charset="-79"/>
            </a:endParaRPr>
          </a:p>
          <a:p>
            <a:endParaRPr lang="he-IL" dirty="0"/>
          </a:p>
        </p:txBody>
      </p:sp>
      <p:sp>
        <p:nvSpPr>
          <p:cNvPr id="5" name="מלבן 4">
            <a:extLst>
              <a:ext uri="{FF2B5EF4-FFF2-40B4-BE49-F238E27FC236}">
                <a16:creationId xmlns:a16="http://schemas.microsoft.com/office/drawing/2014/main" id="{4E12EC3B-FC51-4BEB-9C9A-C0EB46CF26B9}"/>
              </a:ext>
            </a:extLst>
          </p:cNvPr>
          <p:cNvSpPr/>
          <p:nvPr/>
        </p:nvSpPr>
        <p:spPr>
          <a:xfrm>
            <a:off x="3335469" y="897513"/>
            <a:ext cx="5521062" cy="83099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he-IL" sz="4800" b="1" i="1" cap="none" spc="0" dirty="0">
                <a:ln/>
                <a:solidFill>
                  <a:schemeClr val="accent3"/>
                </a:solidFill>
                <a:effectLst/>
                <a:latin typeface="David" panose="020E0502060401010101" pitchFamily="34" charset="-79"/>
                <a:cs typeface="David" panose="020E0502060401010101" pitchFamily="34" charset="-79"/>
              </a:rPr>
              <a:t>ביצועי בדיקות המערכת</a:t>
            </a:r>
          </a:p>
        </p:txBody>
      </p:sp>
    </p:spTree>
    <p:extLst>
      <p:ext uri="{BB962C8B-B14F-4D97-AF65-F5344CB8AC3E}">
        <p14:creationId xmlns:p14="http://schemas.microsoft.com/office/powerpoint/2010/main" val="398296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0C249D-F953-45E3-AFA4-08EE72C6DDB3}"/>
              </a:ext>
            </a:extLst>
          </p:cNvPr>
          <p:cNvSpPr>
            <a:spLocks noGrp="1"/>
          </p:cNvSpPr>
          <p:nvPr>
            <p:ph type="title"/>
          </p:nvPr>
        </p:nvSpPr>
        <p:spPr>
          <a:xfrm>
            <a:off x="5445741" y="1531750"/>
            <a:ext cx="5977326" cy="962614"/>
          </a:xfrm>
        </p:spPr>
        <p:txBody>
          <a:bodyPr/>
          <a:lstStyle/>
          <a:p>
            <a:pPr algn="r"/>
            <a:r>
              <a:rPr lang="he-IL" sz="4000" b="1" kern="2000" cap="all" spc="200" dirty="0">
                <a:solidFill>
                  <a:schemeClr val="accent2">
                    <a:lumMod val="60000"/>
                    <a:lumOff val="40000"/>
                  </a:schemeClr>
                </a:solidFill>
                <a:latin typeface="Times New Roman" panose="02020603050405020304" pitchFamily="18" charset="0"/>
                <a:cs typeface="+mn-cs"/>
              </a:rPr>
              <a:t> סיכום ביצועי הבדיקות</a:t>
            </a:r>
            <a:br>
              <a:rPr lang="en-US" sz="4000" b="1" kern="2000" cap="all" spc="200" dirty="0">
                <a:solidFill>
                  <a:schemeClr val="accent2">
                    <a:lumMod val="60000"/>
                    <a:lumOff val="40000"/>
                  </a:schemeClr>
                </a:solidFill>
                <a:latin typeface="Times New Roman" panose="02020603050405020304" pitchFamily="18" charset="0"/>
                <a:cs typeface="+mn-cs"/>
              </a:rPr>
            </a:br>
            <a:endParaRPr lang="he-IL" sz="4000" dirty="0">
              <a:solidFill>
                <a:schemeClr val="accent2">
                  <a:lumMod val="60000"/>
                  <a:lumOff val="40000"/>
                </a:schemeClr>
              </a:solidFill>
              <a:cs typeface="+mn-cs"/>
            </a:endParaRPr>
          </a:p>
        </p:txBody>
      </p:sp>
      <p:sp>
        <p:nvSpPr>
          <p:cNvPr id="3" name="מלבן 2">
            <a:extLst>
              <a:ext uri="{FF2B5EF4-FFF2-40B4-BE49-F238E27FC236}">
                <a16:creationId xmlns:a16="http://schemas.microsoft.com/office/drawing/2014/main" id="{12574DD0-E236-4750-90FB-2A7B33BF9635}"/>
              </a:ext>
            </a:extLst>
          </p:cNvPr>
          <p:cNvSpPr/>
          <p:nvPr/>
        </p:nvSpPr>
        <p:spPr>
          <a:xfrm>
            <a:off x="3159291" y="2136075"/>
            <a:ext cx="8024415" cy="430887"/>
          </a:xfrm>
          <a:prstGeom prst="rect">
            <a:avLst/>
          </a:prstGeom>
        </p:spPr>
        <p:txBody>
          <a:bodyPr wrap="square">
            <a:spAutoFit/>
          </a:bodyPr>
          <a:lstStyle/>
          <a:p>
            <a:pPr algn="r" rtl="1"/>
            <a:r>
              <a:rPr lang="he-IL" sz="2200" b="1" dirty="0"/>
              <a:t>טבלה זו מרכזת את מספר הבדיקות שתוכננו ובוצעו לכל סבב בדיקה.</a:t>
            </a:r>
          </a:p>
        </p:txBody>
      </p:sp>
      <p:graphicFrame>
        <p:nvGraphicFramePr>
          <p:cNvPr id="5" name="מציין מיקום תוכן 3">
            <a:extLst>
              <a:ext uri="{FF2B5EF4-FFF2-40B4-BE49-F238E27FC236}">
                <a16:creationId xmlns:a16="http://schemas.microsoft.com/office/drawing/2014/main" id="{6D7FDC0A-762E-4EE1-B95E-BACB961BFB58}"/>
              </a:ext>
            </a:extLst>
          </p:cNvPr>
          <p:cNvGraphicFramePr>
            <a:graphicFrameLocks noGrp="1"/>
          </p:cNvGraphicFramePr>
          <p:nvPr>
            <p:ph idx="1"/>
            <p:extLst>
              <p:ext uri="{D42A27DB-BD31-4B8C-83A1-F6EECF244321}">
                <p14:modId xmlns:p14="http://schemas.microsoft.com/office/powerpoint/2010/main" val="1679917214"/>
              </p:ext>
            </p:extLst>
          </p:nvPr>
        </p:nvGraphicFramePr>
        <p:xfrm>
          <a:off x="1138639" y="2658414"/>
          <a:ext cx="10129908" cy="3436938"/>
        </p:xfrm>
        <a:graphic>
          <a:graphicData uri="http://schemas.openxmlformats.org/drawingml/2006/table">
            <a:tbl>
              <a:tblPr rtl="1">
                <a:tableStyleId>{5C22544A-7EE6-4342-B048-85BDC9FD1C3A}</a:tableStyleId>
              </a:tblPr>
              <a:tblGrid>
                <a:gridCol w="1809688">
                  <a:extLst>
                    <a:ext uri="{9D8B030D-6E8A-4147-A177-3AD203B41FA5}">
                      <a16:colId xmlns:a16="http://schemas.microsoft.com/office/drawing/2014/main" val="3342927656"/>
                    </a:ext>
                  </a:extLst>
                </a:gridCol>
                <a:gridCol w="1694477">
                  <a:extLst>
                    <a:ext uri="{9D8B030D-6E8A-4147-A177-3AD203B41FA5}">
                      <a16:colId xmlns:a16="http://schemas.microsoft.com/office/drawing/2014/main" val="4054396666"/>
                    </a:ext>
                  </a:extLst>
                </a:gridCol>
                <a:gridCol w="1694477">
                  <a:extLst>
                    <a:ext uri="{9D8B030D-6E8A-4147-A177-3AD203B41FA5}">
                      <a16:colId xmlns:a16="http://schemas.microsoft.com/office/drawing/2014/main" val="2205875650"/>
                    </a:ext>
                  </a:extLst>
                </a:gridCol>
                <a:gridCol w="1694477">
                  <a:extLst>
                    <a:ext uri="{9D8B030D-6E8A-4147-A177-3AD203B41FA5}">
                      <a16:colId xmlns:a16="http://schemas.microsoft.com/office/drawing/2014/main" val="833744547"/>
                    </a:ext>
                  </a:extLst>
                </a:gridCol>
                <a:gridCol w="1695564">
                  <a:extLst>
                    <a:ext uri="{9D8B030D-6E8A-4147-A177-3AD203B41FA5}">
                      <a16:colId xmlns:a16="http://schemas.microsoft.com/office/drawing/2014/main" val="3772537651"/>
                    </a:ext>
                  </a:extLst>
                </a:gridCol>
                <a:gridCol w="1541225">
                  <a:extLst>
                    <a:ext uri="{9D8B030D-6E8A-4147-A177-3AD203B41FA5}">
                      <a16:colId xmlns:a16="http://schemas.microsoft.com/office/drawing/2014/main" val="2723991479"/>
                    </a:ext>
                  </a:extLst>
                </a:gridCol>
              </a:tblGrid>
              <a:tr h="1186430">
                <a:tc>
                  <a:txBody>
                    <a:bodyPr/>
                    <a:lstStyle/>
                    <a:p>
                      <a:pPr marL="252095" algn="r" rtl="1">
                        <a:lnSpc>
                          <a:spcPct val="100000"/>
                        </a:lnSpc>
                        <a:spcBef>
                          <a:spcPts val="600"/>
                        </a:spcBef>
                        <a:tabLst>
                          <a:tab pos="898525" algn="l"/>
                        </a:tabLst>
                      </a:pPr>
                      <a:endParaRPr lang="he-IL" sz="1800" b="0" dirty="0">
                        <a:effectLst/>
                        <a:cs typeface="+mn-cs"/>
                      </a:endParaRPr>
                    </a:p>
                    <a:p>
                      <a:pPr marL="252095" algn="r" rtl="1">
                        <a:lnSpc>
                          <a:spcPct val="100000"/>
                        </a:lnSpc>
                        <a:spcBef>
                          <a:spcPts val="600"/>
                        </a:spcBef>
                        <a:tabLst>
                          <a:tab pos="898525" algn="l"/>
                        </a:tabLst>
                      </a:pPr>
                      <a:r>
                        <a:rPr lang="he-IL" sz="1800" b="0" dirty="0">
                          <a:effectLst/>
                          <a:cs typeface="+mn-cs"/>
                        </a:rPr>
                        <a:t>מס' סבב</a:t>
                      </a:r>
                      <a:endParaRPr lang="en-US" sz="1800" b="0"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accent1"/>
                    </a:solidFill>
                  </a:tcPr>
                </a:tc>
                <a:tc>
                  <a:txBody>
                    <a:bodyPr/>
                    <a:lstStyle/>
                    <a:p>
                      <a:pPr marL="252095" algn="r" rtl="1">
                        <a:lnSpc>
                          <a:spcPct val="100000"/>
                        </a:lnSpc>
                        <a:spcBef>
                          <a:spcPts val="600"/>
                        </a:spcBef>
                        <a:tabLst>
                          <a:tab pos="898525" algn="l"/>
                        </a:tabLst>
                      </a:pPr>
                      <a:endParaRPr lang="he-IL" sz="1800" b="0" dirty="0">
                        <a:effectLst/>
                        <a:cs typeface="+mn-cs"/>
                      </a:endParaRPr>
                    </a:p>
                    <a:p>
                      <a:pPr marL="252095" algn="r" rtl="1">
                        <a:lnSpc>
                          <a:spcPct val="100000"/>
                        </a:lnSpc>
                        <a:spcBef>
                          <a:spcPts val="600"/>
                        </a:spcBef>
                        <a:tabLst>
                          <a:tab pos="898525" algn="l"/>
                        </a:tabLst>
                      </a:pPr>
                      <a:r>
                        <a:rPr lang="he-IL" sz="1800" b="0" dirty="0">
                          <a:effectLst/>
                          <a:cs typeface="+mn-cs"/>
                        </a:rPr>
                        <a:t>מס' הבדיקות שתוכננו לביצוע</a:t>
                      </a:r>
                      <a:endParaRPr lang="en-US" sz="1800" b="0"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accent1"/>
                    </a:solidFill>
                  </a:tcPr>
                </a:tc>
                <a:tc>
                  <a:txBody>
                    <a:bodyPr/>
                    <a:lstStyle/>
                    <a:p>
                      <a:pPr marL="252095" algn="r" rtl="1">
                        <a:lnSpc>
                          <a:spcPct val="100000"/>
                        </a:lnSpc>
                        <a:spcBef>
                          <a:spcPts val="600"/>
                        </a:spcBef>
                        <a:tabLst>
                          <a:tab pos="898525" algn="l"/>
                        </a:tabLst>
                      </a:pPr>
                      <a:endParaRPr lang="he-IL" sz="1800" b="0" dirty="0">
                        <a:effectLst/>
                        <a:cs typeface="+mn-cs"/>
                      </a:endParaRPr>
                    </a:p>
                    <a:p>
                      <a:pPr marL="252095" algn="r" rtl="1">
                        <a:lnSpc>
                          <a:spcPct val="100000"/>
                        </a:lnSpc>
                        <a:spcBef>
                          <a:spcPts val="600"/>
                        </a:spcBef>
                        <a:tabLst>
                          <a:tab pos="898525" algn="l"/>
                        </a:tabLst>
                      </a:pPr>
                      <a:r>
                        <a:rPr lang="he-IL" sz="1800" b="0" dirty="0">
                          <a:effectLst/>
                          <a:cs typeface="+mn-cs"/>
                        </a:rPr>
                        <a:t>מס' הבדיקות שבוצעו</a:t>
                      </a:r>
                      <a:endParaRPr lang="en-US" sz="1800" b="0"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accent1"/>
                    </a:solidFill>
                  </a:tcPr>
                </a:tc>
                <a:tc>
                  <a:txBody>
                    <a:bodyPr/>
                    <a:lstStyle/>
                    <a:p>
                      <a:pPr marL="252095" algn="r" rtl="1">
                        <a:lnSpc>
                          <a:spcPct val="100000"/>
                        </a:lnSpc>
                        <a:spcBef>
                          <a:spcPts val="600"/>
                        </a:spcBef>
                        <a:tabLst>
                          <a:tab pos="898525" algn="l"/>
                        </a:tabLst>
                      </a:pPr>
                      <a:endParaRPr lang="he-IL" sz="1800" b="0" dirty="0">
                        <a:effectLst/>
                        <a:cs typeface="+mn-cs"/>
                      </a:endParaRPr>
                    </a:p>
                    <a:p>
                      <a:pPr marL="252095" algn="r" rtl="1">
                        <a:lnSpc>
                          <a:spcPct val="100000"/>
                        </a:lnSpc>
                        <a:spcBef>
                          <a:spcPts val="600"/>
                        </a:spcBef>
                        <a:tabLst>
                          <a:tab pos="898525" algn="l"/>
                        </a:tabLst>
                      </a:pPr>
                      <a:r>
                        <a:rPr lang="he-IL" sz="1800" b="0" dirty="0">
                          <a:effectLst/>
                          <a:cs typeface="+mn-cs"/>
                        </a:rPr>
                        <a:t>אחוז הבדיקות שבוצעו</a:t>
                      </a:r>
                      <a:endParaRPr lang="en-US" sz="1800" b="0"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accent1"/>
                    </a:solidFill>
                  </a:tcPr>
                </a:tc>
                <a:tc>
                  <a:txBody>
                    <a:bodyPr/>
                    <a:lstStyle/>
                    <a:p>
                      <a:pPr marL="252095" algn="r" rtl="1">
                        <a:lnSpc>
                          <a:spcPct val="100000"/>
                        </a:lnSpc>
                        <a:spcBef>
                          <a:spcPts val="600"/>
                        </a:spcBef>
                        <a:tabLst>
                          <a:tab pos="898525" algn="l"/>
                        </a:tabLst>
                      </a:pPr>
                      <a:endParaRPr lang="he-IL" sz="1800" b="0" dirty="0">
                        <a:effectLst/>
                        <a:cs typeface="+mn-cs"/>
                      </a:endParaRPr>
                    </a:p>
                    <a:p>
                      <a:pPr marL="252095" algn="r" rtl="1">
                        <a:lnSpc>
                          <a:spcPct val="100000"/>
                        </a:lnSpc>
                        <a:spcBef>
                          <a:spcPts val="600"/>
                        </a:spcBef>
                        <a:tabLst>
                          <a:tab pos="898525" algn="l"/>
                        </a:tabLst>
                      </a:pPr>
                      <a:r>
                        <a:rPr lang="he-IL" sz="1800" b="0" dirty="0">
                          <a:effectLst/>
                          <a:cs typeface="+mn-cs"/>
                        </a:rPr>
                        <a:t>מס' הבדיקות שעברו בהצלחה</a:t>
                      </a:r>
                      <a:endParaRPr lang="en-US" sz="1800" b="0"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accent1"/>
                    </a:solidFill>
                  </a:tcPr>
                </a:tc>
                <a:tc>
                  <a:txBody>
                    <a:bodyPr/>
                    <a:lstStyle/>
                    <a:p>
                      <a:pPr marL="252095" algn="r" rtl="1">
                        <a:lnSpc>
                          <a:spcPct val="100000"/>
                        </a:lnSpc>
                        <a:spcBef>
                          <a:spcPts val="600"/>
                        </a:spcBef>
                        <a:tabLst>
                          <a:tab pos="898525" algn="l"/>
                        </a:tabLst>
                      </a:pPr>
                      <a:r>
                        <a:rPr lang="he-IL" sz="1800" b="0" dirty="0">
                          <a:effectLst/>
                          <a:cs typeface="+mn-cs"/>
                        </a:rPr>
                        <a:t>אחוז הבדיקות שעברו בהצלחה</a:t>
                      </a:r>
                      <a:endParaRPr lang="en-US" sz="1800" b="0"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accent1"/>
                    </a:solidFill>
                  </a:tcPr>
                </a:tc>
                <a:extLst>
                  <a:ext uri="{0D108BD9-81ED-4DB2-BD59-A6C34878D82A}">
                    <a16:rowId xmlns:a16="http://schemas.microsoft.com/office/drawing/2014/main" val="3742444281"/>
                  </a:ext>
                </a:extLst>
              </a:tr>
              <a:tr h="801278">
                <a:tc>
                  <a:txBody>
                    <a:bodyPr/>
                    <a:lstStyle/>
                    <a:p>
                      <a:pPr marL="252095" lvl="0" algn="just" rtl="1">
                        <a:lnSpc>
                          <a:spcPct val="150000"/>
                        </a:lnSpc>
                        <a:spcBef>
                          <a:spcPts val="600"/>
                        </a:spcBef>
                        <a:tabLst>
                          <a:tab pos="898525" algn="l"/>
                        </a:tabLst>
                      </a:pPr>
                      <a:r>
                        <a:rPr lang="he-IL" sz="1800" b="0">
                          <a:effectLst/>
                        </a:rPr>
                        <a:t>סבב ראשון</a:t>
                      </a:r>
                      <a:endParaRPr lang="en-US" sz="1800" b="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just" rtl="1">
                        <a:lnSpc>
                          <a:spcPct val="200000"/>
                        </a:lnSpc>
                        <a:spcBef>
                          <a:spcPts val="600"/>
                        </a:spcBef>
                        <a:tabLst>
                          <a:tab pos="898525" algn="l"/>
                        </a:tabLst>
                      </a:pPr>
                      <a:r>
                        <a:rPr lang="he-IL" sz="1600" dirty="0">
                          <a:effectLst/>
                        </a:rPr>
                        <a:t> 64</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just" rtl="1">
                        <a:lnSpc>
                          <a:spcPct val="200000"/>
                        </a:lnSpc>
                        <a:spcBef>
                          <a:spcPts val="600"/>
                        </a:spcBef>
                        <a:tabLst>
                          <a:tab pos="898525" algn="l"/>
                        </a:tabLst>
                      </a:pPr>
                      <a:r>
                        <a:rPr lang="he-IL" sz="1600" dirty="0">
                          <a:effectLst/>
                        </a:rPr>
                        <a:t> 64</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just" rtl="1">
                        <a:lnSpc>
                          <a:spcPct val="200000"/>
                        </a:lnSpc>
                        <a:spcBef>
                          <a:spcPts val="600"/>
                        </a:spcBef>
                        <a:tabLst>
                          <a:tab pos="898525" algn="l"/>
                        </a:tabLst>
                      </a:pPr>
                      <a:r>
                        <a:rPr lang="he-IL" sz="1600" dirty="0">
                          <a:effectLst/>
                        </a:rPr>
                        <a:t>100%</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just" rtl="1">
                        <a:lnSpc>
                          <a:spcPct val="200000"/>
                        </a:lnSpc>
                        <a:spcBef>
                          <a:spcPts val="600"/>
                        </a:spcBef>
                        <a:tabLst>
                          <a:tab pos="898525" algn="l"/>
                        </a:tabLst>
                      </a:pPr>
                      <a:r>
                        <a:rPr lang="he-IL" sz="1600" dirty="0">
                          <a:effectLst/>
                        </a:rPr>
                        <a:t> 43</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just" rtl="1">
                        <a:lnSpc>
                          <a:spcPct val="200000"/>
                        </a:lnSpc>
                        <a:spcBef>
                          <a:spcPts val="600"/>
                        </a:spcBef>
                        <a:tabLst>
                          <a:tab pos="898525" algn="l"/>
                        </a:tabLst>
                      </a:pPr>
                      <a:r>
                        <a:rPr lang="he-IL" sz="1600" dirty="0">
                          <a:effectLst/>
                        </a:rPr>
                        <a:t> 67.18%</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extLst>
                  <a:ext uri="{0D108BD9-81ED-4DB2-BD59-A6C34878D82A}">
                    <a16:rowId xmlns:a16="http://schemas.microsoft.com/office/drawing/2014/main" val="2990518464"/>
                  </a:ext>
                </a:extLst>
              </a:tr>
              <a:tr h="724615">
                <a:tc>
                  <a:txBody>
                    <a:bodyPr/>
                    <a:lstStyle/>
                    <a:p>
                      <a:pPr marL="252095" lvl="0" algn="just" rtl="1">
                        <a:lnSpc>
                          <a:spcPct val="150000"/>
                        </a:lnSpc>
                        <a:spcBef>
                          <a:spcPts val="600"/>
                        </a:spcBef>
                        <a:tabLst>
                          <a:tab pos="898525" algn="l"/>
                        </a:tabLst>
                      </a:pPr>
                      <a:r>
                        <a:rPr lang="he-IL" sz="1800" b="0" dirty="0">
                          <a:effectLst/>
                        </a:rPr>
                        <a:t>סבב שני</a:t>
                      </a:r>
                      <a:endParaRPr lang="en-US" sz="1800" b="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just" rtl="1">
                        <a:lnSpc>
                          <a:spcPct val="200000"/>
                        </a:lnSpc>
                        <a:spcBef>
                          <a:spcPts val="600"/>
                        </a:spcBef>
                        <a:tabLst>
                          <a:tab pos="898525" algn="l"/>
                        </a:tabLst>
                      </a:pPr>
                      <a:r>
                        <a:rPr lang="he-IL" sz="1600" dirty="0">
                          <a:effectLst/>
                        </a:rPr>
                        <a:t> 40      </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just" rtl="1">
                        <a:lnSpc>
                          <a:spcPct val="200000"/>
                        </a:lnSpc>
                        <a:spcBef>
                          <a:spcPts val="600"/>
                        </a:spcBef>
                        <a:tabLst>
                          <a:tab pos="898525" algn="l"/>
                        </a:tabLst>
                      </a:pPr>
                      <a:r>
                        <a:rPr lang="he-IL" sz="1600" dirty="0">
                          <a:effectLst/>
                        </a:rPr>
                        <a:t> 32</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just" rtl="1">
                        <a:lnSpc>
                          <a:spcPct val="200000"/>
                        </a:lnSpc>
                        <a:spcBef>
                          <a:spcPts val="600"/>
                        </a:spcBef>
                        <a:tabLst>
                          <a:tab pos="898525" algn="l"/>
                        </a:tabLst>
                      </a:pPr>
                      <a:r>
                        <a:rPr lang="he-IL" sz="1600" dirty="0">
                          <a:effectLst/>
                        </a:rPr>
                        <a:t> 80%</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just" rtl="1">
                        <a:lnSpc>
                          <a:spcPct val="200000"/>
                        </a:lnSpc>
                        <a:spcBef>
                          <a:spcPts val="600"/>
                        </a:spcBef>
                        <a:tabLst>
                          <a:tab pos="898525" algn="l"/>
                        </a:tabLst>
                      </a:pPr>
                      <a:r>
                        <a:rPr lang="he-IL" sz="1600" dirty="0">
                          <a:effectLst/>
                        </a:rPr>
                        <a:t> 20 </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just" rtl="1">
                        <a:lnSpc>
                          <a:spcPct val="200000"/>
                        </a:lnSpc>
                        <a:spcBef>
                          <a:spcPts val="600"/>
                        </a:spcBef>
                        <a:tabLst>
                          <a:tab pos="898525" algn="l"/>
                        </a:tabLst>
                      </a:pPr>
                      <a:r>
                        <a:rPr lang="he-IL" sz="1600" dirty="0">
                          <a:effectLst/>
                        </a:rPr>
                        <a:t> 62.5%</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extLst>
                  <a:ext uri="{0D108BD9-81ED-4DB2-BD59-A6C34878D82A}">
                    <a16:rowId xmlns:a16="http://schemas.microsoft.com/office/drawing/2014/main" val="4130334174"/>
                  </a:ext>
                </a:extLst>
              </a:tr>
              <a:tr h="724615">
                <a:tc>
                  <a:txBody>
                    <a:bodyPr/>
                    <a:lstStyle/>
                    <a:p>
                      <a:pPr marL="252095" lvl="0" algn="just" rtl="1">
                        <a:lnSpc>
                          <a:spcPct val="150000"/>
                        </a:lnSpc>
                        <a:spcBef>
                          <a:spcPts val="600"/>
                        </a:spcBef>
                        <a:tabLst>
                          <a:tab pos="898525" algn="l"/>
                        </a:tabLst>
                      </a:pPr>
                      <a:r>
                        <a:rPr lang="he-IL" sz="1800" b="0" dirty="0">
                          <a:effectLst/>
                        </a:rPr>
                        <a:t>סבב שלישי</a:t>
                      </a:r>
                      <a:endParaRPr lang="en-US" sz="1800" b="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just" rtl="1">
                        <a:lnSpc>
                          <a:spcPct val="200000"/>
                        </a:lnSpc>
                        <a:spcBef>
                          <a:spcPts val="600"/>
                        </a:spcBef>
                        <a:tabLst>
                          <a:tab pos="898525" algn="l"/>
                        </a:tabLst>
                      </a:pPr>
                      <a:r>
                        <a:rPr lang="he-IL" sz="1600" dirty="0">
                          <a:effectLst/>
                        </a:rPr>
                        <a:t> 18</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just" rtl="1">
                        <a:lnSpc>
                          <a:spcPct val="200000"/>
                        </a:lnSpc>
                        <a:spcBef>
                          <a:spcPts val="600"/>
                        </a:spcBef>
                        <a:tabLst>
                          <a:tab pos="898525" algn="l"/>
                        </a:tabLst>
                      </a:pPr>
                      <a:r>
                        <a:rPr lang="he-IL" sz="1600" dirty="0">
                          <a:effectLst/>
                        </a:rPr>
                        <a:t> 16</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just" rtl="1">
                        <a:lnSpc>
                          <a:spcPct val="200000"/>
                        </a:lnSpc>
                        <a:spcBef>
                          <a:spcPts val="600"/>
                        </a:spcBef>
                        <a:tabLst>
                          <a:tab pos="898525" algn="l"/>
                        </a:tabLst>
                      </a:pPr>
                      <a:r>
                        <a:rPr lang="he-IL" sz="1600" dirty="0">
                          <a:effectLst/>
                        </a:rPr>
                        <a:t>88.888%</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just" rtl="1">
                        <a:lnSpc>
                          <a:spcPct val="200000"/>
                        </a:lnSpc>
                        <a:spcBef>
                          <a:spcPts val="600"/>
                        </a:spcBef>
                        <a:tabLst>
                          <a:tab pos="898525" algn="l"/>
                        </a:tabLst>
                      </a:pPr>
                      <a:r>
                        <a:rPr lang="he-IL" sz="1600" dirty="0">
                          <a:effectLst/>
                        </a:rPr>
                        <a:t> 10</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just" rtl="1">
                        <a:lnSpc>
                          <a:spcPct val="200000"/>
                        </a:lnSpc>
                        <a:spcBef>
                          <a:spcPts val="600"/>
                        </a:spcBef>
                        <a:tabLst>
                          <a:tab pos="898525" algn="l"/>
                        </a:tabLst>
                      </a:pPr>
                      <a:r>
                        <a:rPr lang="he-IL" sz="1600" dirty="0">
                          <a:effectLst/>
                        </a:rPr>
                        <a:t> 62.5%</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extLst>
                  <a:ext uri="{0D108BD9-81ED-4DB2-BD59-A6C34878D82A}">
                    <a16:rowId xmlns:a16="http://schemas.microsoft.com/office/drawing/2014/main" val="3363716334"/>
                  </a:ext>
                </a:extLst>
              </a:tr>
            </a:tbl>
          </a:graphicData>
        </a:graphic>
      </p:graphicFrame>
    </p:spTree>
    <p:extLst>
      <p:ext uri="{BB962C8B-B14F-4D97-AF65-F5344CB8AC3E}">
        <p14:creationId xmlns:p14="http://schemas.microsoft.com/office/powerpoint/2010/main" val="247403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a:extLst>
              <a:ext uri="{FF2B5EF4-FFF2-40B4-BE49-F238E27FC236}">
                <a16:creationId xmlns:a16="http://schemas.microsoft.com/office/drawing/2014/main" id="{B26AC7E4-FD5C-4191-99BA-6F2CA2D4DB8C}"/>
              </a:ext>
            </a:extLst>
          </p:cNvPr>
          <p:cNvSpPr/>
          <p:nvPr/>
        </p:nvSpPr>
        <p:spPr>
          <a:xfrm>
            <a:off x="3218449" y="697245"/>
            <a:ext cx="5755102" cy="83099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he-IL" sz="4800" b="1" i="1" cap="none" spc="0" dirty="0">
                <a:ln/>
                <a:solidFill>
                  <a:schemeClr val="accent3">
                    <a:lumMod val="75000"/>
                  </a:schemeClr>
                </a:solidFill>
                <a:effectLst/>
                <a:latin typeface="David" panose="020E0502060401010101" pitchFamily="34" charset="-79"/>
                <a:cs typeface="David" panose="020E0502060401010101" pitchFamily="34" charset="-79"/>
              </a:rPr>
              <a:t>תוצאות בדיקות המערכת</a:t>
            </a:r>
          </a:p>
        </p:txBody>
      </p:sp>
      <p:sp>
        <p:nvSpPr>
          <p:cNvPr id="7" name="מלבן 6">
            <a:extLst>
              <a:ext uri="{FF2B5EF4-FFF2-40B4-BE49-F238E27FC236}">
                <a16:creationId xmlns:a16="http://schemas.microsoft.com/office/drawing/2014/main" id="{C4B8752C-593A-40AC-B7D0-226D7D7B545D}"/>
              </a:ext>
            </a:extLst>
          </p:cNvPr>
          <p:cNvSpPr/>
          <p:nvPr/>
        </p:nvSpPr>
        <p:spPr>
          <a:xfrm>
            <a:off x="6096000" y="1620575"/>
            <a:ext cx="5197256" cy="707886"/>
          </a:xfrm>
          <a:prstGeom prst="rect">
            <a:avLst/>
          </a:prstGeom>
          <a:noFill/>
        </p:spPr>
        <p:txBody>
          <a:bodyPr wrap="none" lIns="91440" tIns="45720" rIns="91440" bIns="45720">
            <a:spAutoFit/>
          </a:bodyPr>
          <a:lstStyle/>
          <a:p>
            <a:pPr algn="ctr"/>
            <a:r>
              <a:rPr lang="he-IL" sz="4000" b="1" cap="none" spc="0" dirty="0">
                <a:ln/>
                <a:solidFill>
                  <a:schemeClr val="accent2">
                    <a:lumMod val="60000"/>
                    <a:lumOff val="40000"/>
                  </a:schemeClr>
                </a:solidFill>
                <a:effectLst>
                  <a:outerShdw blurRad="38100" dist="19050" dir="2700000" algn="tl" rotWithShape="0">
                    <a:schemeClr val="dk1">
                      <a:lumMod val="50000"/>
                      <a:alpha val="40000"/>
                    </a:schemeClr>
                  </a:outerShdw>
                </a:effectLst>
              </a:rPr>
              <a:t>דיווחי תקלות לפי סבבים</a:t>
            </a:r>
          </a:p>
        </p:txBody>
      </p:sp>
      <p:graphicFrame>
        <p:nvGraphicFramePr>
          <p:cNvPr id="8" name="מציין מיקום תוכן 3">
            <a:extLst>
              <a:ext uri="{FF2B5EF4-FFF2-40B4-BE49-F238E27FC236}">
                <a16:creationId xmlns:a16="http://schemas.microsoft.com/office/drawing/2014/main" id="{5952D02F-51CE-40AD-869A-ABFEB787CA42}"/>
              </a:ext>
            </a:extLst>
          </p:cNvPr>
          <p:cNvGraphicFramePr>
            <a:graphicFrameLocks noGrp="1"/>
          </p:cNvGraphicFramePr>
          <p:nvPr>
            <p:ph idx="1"/>
            <p:extLst>
              <p:ext uri="{D42A27DB-BD31-4B8C-83A1-F6EECF244321}">
                <p14:modId xmlns:p14="http://schemas.microsoft.com/office/powerpoint/2010/main" val="1480831272"/>
              </p:ext>
            </p:extLst>
          </p:nvPr>
        </p:nvGraphicFramePr>
        <p:xfrm>
          <a:off x="1167493" y="2702992"/>
          <a:ext cx="10125763" cy="3364246"/>
        </p:xfrm>
        <a:graphic>
          <a:graphicData uri="http://schemas.openxmlformats.org/drawingml/2006/table">
            <a:tbl>
              <a:tblPr rtl="1">
                <a:tableStyleId>{5C22544A-7EE6-4342-B048-85BDC9FD1C3A}</a:tableStyleId>
              </a:tblPr>
              <a:tblGrid>
                <a:gridCol w="2450914">
                  <a:extLst>
                    <a:ext uri="{9D8B030D-6E8A-4147-A177-3AD203B41FA5}">
                      <a16:colId xmlns:a16="http://schemas.microsoft.com/office/drawing/2014/main" val="3412261212"/>
                    </a:ext>
                  </a:extLst>
                </a:gridCol>
                <a:gridCol w="2223995">
                  <a:extLst>
                    <a:ext uri="{9D8B030D-6E8A-4147-A177-3AD203B41FA5}">
                      <a16:colId xmlns:a16="http://schemas.microsoft.com/office/drawing/2014/main" val="2362888561"/>
                    </a:ext>
                  </a:extLst>
                </a:gridCol>
                <a:gridCol w="1603287">
                  <a:extLst>
                    <a:ext uri="{9D8B030D-6E8A-4147-A177-3AD203B41FA5}">
                      <a16:colId xmlns:a16="http://schemas.microsoft.com/office/drawing/2014/main" val="2777531346"/>
                    </a:ext>
                  </a:extLst>
                </a:gridCol>
                <a:gridCol w="1846783">
                  <a:extLst>
                    <a:ext uri="{9D8B030D-6E8A-4147-A177-3AD203B41FA5}">
                      <a16:colId xmlns:a16="http://schemas.microsoft.com/office/drawing/2014/main" val="1138038174"/>
                    </a:ext>
                  </a:extLst>
                </a:gridCol>
                <a:gridCol w="2000784">
                  <a:extLst>
                    <a:ext uri="{9D8B030D-6E8A-4147-A177-3AD203B41FA5}">
                      <a16:colId xmlns:a16="http://schemas.microsoft.com/office/drawing/2014/main" val="3887513407"/>
                    </a:ext>
                  </a:extLst>
                </a:gridCol>
              </a:tblGrid>
              <a:tr h="1274425">
                <a:tc>
                  <a:txBody>
                    <a:bodyPr/>
                    <a:lstStyle/>
                    <a:p>
                      <a:pPr marL="252095" algn="ctr" rtl="1">
                        <a:lnSpc>
                          <a:spcPct val="250000"/>
                        </a:lnSpc>
                        <a:spcBef>
                          <a:spcPts val="600"/>
                        </a:spcBef>
                        <a:tabLst>
                          <a:tab pos="898525" algn="l"/>
                        </a:tabLst>
                      </a:pPr>
                      <a:r>
                        <a:rPr lang="he-IL" sz="1800" b="0" dirty="0">
                          <a:effectLst/>
                          <a:latin typeface="Bahnschrift Condensed" panose="020B0502040204020203" pitchFamily="34" charset="0"/>
                        </a:rPr>
                        <a:t>סבב</a:t>
                      </a:r>
                      <a:r>
                        <a:rPr lang="en-US" sz="1800" b="0" dirty="0">
                          <a:effectLst/>
                          <a:latin typeface="Bahnschrift Condensed" panose="020B0502040204020203" pitchFamily="34" charset="0"/>
                        </a:rPr>
                        <a:t>/</a:t>
                      </a:r>
                      <a:r>
                        <a:rPr lang="he-IL" sz="1800" b="0" dirty="0">
                          <a:effectLst/>
                          <a:latin typeface="Bahnschrift Condensed" panose="020B0502040204020203" pitchFamily="34" charset="0"/>
                        </a:rPr>
                        <a:t>חומרה</a:t>
                      </a:r>
                      <a:endParaRPr lang="en-US" sz="1800" b="0" dirty="0">
                        <a:effectLst/>
                        <a:latin typeface="Bahnschrift Condensed" panose="020B0502040204020203" pitchFamily="34" charset="0"/>
                        <a:ea typeface="Times New Roman" panose="02020603050405020304" pitchFamily="18" charset="0"/>
                        <a:cs typeface="David" panose="020E0502060401010101" pitchFamily="34" charset="-79"/>
                      </a:endParaRPr>
                    </a:p>
                  </a:txBody>
                  <a:tcPr marL="68580" marR="68580" marT="0" marB="0">
                    <a:solidFill>
                      <a:schemeClr val="accent1"/>
                    </a:solidFill>
                  </a:tcPr>
                </a:tc>
                <a:tc>
                  <a:txBody>
                    <a:bodyPr/>
                    <a:lstStyle/>
                    <a:p>
                      <a:pPr marL="252095" algn="r" rtl="1">
                        <a:lnSpc>
                          <a:spcPct val="100000"/>
                        </a:lnSpc>
                        <a:spcBef>
                          <a:spcPts val="600"/>
                        </a:spcBef>
                        <a:tabLst>
                          <a:tab pos="898525" algn="l"/>
                        </a:tabLst>
                      </a:pPr>
                      <a:r>
                        <a:rPr lang="he-IL" sz="1800" b="0" dirty="0">
                          <a:effectLst/>
                          <a:latin typeface="Bahnschrift Condensed" panose="020B0502040204020203" pitchFamily="34" charset="0"/>
                        </a:rPr>
                        <a:t>מס' תקלות</a:t>
                      </a:r>
                      <a:endParaRPr lang="en-US" sz="1800" b="0" dirty="0">
                        <a:effectLst/>
                        <a:latin typeface="Bahnschrift Condensed" panose="020B0502040204020203" pitchFamily="34" charset="0"/>
                      </a:endParaRPr>
                    </a:p>
                    <a:p>
                      <a:pPr marL="252095" algn="r" rtl="1">
                        <a:lnSpc>
                          <a:spcPct val="100000"/>
                        </a:lnSpc>
                        <a:spcBef>
                          <a:spcPts val="600"/>
                        </a:spcBef>
                        <a:tabLst>
                          <a:tab pos="898525" algn="l"/>
                        </a:tabLst>
                      </a:pPr>
                      <a:r>
                        <a:rPr lang="he-IL" sz="1800" b="0" dirty="0">
                          <a:effectLst/>
                          <a:latin typeface="Bahnschrift Condensed" panose="020B0502040204020203" pitchFamily="34" charset="0"/>
                        </a:rPr>
                        <a:t>חומרה קריטית</a:t>
                      </a:r>
                      <a:endParaRPr lang="en-US" sz="1800" b="0" dirty="0">
                        <a:effectLst/>
                        <a:latin typeface="Bahnschrift Condensed" panose="020B0502040204020203" pitchFamily="34" charset="0"/>
                        <a:ea typeface="Times New Roman" panose="02020603050405020304" pitchFamily="18" charset="0"/>
                        <a:cs typeface="David" panose="020E0502060401010101" pitchFamily="34" charset="-79"/>
                      </a:endParaRPr>
                    </a:p>
                  </a:txBody>
                  <a:tcPr marL="68580" marR="68580" marT="0" marB="0" anchor="ctr">
                    <a:solidFill>
                      <a:schemeClr val="accent1"/>
                    </a:solidFill>
                  </a:tcPr>
                </a:tc>
                <a:tc>
                  <a:txBody>
                    <a:bodyPr/>
                    <a:lstStyle/>
                    <a:p>
                      <a:pPr marL="252095" algn="r" rtl="1">
                        <a:lnSpc>
                          <a:spcPct val="100000"/>
                        </a:lnSpc>
                        <a:spcBef>
                          <a:spcPts val="600"/>
                        </a:spcBef>
                        <a:tabLst>
                          <a:tab pos="898525" algn="l"/>
                        </a:tabLst>
                      </a:pPr>
                      <a:r>
                        <a:rPr lang="he-IL" sz="1800" b="0" dirty="0">
                          <a:effectLst/>
                          <a:latin typeface="Bahnschrift Condensed" panose="020B0502040204020203" pitchFamily="34" charset="0"/>
                        </a:rPr>
                        <a:t>מס' תקלות</a:t>
                      </a:r>
                      <a:endParaRPr lang="en-US" sz="1800" b="0" dirty="0">
                        <a:effectLst/>
                        <a:latin typeface="Bahnschrift Condensed" panose="020B0502040204020203" pitchFamily="34" charset="0"/>
                      </a:endParaRPr>
                    </a:p>
                    <a:p>
                      <a:pPr marL="252095" algn="r" rtl="1">
                        <a:lnSpc>
                          <a:spcPct val="100000"/>
                        </a:lnSpc>
                        <a:spcBef>
                          <a:spcPts val="600"/>
                        </a:spcBef>
                        <a:tabLst>
                          <a:tab pos="898525" algn="l"/>
                        </a:tabLst>
                      </a:pPr>
                      <a:r>
                        <a:rPr lang="he-IL" sz="1800" b="0" dirty="0">
                          <a:effectLst/>
                          <a:latin typeface="Bahnschrift Condensed" panose="020B0502040204020203" pitchFamily="34" charset="0"/>
                        </a:rPr>
                        <a:t>חומרה גבוהה</a:t>
                      </a:r>
                      <a:endParaRPr lang="en-US" sz="1800" b="0" dirty="0">
                        <a:effectLst/>
                        <a:latin typeface="Bahnschrift Condensed" panose="020B0502040204020203" pitchFamily="34" charset="0"/>
                        <a:ea typeface="Times New Roman" panose="02020603050405020304" pitchFamily="18" charset="0"/>
                        <a:cs typeface="David" panose="020E0502060401010101" pitchFamily="34" charset="-79"/>
                      </a:endParaRPr>
                    </a:p>
                  </a:txBody>
                  <a:tcPr marL="68580" marR="68580" marT="0" marB="0" anchor="ctr">
                    <a:solidFill>
                      <a:schemeClr val="accent1"/>
                    </a:solidFill>
                  </a:tcPr>
                </a:tc>
                <a:tc>
                  <a:txBody>
                    <a:bodyPr/>
                    <a:lstStyle/>
                    <a:p>
                      <a:pPr marL="252095" algn="r" rtl="1">
                        <a:lnSpc>
                          <a:spcPct val="100000"/>
                        </a:lnSpc>
                        <a:spcBef>
                          <a:spcPts val="600"/>
                        </a:spcBef>
                        <a:tabLst>
                          <a:tab pos="898525" algn="l"/>
                        </a:tabLst>
                      </a:pPr>
                      <a:r>
                        <a:rPr lang="he-IL" sz="1800" b="0" dirty="0">
                          <a:effectLst/>
                          <a:latin typeface="Bahnschrift Condensed" panose="020B0502040204020203" pitchFamily="34" charset="0"/>
                        </a:rPr>
                        <a:t>מס' תקלות</a:t>
                      </a:r>
                      <a:endParaRPr lang="en-US" sz="1800" b="0" dirty="0">
                        <a:effectLst/>
                        <a:latin typeface="Bahnschrift Condensed" panose="020B0502040204020203" pitchFamily="34" charset="0"/>
                      </a:endParaRPr>
                    </a:p>
                    <a:p>
                      <a:pPr marL="252095" algn="r" rtl="1">
                        <a:lnSpc>
                          <a:spcPct val="100000"/>
                        </a:lnSpc>
                        <a:spcBef>
                          <a:spcPts val="600"/>
                        </a:spcBef>
                        <a:tabLst>
                          <a:tab pos="898525" algn="l"/>
                        </a:tabLst>
                      </a:pPr>
                      <a:r>
                        <a:rPr lang="he-IL" sz="1800" b="0" dirty="0">
                          <a:effectLst/>
                          <a:latin typeface="Bahnschrift Condensed" panose="020B0502040204020203" pitchFamily="34" charset="0"/>
                        </a:rPr>
                        <a:t>חומרה בינונית</a:t>
                      </a:r>
                      <a:endParaRPr lang="en-US" sz="1800" b="0" dirty="0">
                        <a:effectLst/>
                        <a:latin typeface="Bahnschrift Condensed" panose="020B0502040204020203" pitchFamily="34" charset="0"/>
                        <a:ea typeface="Times New Roman" panose="02020603050405020304" pitchFamily="18" charset="0"/>
                        <a:cs typeface="David" panose="020E0502060401010101" pitchFamily="34" charset="-79"/>
                      </a:endParaRPr>
                    </a:p>
                  </a:txBody>
                  <a:tcPr marL="68580" marR="68580" marT="0" marB="0" anchor="ctr">
                    <a:solidFill>
                      <a:schemeClr val="accent1"/>
                    </a:solidFill>
                  </a:tcPr>
                </a:tc>
                <a:tc>
                  <a:txBody>
                    <a:bodyPr/>
                    <a:lstStyle/>
                    <a:p>
                      <a:pPr marL="252095" algn="r" rtl="1">
                        <a:lnSpc>
                          <a:spcPct val="100000"/>
                        </a:lnSpc>
                        <a:spcBef>
                          <a:spcPts val="600"/>
                        </a:spcBef>
                        <a:tabLst>
                          <a:tab pos="898525" algn="l"/>
                        </a:tabLst>
                      </a:pPr>
                      <a:r>
                        <a:rPr lang="he-IL" sz="1800" b="0" dirty="0">
                          <a:effectLst/>
                          <a:latin typeface="Bahnschrift Condensed" panose="020B0502040204020203" pitchFamily="34" charset="0"/>
                        </a:rPr>
                        <a:t>מס' תקלות</a:t>
                      </a:r>
                      <a:endParaRPr lang="en-US" sz="1800" b="0" dirty="0">
                        <a:effectLst/>
                        <a:latin typeface="Bahnschrift Condensed" panose="020B0502040204020203" pitchFamily="34" charset="0"/>
                      </a:endParaRPr>
                    </a:p>
                    <a:p>
                      <a:pPr marL="252095" algn="r" rtl="1">
                        <a:lnSpc>
                          <a:spcPct val="100000"/>
                        </a:lnSpc>
                        <a:spcBef>
                          <a:spcPts val="600"/>
                        </a:spcBef>
                        <a:tabLst>
                          <a:tab pos="898525" algn="l"/>
                        </a:tabLst>
                      </a:pPr>
                      <a:r>
                        <a:rPr lang="he-IL" sz="1800" b="0" dirty="0">
                          <a:effectLst/>
                          <a:latin typeface="Bahnschrift Condensed" panose="020B0502040204020203" pitchFamily="34" charset="0"/>
                        </a:rPr>
                        <a:t>חומרה נמוכה</a:t>
                      </a:r>
                      <a:endParaRPr lang="en-US" sz="1800" b="0" dirty="0">
                        <a:effectLst/>
                        <a:latin typeface="Bahnschrift Condensed" panose="020B0502040204020203" pitchFamily="34" charset="0"/>
                        <a:ea typeface="Times New Roman" panose="02020603050405020304" pitchFamily="18" charset="0"/>
                        <a:cs typeface="David" panose="020E0502060401010101" pitchFamily="34" charset="-79"/>
                      </a:endParaRPr>
                    </a:p>
                  </a:txBody>
                  <a:tcPr marL="68580" marR="68580" marT="0" marB="0" anchor="ctr">
                    <a:solidFill>
                      <a:schemeClr val="accent1"/>
                    </a:solidFill>
                  </a:tcPr>
                </a:tc>
                <a:extLst>
                  <a:ext uri="{0D108BD9-81ED-4DB2-BD59-A6C34878D82A}">
                    <a16:rowId xmlns:a16="http://schemas.microsoft.com/office/drawing/2014/main" val="2560379597"/>
                  </a:ext>
                </a:extLst>
              </a:tr>
              <a:tr h="696607">
                <a:tc>
                  <a:txBody>
                    <a:bodyPr/>
                    <a:lstStyle/>
                    <a:p>
                      <a:pPr marL="252095" algn="r" rtl="1">
                        <a:lnSpc>
                          <a:spcPct val="250000"/>
                        </a:lnSpc>
                        <a:spcBef>
                          <a:spcPts val="600"/>
                        </a:spcBef>
                        <a:tabLst>
                          <a:tab pos="898525" algn="l"/>
                        </a:tabLst>
                      </a:pPr>
                      <a:r>
                        <a:rPr lang="he-IL" sz="1800" b="0" dirty="0">
                          <a:effectLst/>
                        </a:rPr>
                        <a:t>סבב ראשון</a:t>
                      </a:r>
                      <a:endParaRPr lang="en-US" sz="1800" b="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0">
                        <a:lnSpc>
                          <a:spcPct val="250000"/>
                        </a:lnSpc>
                        <a:spcBef>
                          <a:spcPts val="600"/>
                        </a:spcBef>
                        <a:tabLst>
                          <a:tab pos="898525" algn="l"/>
                        </a:tabLst>
                      </a:pPr>
                      <a:r>
                        <a:rPr lang="he-IL" sz="1600" dirty="0">
                          <a:effectLst/>
                        </a:rPr>
                        <a:t> 0</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0">
                        <a:lnSpc>
                          <a:spcPct val="250000"/>
                        </a:lnSpc>
                        <a:spcBef>
                          <a:spcPts val="600"/>
                        </a:spcBef>
                        <a:tabLst>
                          <a:tab pos="898525" algn="l"/>
                        </a:tabLst>
                      </a:pPr>
                      <a:r>
                        <a:rPr lang="he-IL" sz="1600" dirty="0">
                          <a:effectLst/>
                        </a:rPr>
                        <a:t> 4</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0">
                        <a:lnSpc>
                          <a:spcPct val="250000"/>
                        </a:lnSpc>
                        <a:spcBef>
                          <a:spcPts val="600"/>
                        </a:spcBef>
                        <a:tabLst>
                          <a:tab pos="898525" algn="l"/>
                        </a:tabLst>
                      </a:pPr>
                      <a:r>
                        <a:rPr lang="he-IL" sz="1600" dirty="0">
                          <a:effectLst/>
                        </a:rPr>
                        <a:t> 11</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0">
                        <a:lnSpc>
                          <a:spcPct val="250000"/>
                        </a:lnSpc>
                        <a:spcBef>
                          <a:spcPts val="600"/>
                        </a:spcBef>
                        <a:tabLst>
                          <a:tab pos="898525" algn="l"/>
                        </a:tabLst>
                      </a:pPr>
                      <a:r>
                        <a:rPr lang="he-IL" sz="1600" dirty="0">
                          <a:effectLst/>
                        </a:rPr>
                        <a:t> 6</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extLst>
                  <a:ext uri="{0D108BD9-81ED-4DB2-BD59-A6C34878D82A}">
                    <a16:rowId xmlns:a16="http://schemas.microsoft.com/office/drawing/2014/main" val="2261484492"/>
                  </a:ext>
                </a:extLst>
              </a:tr>
              <a:tr h="696607">
                <a:tc>
                  <a:txBody>
                    <a:bodyPr/>
                    <a:lstStyle/>
                    <a:p>
                      <a:pPr marL="252095" algn="r" rtl="1">
                        <a:lnSpc>
                          <a:spcPct val="250000"/>
                        </a:lnSpc>
                        <a:spcBef>
                          <a:spcPts val="600"/>
                        </a:spcBef>
                        <a:tabLst>
                          <a:tab pos="898525" algn="l"/>
                        </a:tabLst>
                      </a:pPr>
                      <a:r>
                        <a:rPr lang="he-IL" sz="1800" b="0" dirty="0">
                          <a:effectLst/>
                        </a:rPr>
                        <a:t>סבב שני</a:t>
                      </a:r>
                      <a:endParaRPr lang="en-US" sz="1800" b="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0">
                        <a:lnSpc>
                          <a:spcPct val="250000"/>
                        </a:lnSpc>
                        <a:spcBef>
                          <a:spcPts val="600"/>
                        </a:spcBef>
                        <a:tabLst>
                          <a:tab pos="898525" algn="l"/>
                        </a:tabLst>
                      </a:pPr>
                      <a:r>
                        <a:rPr lang="he-IL" sz="1600" dirty="0">
                          <a:effectLst/>
                        </a:rPr>
                        <a:t> 0</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0">
                        <a:lnSpc>
                          <a:spcPct val="250000"/>
                        </a:lnSpc>
                        <a:spcBef>
                          <a:spcPts val="600"/>
                        </a:spcBef>
                        <a:tabLst>
                          <a:tab pos="898525" algn="l"/>
                        </a:tabLst>
                      </a:pPr>
                      <a:r>
                        <a:rPr lang="he-IL" sz="1600" dirty="0">
                          <a:effectLst/>
                        </a:rPr>
                        <a:t> 3</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0">
                        <a:lnSpc>
                          <a:spcPct val="250000"/>
                        </a:lnSpc>
                        <a:spcBef>
                          <a:spcPts val="600"/>
                        </a:spcBef>
                        <a:tabLst>
                          <a:tab pos="898525" algn="l"/>
                        </a:tabLst>
                      </a:pPr>
                      <a:r>
                        <a:rPr lang="he-IL" sz="1600" dirty="0">
                          <a:effectLst/>
                        </a:rPr>
                        <a:t>  6 </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0">
                        <a:lnSpc>
                          <a:spcPct val="250000"/>
                        </a:lnSpc>
                        <a:spcBef>
                          <a:spcPts val="600"/>
                        </a:spcBef>
                        <a:tabLst>
                          <a:tab pos="898525" algn="l"/>
                        </a:tabLst>
                      </a:pPr>
                      <a:r>
                        <a:rPr lang="he-IL" sz="1600" dirty="0">
                          <a:effectLst/>
                        </a:rPr>
                        <a:t> 3</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extLst>
                  <a:ext uri="{0D108BD9-81ED-4DB2-BD59-A6C34878D82A}">
                    <a16:rowId xmlns:a16="http://schemas.microsoft.com/office/drawing/2014/main" val="27855859"/>
                  </a:ext>
                </a:extLst>
              </a:tr>
              <a:tr h="696607">
                <a:tc>
                  <a:txBody>
                    <a:bodyPr/>
                    <a:lstStyle/>
                    <a:p>
                      <a:pPr marL="252095" algn="r" rtl="1">
                        <a:lnSpc>
                          <a:spcPct val="250000"/>
                        </a:lnSpc>
                        <a:spcBef>
                          <a:spcPts val="600"/>
                        </a:spcBef>
                        <a:tabLst>
                          <a:tab pos="898525" algn="l"/>
                        </a:tabLst>
                      </a:pPr>
                      <a:r>
                        <a:rPr lang="he-IL" sz="1800" b="0" dirty="0">
                          <a:effectLst/>
                        </a:rPr>
                        <a:t>סבב שלישי</a:t>
                      </a:r>
                      <a:endParaRPr lang="en-US" sz="1800" b="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0">
                        <a:lnSpc>
                          <a:spcPct val="250000"/>
                        </a:lnSpc>
                        <a:spcBef>
                          <a:spcPts val="600"/>
                        </a:spcBef>
                        <a:tabLst>
                          <a:tab pos="898525" algn="l"/>
                        </a:tabLst>
                      </a:pPr>
                      <a:r>
                        <a:rPr lang="he-IL" sz="1600" dirty="0">
                          <a:effectLst/>
                        </a:rPr>
                        <a:t> 0</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0">
                        <a:lnSpc>
                          <a:spcPct val="250000"/>
                        </a:lnSpc>
                        <a:spcBef>
                          <a:spcPts val="600"/>
                        </a:spcBef>
                        <a:tabLst>
                          <a:tab pos="898525" algn="l"/>
                        </a:tabLst>
                      </a:pPr>
                      <a:r>
                        <a:rPr lang="he-IL" sz="1600" dirty="0">
                          <a:effectLst/>
                        </a:rPr>
                        <a:t> 1</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0">
                        <a:lnSpc>
                          <a:spcPct val="250000"/>
                        </a:lnSpc>
                        <a:spcBef>
                          <a:spcPts val="600"/>
                        </a:spcBef>
                        <a:tabLst>
                          <a:tab pos="898525" algn="l"/>
                        </a:tabLst>
                      </a:pPr>
                      <a:r>
                        <a:rPr lang="he-IL" sz="1600" dirty="0">
                          <a:effectLst/>
                        </a:rPr>
                        <a:t>  3</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0">
                        <a:lnSpc>
                          <a:spcPct val="250000"/>
                        </a:lnSpc>
                        <a:spcBef>
                          <a:spcPts val="600"/>
                        </a:spcBef>
                        <a:tabLst>
                          <a:tab pos="898525" algn="l"/>
                        </a:tabLst>
                      </a:pPr>
                      <a:r>
                        <a:rPr lang="he-IL" sz="1600" dirty="0">
                          <a:effectLst/>
                        </a:rPr>
                        <a:t> 2</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extLst>
                  <a:ext uri="{0D108BD9-81ED-4DB2-BD59-A6C34878D82A}">
                    <a16:rowId xmlns:a16="http://schemas.microsoft.com/office/drawing/2014/main" val="914221293"/>
                  </a:ext>
                </a:extLst>
              </a:tr>
            </a:tbl>
          </a:graphicData>
        </a:graphic>
      </p:graphicFrame>
      <p:sp>
        <p:nvSpPr>
          <p:cNvPr id="9" name="תיבת טקסט 8">
            <a:extLst>
              <a:ext uri="{FF2B5EF4-FFF2-40B4-BE49-F238E27FC236}">
                <a16:creationId xmlns:a16="http://schemas.microsoft.com/office/drawing/2014/main" id="{8A9479D0-AB86-41BC-8548-D11AE4D3716B}"/>
              </a:ext>
            </a:extLst>
          </p:cNvPr>
          <p:cNvSpPr txBox="1"/>
          <p:nvPr/>
        </p:nvSpPr>
        <p:spPr>
          <a:xfrm>
            <a:off x="2993215" y="2205350"/>
            <a:ext cx="8523799" cy="430887"/>
          </a:xfrm>
          <a:prstGeom prst="rect">
            <a:avLst/>
          </a:prstGeom>
          <a:noFill/>
        </p:spPr>
        <p:txBody>
          <a:bodyPr wrap="square" rtlCol="1">
            <a:spAutoFit/>
          </a:bodyPr>
          <a:lstStyle/>
          <a:p>
            <a:r>
              <a:rPr lang="he-IL" sz="2200" b="1" dirty="0"/>
              <a:t>הטבלה הבאה מרכזת את מספר התקלות שדווחו במהלך כל סבב בדיקה.</a:t>
            </a:r>
          </a:p>
        </p:txBody>
      </p:sp>
    </p:spTree>
    <p:extLst>
      <p:ext uri="{BB962C8B-B14F-4D97-AF65-F5344CB8AC3E}">
        <p14:creationId xmlns:p14="http://schemas.microsoft.com/office/powerpoint/2010/main" val="5535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1E5D1D8A-9DFF-4018-BA8B-72165305155F}"/>
              </a:ext>
            </a:extLst>
          </p:cNvPr>
          <p:cNvGraphicFramePr>
            <a:graphicFrameLocks noGrp="1"/>
          </p:cNvGraphicFramePr>
          <p:nvPr>
            <p:ph idx="1"/>
            <p:extLst>
              <p:ext uri="{D42A27DB-BD31-4B8C-83A1-F6EECF244321}">
                <p14:modId xmlns:p14="http://schemas.microsoft.com/office/powerpoint/2010/main" val="2496396016"/>
              </p:ext>
            </p:extLst>
          </p:nvPr>
        </p:nvGraphicFramePr>
        <p:xfrm>
          <a:off x="1329179" y="2668884"/>
          <a:ext cx="9895473" cy="3420832"/>
        </p:xfrm>
        <a:graphic>
          <a:graphicData uri="http://schemas.openxmlformats.org/drawingml/2006/table">
            <a:tbl>
              <a:tblPr rtl="1">
                <a:tableStyleId>{5C22544A-7EE6-4342-B048-85BDC9FD1C3A}</a:tableStyleId>
              </a:tblPr>
              <a:tblGrid>
                <a:gridCol w="3683064">
                  <a:extLst>
                    <a:ext uri="{9D8B030D-6E8A-4147-A177-3AD203B41FA5}">
                      <a16:colId xmlns:a16="http://schemas.microsoft.com/office/drawing/2014/main" val="3877045246"/>
                    </a:ext>
                  </a:extLst>
                </a:gridCol>
                <a:gridCol w="2205489">
                  <a:extLst>
                    <a:ext uri="{9D8B030D-6E8A-4147-A177-3AD203B41FA5}">
                      <a16:colId xmlns:a16="http://schemas.microsoft.com/office/drawing/2014/main" val="4045769706"/>
                    </a:ext>
                  </a:extLst>
                </a:gridCol>
                <a:gridCol w="2185350">
                  <a:extLst>
                    <a:ext uri="{9D8B030D-6E8A-4147-A177-3AD203B41FA5}">
                      <a16:colId xmlns:a16="http://schemas.microsoft.com/office/drawing/2014/main" val="412468494"/>
                    </a:ext>
                  </a:extLst>
                </a:gridCol>
                <a:gridCol w="1821570">
                  <a:extLst>
                    <a:ext uri="{9D8B030D-6E8A-4147-A177-3AD203B41FA5}">
                      <a16:colId xmlns:a16="http://schemas.microsoft.com/office/drawing/2014/main" val="1013489579"/>
                    </a:ext>
                  </a:extLst>
                </a:gridCol>
              </a:tblGrid>
              <a:tr h="638391">
                <a:tc>
                  <a:txBody>
                    <a:bodyPr/>
                    <a:lstStyle/>
                    <a:p>
                      <a:pPr marL="252095" marR="0" lvl="0" indent="0" algn="ctr" defTabSz="457200" rtl="1" eaLnBrk="1" fontAlgn="auto" latinLnBrk="0" hangingPunct="1">
                        <a:lnSpc>
                          <a:spcPct val="100000"/>
                        </a:lnSpc>
                        <a:spcBef>
                          <a:spcPts val="600"/>
                        </a:spcBef>
                        <a:spcAft>
                          <a:spcPts val="0"/>
                        </a:spcAft>
                        <a:buClrTx/>
                        <a:buSzTx/>
                        <a:buFontTx/>
                        <a:buNone/>
                        <a:tabLst>
                          <a:tab pos="898525" algn="l"/>
                        </a:tabLst>
                        <a:defRPr/>
                      </a:pPr>
                      <a:r>
                        <a:rPr lang="he-IL" sz="1800" b="0" dirty="0">
                          <a:effectLst/>
                          <a:latin typeface="Arial" panose="020B0604020202020204" pitchFamily="34" charset="0"/>
                          <a:cs typeface="Arial" panose="020B0604020202020204" pitchFamily="34" charset="0"/>
                        </a:rPr>
                        <a:t>סטטוס תקלה</a:t>
                      </a:r>
                      <a:r>
                        <a:rPr lang="he-IL" sz="1600" dirty="0">
                          <a:effectLst/>
                        </a:rPr>
                        <a:t>	</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nchor="ctr">
                    <a:solidFill>
                      <a:schemeClr val="accent1"/>
                    </a:solidFill>
                  </a:tcPr>
                </a:tc>
                <a:tc gridSpan="3">
                  <a:txBody>
                    <a:bodyPr/>
                    <a:lstStyle/>
                    <a:p>
                      <a:pPr marL="252095" algn="ctr" rtl="1">
                        <a:lnSpc>
                          <a:spcPct val="150000"/>
                        </a:lnSpc>
                        <a:spcBef>
                          <a:spcPts val="600"/>
                        </a:spcBef>
                        <a:tabLst>
                          <a:tab pos="898525" algn="l"/>
                        </a:tabLst>
                      </a:pPr>
                      <a:r>
                        <a:rPr lang="he-IL" sz="1800" dirty="0">
                          <a:effectLst/>
                          <a:cs typeface="+mn-cs"/>
                        </a:rPr>
                        <a:t>מס' תקלות לפי סבבי ביצוע</a:t>
                      </a:r>
                      <a:endParaRPr lang="en-US" sz="1800" dirty="0">
                        <a:effectLst/>
                        <a:latin typeface="Times New Roman" panose="02020603050405020304" pitchFamily="18" charset="0"/>
                        <a:ea typeface="Times New Roman" panose="02020603050405020304" pitchFamily="18" charset="0"/>
                        <a:cs typeface="+mn-cs"/>
                      </a:endParaRPr>
                    </a:p>
                  </a:txBody>
                  <a:tcPr marL="68580" marR="68580" marT="0" marB="0" anchor="ctr">
                    <a:solidFill>
                      <a:schemeClr val="accent1"/>
                    </a:solidFill>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611268770"/>
                  </a:ext>
                </a:extLst>
              </a:tr>
              <a:tr h="531791">
                <a:tc>
                  <a:txBody>
                    <a:bodyPr/>
                    <a:lstStyle/>
                    <a:p>
                      <a:pPr marL="252095" algn="r" rtl="1">
                        <a:lnSpc>
                          <a:spcPct val="150000"/>
                        </a:lnSpc>
                        <a:spcBef>
                          <a:spcPts val="600"/>
                        </a:spcBef>
                        <a:tabLst>
                          <a:tab pos="898525" algn="l"/>
                        </a:tabLst>
                      </a:pP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lvl="0" algn="ctr" rtl="1">
                        <a:lnSpc>
                          <a:spcPct val="150000"/>
                        </a:lnSpc>
                        <a:spcBef>
                          <a:spcPts val="600"/>
                        </a:spcBef>
                        <a:tabLst>
                          <a:tab pos="898525" algn="l"/>
                        </a:tabLst>
                      </a:pPr>
                      <a:r>
                        <a:rPr lang="he-IL" sz="1600" dirty="0">
                          <a:effectLst/>
                        </a:rPr>
                        <a:t>סבב ראשון</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1">
                        <a:lnSpc>
                          <a:spcPct val="150000"/>
                        </a:lnSpc>
                        <a:spcBef>
                          <a:spcPts val="600"/>
                        </a:spcBef>
                        <a:tabLst>
                          <a:tab pos="898525" algn="l"/>
                        </a:tabLst>
                      </a:pPr>
                      <a:r>
                        <a:rPr lang="he-IL" sz="1600" dirty="0">
                          <a:effectLst/>
                        </a:rPr>
                        <a:t>סבב שני</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1">
                        <a:lnSpc>
                          <a:spcPct val="150000"/>
                        </a:lnSpc>
                        <a:spcBef>
                          <a:spcPts val="600"/>
                        </a:spcBef>
                        <a:tabLst>
                          <a:tab pos="898525" algn="l"/>
                        </a:tabLst>
                      </a:pPr>
                      <a:r>
                        <a:rPr lang="he-IL" sz="1600" dirty="0">
                          <a:effectLst/>
                        </a:rPr>
                        <a:t>סבב שלישי</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extLst>
                  <a:ext uri="{0D108BD9-81ED-4DB2-BD59-A6C34878D82A}">
                    <a16:rowId xmlns:a16="http://schemas.microsoft.com/office/drawing/2014/main" val="1818895594"/>
                  </a:ext>
                </a:extLst>
              </a:tr>
              <a:tr h="610963">
                <a:tc>
                  <a:txBody>
                    <a:bodyPr/>
                    <a:lstStyle/>
                    <a:p>
                      <a:pPr marL="252095" algn="r" rtl="1">
                        <a:lnSpc>
                          <a:spcPct val="150000"/>
                        </a:lnSpc>
                        <a:spcBef>
                          <a:spcPts val="600"/>
                        </a:spcBef>
                        <a:tabLst>
                          <a:tab pos="898525" algn="l"/>
                        </a:tabLst>
                      </a:pPr>
                      <a:r>
                        <a:rPr lang="he-IL" sz="1600" dirty="0">
                          <a:effectLst/>
                        </a:rPr>
                        <a:t>פתוח  </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1">
                        <a:lnSpc>
                          <a:spcPct val="150000"/>
                        </a:lnSpc>
                        <a:spcBef>
                          <a:spcPts val="600"/>
                        </a:spcBef>
                        <a:tabLst>
                          <a:tab pos="898525" algn="l"/>
                        </a:tabLst>
                      </a:pPr>
                      <a:r>
                        <a:rPr lang="he-IL" sz="1600" dirty="0">
                          <a:effectLst/>
                        </a:rPr>
                        <a:t>21</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1">
                        <a:lnSpc>
                          <a:spcPct val="150000"/>
                        </a:lnSpc>
                        <a:spcBef>
                          <a:spcPts val="600"/>
                        </a:spcBef>
                        <a:tabLst>
                          <a:tab pos="898525" algn="l"/>
                        </a:tabLst>
                      </a:pPr>
                      <a:r>
                        <a:rPr lang="he-IL" sz="1600">
                          <a:effectLst/>
                        </a:rPr>
                        <a:t>12</a:t>
                      </a:r>
                      <a:endParaRPr lang="en-US" sz="160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1">
                        <a:lnSpc>
                          <a:spcPct val="150000"/>
                        </a:lnSpc>
                        <a:spcBef>
                          <a:spcPts val="600"/>
                        </a:spcBef>
                        <a:tabLst>
                          <a:tab pos="898525" algn="l"/>
                        </a:tabLst>
                      </a:pPr>
                      <a:r>
                        <a:rPr lang="he-IL" sz="1600" dirty="0">
                          <a:effectLst/>
                        </a:rPr>
                        <a:t>6</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extLst>
                  <a:ext uri="{0D108BD9-81ED-4DB2-BD59-A6C34878D82A}">
                    <a16:rowId xmlns:a16="http://schemas.microsoft.com/office/drawing/2014/main" val="2258601628"/>
                  </a:ext>
                </a:extLst>
              </a:tr>
              <a:tr h="531791">
                <a:tc>
                  <a:txBody>
                    <a:bodyPr/>
                    <a:lstStyle/>
                    <a:p>
                      <a:pPr marL="252095" algn="r" rtl="1">
                        <a:lnSpc>
                          <a:spcPct val="150000"/>
                        </a:lnSpc>
                        <a:spcBef>
                          <a:spcPts val="600"/>
                        </a:spcBef>
                        <a:tabLst>
                          <a:tab pos="898525" algn="l"/>
                        </a:tabLst>
                      </a:pPr>
                      <a:r>
                        <a:rPr lang="he-IL" sz="1600" dirty="0">
                          <a:effectLst/>
                        </a:rPr>
                        <a:t>סגור </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1">
                        <a:lnSpc>
                          <a:spcPct val="150000"/>
                        </a:lnSpc>
                        <a:spcBef>
                          <a:spcPts val="600"/>
                        </a:spcBef>
                        <a:tabLst>
                          <a:tab pos="898525" algn="l"/>
                        </a:tabLst>
                      </a:pPr>
                      <a:r>
                        <a:rPr lang="he-IL" sz="1600" dirty="0">
                          <a:effectLst/>
                        </a:rPr>
                        <a:t>2</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1">
                        <a:lnSpc>
                          <a:spcPct val="150000"/>
                        </a:lnSpc>
                        <a:spcBef>
                          <a:spcPts val="600"/>
                        </a:spcBef>
                        <a:tabLst>
                          <a:tab pos="898525" algn="l"/>
                        </a:tabLst>
                      </a:pPr>
                      <a:r>
                        <a:rPr lang="he-IL" sz="1600" dirty="0">
                          <a:effectLst/>
                        </a:rPr>
                        <a:t>7</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1">
                        <a:lnSpc>
                          <a:spcPct val="150000"/>
                        </a:lnSpc>
                        <a:spcBef>
                          <a:spcPts val="600"/>
                        </a:spcBef>
                        <a:tabLst>
                          <a:tab pos="898525" algn="l"/>
                        </a:tabLst>
                      </a:pPr>
                      <a:r>
                        <a:rPr lang="he-IL" sz="1600" dirty="0">
                          <a:effectLst/>
                        </a:rPr>
                        <a:t>18</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extLst>
                  <a:ext uri="{0D108BD9-81ED-4DB2-BD59-A6C34878D82A}">
                    <a16:rowId xmlns:a16="http://schemas.microsoft.com/office/drawing/2014/main" val="924352749"/>
                  </a:ext>
                </a:extLst>
              </a:tr>
              <a:tr h="531791">
                <a:tc>
                  <a:txBody>
                    <a:bodyPr/>
                    <a:lstStyle/>
                    <a:p>
                      <a:pPr marL="252095" algn="r" rtl="1">
                        <a:lnSpc>
                          <a:spcPct val="150000"/>
                        </a:lnSpc>
                        <a:spcBef>
                          <a:spcPts val="600"/>
                        </a:spcBef>
                        <a:tabLst>
                          <a:tab pos="898525" algn="l"/>
                        </a:tabLst>
                      </a:pPr>
                      <a:r>
                        <a:rPr lang="he-IL" sz="1600" dirty="0">
                          <a:effectLst/>
                        </a:rPr>
                        <a:t>לא תקלה</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1">
                        <a:lnSpc>
                          <a:spcPct val="150000"/>
                        </a:lnSpc>
                        <a:spcBef>
                          <a:spcPts val="600"/>
                        </a:spcBef>
                        <a:tabLst>
                          <a:tab pos="898525" algn="l"/>
                        </a:tabLst>
                      </a:pPr>
                      <a:r>
                        <a:rPr lang="he-IL" sz="1600">
                          <a:effectLst/>
                        </a:rPr>
                        <a:t>1</a:t>
                      </a:r>
                      <a:endParaRPr lang="en-US" sz="160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1">
                        <a:lnSpc>
                          <a:spcPct val="150000"/>
                        </a:lnSpc>
                        <a:spcBef>
                          <a:spcPts val="600"/>
                        </a:spcBef>
                        <a:tabLst>
                          <a:tab pos="898525" algn="l"/>
                        </a:tabLst>
                      </a:pPr>
                      <a:r>
                        <a:rPr lang="he-IL" sz="1600" dirty="0">
                          <a:effectLst/>
                        </a:rPr>
                        <a:t>0</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1">
                        <a:lnSpc>
                          <a:spcPct val="150000"/>
                        </a:lnSpc>
                        <a:spcBef>
                          <a:spcPts val="600"/>
                        </a:spcBef>
                        <a:tabLst>
                          <a:tab pos="898525" algn="l"/>
                        </a:tabLst>
                      </a:pPr>
                      <a:r>
                        <a:rPr lang="he-IL" sz="1600" dirty="0">
                          <a:effectLst/>
                        </a:rPr>
                        <a:t>0</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extLst>
                  <a:ext uri="{0D108BD9-81ED-4DB2-BD59-A6C34878D82A}">
                    <a16:rowId xmlns:a16="http://schemas.microsoft.com/office/drawing/2014/main" val="2711463112"/>
                  </a:ext>
                </a:extLst>
              </a:tr>
              <a:tr h="576105">
                <a:tc>
                  <a:txBody>
                    <a:bodyPr/>
                    <a:lstStyle/>
                    <a:p>
                      <a:pPr marL="252095" algn="r" rtl="1">
                        <a:lnSpc>
                          <a:spcPct val="150000"/>
                        </a:lnSpc>
                        <a:spcBef>
                          <a:spcPts val="600"/>
                        </a:spcBef>
                        <a:tabLst>
                          <a:tab pos="898525" algn="l"/>
                        </a:tabLst>
                      </a:pPr>
                      <a:r>
                        <a:rPr lang="he-IL" sz="1600" dirty="0">
                          <a:effectLst/>
                        </a:rPr>
                        <a:t>נפתח מחדש</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1">
                        <a:lnSpc>
                          <a:spcPct val="150000"/>
                        </a:lnSpc>
                        <a:spcBef>
                          <a:spcPts val="600"/>
                        </a:spcBef>
                        <a:tabLst>
                          <a:tab pos="898525" algn="l"/>
                        </a:tabLst>
                      </a:pPr>
                      <a:r>
                        <a:rPr lang="he-IL" sz="1600">
                          <a:effectLst/>
                        </a:rPr>
                        <a:t>0</a:t>
                      </a:r>
                      <a:endParaRPr lang="en-US" sz="160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1">
                        <a:lnSpc>
                          <a:spcPct val="150000"/>
                        </a:lnSpc>
                        <a:spcBef>
                          <a:spcPts val="600"/>
                        </a:spcBef>
                        <a:tabLst>
                          <a:tab pos="898525" algn="l"/>
                        </a:tabLst>
                      </a:pPr>
                      <a:r>
                        <a:rPr lang="he-IL" sz="1600">
                          <a:effectLst/>
                        </a:rPr>
                        <a:t>1</a:t>
                      </a:r>
                      <a:endParaRPr lang="en-US" sz="160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tc>
                  <a:txBody>
                    <a:bodyPr/>
                    <a:lstStyle/>
                    <a:p>
                      <a:pPr marL="252095" algn="ctr" rtl="1">
                        <a:lnSpc>
                          <a:spcPct val="150000"/>
                        </a:lnSpc>
                        <a:spcBef>
                          <a:spcPts val="600"/>
                        </a:spcBef>
                        <a:tabLst>
                          <a:tab pos="898525" algn="l"/>
                        </a:tabLst>
                      </a:pPr>
                      <a:r>
                        <a:rPr lang="he-IL" sz="1600" dirty="0">
                          <a:effectLst/>
                        </a:rPr>
                        <a:t>0</a:t>
                      </a:r>
                      <a:endParaRPr lang="en-US" sz="1600" dirty="0">
                        <a:effectLst/>
                        <a:latin typeface="Times New Roman" panose="02020603050405020304" pitchFamily="18" charset="0"/>
                        <a:ea typeface="Times New Roman" panose="02020603050405020304" pitchFamily="18" charset="0"/>
                        <a:cs typeface="David" panose="020E0502060401010101" pitchFamily="34" charset="-79"/>
                      </a:endParaRPr>
                    </a:p>
                  </a:txBody>
                  <a:tcPr marL="68580" marR="68580" marT="0" marB="0"/>
                </a:tc>
                <a:extLst>
                  <a:ext uri="{0D108BD9-81ED-4DB2-BD59-A6C34878D82A}">
                    <a16:rowId xmlns:a16="http://schemas.microsoft.com/office/drawing/2014/main" val="3722160346"/>
                  </a:ext>
                </a:extLst>
              </a:tr>
            </a:tbl>
          </a:graphicData>
        </a:graphic>
      </p:graphicFrame>
      <p:sp>
        <p:nvSpPr>
          <p:cNvPr id="3" name="מלבן 2">
            <a:extLst>
              <a:ext uri="{FF2B5EF4-FFF2-40B4-BE49-F238E27FC236}">
                <a16:creationId xmlns:a16="http://schemas.microsoft.com/office/drawing/2014/main" id="{A24295A1-01AA-47B2-98FA-948986FAF802}"/>
              </a:ext>
            </a:extLst>
          </p:cNvPr>
          <p:cNvSpPr/>
          <p:nvPr/>
        </p:nvSpPr>
        <p:spPr>
          <a:xfrm>
            <a:off x="3135988" y="611768"/>
            <a:ext cx="5755102" cy="83099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he-IL" sz="4800" b="1" i="1" cap="none" spc="0" dirty="0">
                <a:ln/>
                <a:solidFill>
                  <a:schemeClr val="accent3">
                    <a:lumMod val="75000"/>
                  </a:schemeClr>
                </a:solidFill>
                <a:effectLst/>
                <a:latin typeface="David" panose="020E0502060401010101" pitchFamily="34" charset="-79"/>
                <a:cs typeface="David" panose="020E0502060401010101" pitchFamily="34" charset="-79"/>
              </a:rPr>
              <a:t>תוצאות בדיקות המערכת</a:t>
            </a:r>
          </a:p>
        </p:txBody>
      </p:sp>
      <p:sp>
        <p:nvSpPr>
          <p:cNvPr id="5" name="מלבן 4">
            <a:extLst>
              <a:ext uri="{FF2B5EF4-FFF2-40B4-BE49-F238E27FC236}">
                <a16:creationId xmlns:a16="http://schemas.microsoft.com/office/drawing/2014/main" id="{BC114ED6-8E3A-46C7-97D7-86E7ED4773C3}"/>
              </a:ext>
            </a:extLst>
          </p:cNvPr>
          <p:cNvSpPr/>
          <p:nvPr/>
        </p:nvSpPr>
        <p:spPr>
          <a:xfrm>
            <a:off x="6096000" y="1338510"/>
            <a:ext cx="5309467" cy="707886"/>
          </a:xfrm>
          <a:prstGeom prst="rect">
            <a:avLst/>
          </a:prstGeom>
          <a:noFill/>
        </p:spPr>
        <p:txBody>
          <a:bodyPr wrap="none" lIns="91440" tIns="45720" rIns="91440" bIns="45720">
            <a:spAutoFit/>
          </a:bodyPr>
          <a:lstStyle/>
          <a:p>
            <a:pPr algn="ctr"/>
            <a:r>
              <a:rPr lang="he-IL" sz="4000" b="1" cap="none" spc="0" dirty="0">
                <a:ln/>
                <a:solidFill>
                  <a:schemeClr val="accent2">
                    <a:lumMod val="60000"/>
                    <a:lumOff val="40000"/>
                  </a:schemeClr>
                </a:solidFill>
                <a:effectLst>
                  <a:outerShdw blurRad="38100" dist="19050" dir="2700000" algn="tl" rotWithShape="0">
                    <a:schemeClr val="dk1">
                      <a:lumMod val="50000"/>
                      <a:alpha val="40000"/>
                    </a:schemeClr>
                  </a:outerShdw>
                </a:effectLst>
              </a:rPr>
              <a:t>טבלת תקלות לפי סטטוס</a:t>
            </a:r>
          </a:p>
        </p:txBody>
      </p:sp>
      <p:sp>
        <p:nvSpPr>
          <p:cNvPr id="6" name="תיבת טקסט 5">
            <a:extLst>
              <a:ext uri="{FF2B5EF4-FFF2-40B4-BE49-F238E27FC236}">
                <a16:creationId xmlns:a16="http://schemas.microsoft.com/office/drawing/2014/main" id="{575DBB00-B6DF-4959-A075-249F4DCBD032}"/>
              </a:ext>
            </a:extLst>
          </p:cNvPr>
          <p:cNvSpPr txBox="1"/>
          <p:nvPr/>
        </p:nvSpPr>
        <p:spPr>
          <a:xfrm>
            <a:off x="2139885" y="2046396"/>
            <a:ext cx="9084767" cy="461665"/>
          </a:xfrm>
          <a:prstGeom prst="rect">
            <a:avLst/>
          </a:prstGeom>
          <a:noFill/>
        </p:spPr>
        <p:txBody>
          <a:bodyPr wrap="square" rtlCol="1">
            <a:spAutoFit/>
          </a:bodyPr>
          <a:lstStyle/>
          <a:p>
            <a:pPr algn="r" rtl="1"/>
            <a:r>
              <a:rPr lang="he-IL" sz="2400" b="1" dirty="0"/>
              <a:t>טבלה זו מרכזת את מספר התקלות המשויכות לכל סטטוס, עבור כל סבב</a:t>
            </a:r>
          </a:p>
        </p:txBody>
      </p:sp>
    </p:spTree>
    <p:extLst>
      <p:ext uri="{BB962C8B-B14F-4D97-AF65-F5344CB8AC3E}">
        <p14:creationId xmlns:p14="http://schemas.microsoft.com/office/powerpoint/2010/main" val="2605089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AE24D7-3C27-42DF-BB4C-171D0AAF9084}"/>
              </a:ext>
            </a:extLst>
          </p:cNvPr>
          <p:cNvSpPr>
            <a:spLocks noGrp="1"/>
          </p:cNvSpPr>
          <p:nvPr>
            <p:ph type="title"/>
          </p:nvPr>
        </p:nvSpPr>
        <p:spPr>
          <a:xfrm>
            <a:off x="4275782" y="842927"/>
            <a:ext cx="4604935" cy="937171"/>
          </a:xfrm>
        </p:spPr>
        <p:txBody>
          <a:bodyPr>
            <a:normAutofit fontScale="90000"/>
          </a:bodyPr>
          <a:lstStyle/>
          <a:p>
            <a:r>
              <a:rPr lang="he-IL" sz="4000" b="1" dirty="0">
                <a:solidFill>
                  <a:schemeClr val="accent2">
                    <a:lumMod val="60000"/>
                    <a:lumOff val="40000"/>
                  </a:schemeClr>
                </a:solidFill>
                <a:cs typeface="+mn-cs"/>
              </a:rPr>
              <a:t>גרף תקלות לפי סטטוס</a:t>
            </a:r>
          </a:p>
        </p:txBody>
      </p:sp>
      <p:graphicFrame>
        <p:nvGraphicFramePr>
          <p:cNvPr id="4" name="מציין מיקום תוכן 3">
            <a:extLst>
              <a:ext uri="{FF2B5EF4-FFF2-40B4-BE49-F238E27FC236}">
                <a16:creationId xmlns:a16="http://schemas.microsoft.com/office/drawing/2014/main" id="{F3D4CBF8-FD24-4B66-99EA-DE382D9C07BF}"/>
              </a:ext>
            </a:extLst>
          </p:cNvPr>
          <p:cNvGraphicFramePr>
            <a:graphicFrameLocks noGrp="1"/>
          </p:cNvGraphicFramePr>
          <p:nvPr>
            <p:ph idx="1"/>
            <p:extLst>
              <p:ext uri="{D42A27DB-BD31-4B8C-83A1-F6EECF244321}">
                <p14:modId xmlns:p14="http://schemas.microsoft.com/office/powerpoint/2010/main" val="2060301875"/>
              </p:ext>
            </p:extLst>
          </p:nvPr>
        </p:nvGraphicFramePr>
        <p:xfrm>
          <a:off x="1028699" y="1552239"/>
          <a:ext cx="10134599" cy="5051876"/>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p14="http://schemas.microsoft.com/office/powerpoint/2010/main">
        <mc:Choice Requires="p14">
          <p:contentPart p14:bwMode="auto" r:id="rId3">
            <p14:nvContentPartPr>
              <p14:cNvPr id="6" name="דיו 5">
                <a:extLst>
                  <a:ext uri="{FF2B5EF4-FFF2-40B4-BE49-F238E27FC236}">
                    <a16:creationId xmlns:a16="http://schemas.microsoft.com/office/drawing/2014/main" id="{15872F92-3C6C-408C-8EA5-C9265C9E4FE2}"/>
                  </a:ext>
                </a:extLst>
              </p14:cNvPr>
              <p14:cNvContentPartPr/>
              <p14:nvPr/>
            </p14:nvContentPartPr>
            <p14:xfrm>
              <a:off x="5188785" y="4078177"/>
              <a:ext cx="360" cy="360"/>
            </p14:xfrm>
          </p:contentPart>
        </mc:Choice>
        <mc:Fallback xmlns="">
          <p:pic>
            <p:nvPicPr>
              <p:cNvPr id="6" name="דיו 5">
                <a:extLst>
                  <a:ext uri="{FF2B5EF4-FFF2-40B4-BE49-F238E27FC236}">
                    <a16:creationId xmlns:a16="http://schemas.microsoft.com/office/drawing/2014/main" id="{15872F92-3C6C-408C-8EA5-C9265C9E4FE2}"/>
                  </a:ext>
                </a:extLst>
              </p:cNvPr>
              <p:cNvPicPr/>
              <p:nvPr/>
            </p:nvPicPr>
            <p:blipFill>
              <a:blip r:embed="rId4"/>
              <a:stretch>
                <a:fillRect/>
              </a:stretch>
            </p:blipFill>
            <p:spPr>
              <a:xfrm>
                <a:off x="5184465" y="4073857"/>
                <a:ext cx="9000" cy="9000"/>
              </a:xfrm>
              <a:prstGeom prst="rect">
                <a:avLst/>
              </a:prstGeom>
            </p:spPr>
          </p:pic>
        </mc:Fallback>
      </mc:AlternateContent>
    </p:spTree>
    <p:extLst>
      <p:ext uri="{BB962C8B-B14F-4D97-AF65-F5344CB8AC3E}">
        <p14:creationId xmlns:p14="http://schemas.microsoft.com/office/powerpoint/2010/main" val="309390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טבלה 10">
            <a:extLst>
              <a:ext uri="{FF2B5EF4-FFF2-40B4-BE49-F238E27FC236}">
                <a16:creationId xmlns:a16="http://schemas.microsoft.com/office/drawing/2014/main" id="{CACA59F6-08D3-4B6A-835E-C602A4A77BD9}"/>
              </a:ext>
            </a:extLst>
          </p:cNvPr>
          <p:cNvGraphicFramePr>
            <a:graphicFrameLocks noGrp="1"/>
          </p:cNvGraphicFramePr>
          <p:nvPr>
            <p:extLst>
              <p:ext uri="{D42A27DB-BD31-4B8C-83A1-F6EECF244321}">
                <p14:modId xmlns:p14="http://schemas.microsoft.com/office/powerpoint/2010/main" val="3611319794"/>
              </p:ext>
            </p:extLst>
          </p:nvPr>
        </p:nvGraphicFramePr>
        <p:xfrm>
          <a:off x="1310324" y="2290713"/>
          <a:ext cx="9907572" cy="3715075"/>
        </p:xfrm>
        <a:graphic>
          <a:graphicData uri="http://schemas.openxmlformats.org/drawingml/2006/table">
            <a:tbl>
              <a:tblPr rtl="1" firstRow="1" bandRow="1">
                <a:tableStyleId>{5C22544A-7EE6-4342-B048-85BDC9FD1C3A}</a:tableStyleId>
              </a:tblPr>
              <a:tblGrid>
                <a:gridCol w="2476893">
                  <a:extLst>
                    <a:ext uri="{9D8B030D-6E8A-4147-A177-3AD203B41FA5}">
                      <a16:colId xmlns:a16="http://schemas.microsoft.com/office/drawing/2014/main" val="3539914281"/>
                    </a:ext>
                  </a:extLst>
                </a:gridCol>
                <a:gridCol w="2476893">
                  <a:extLst>
                    <a:ext uri="{9D8B030D-6E8A-4147-A177-3AD203B41FA5}">
                      <a16:colId xmlns:a16="http://schemas.microsoft.com/office/drawing/2014/main" val="951734920"/>
                    </a:ext>
                  </a:extLst>
                </a:gridCol>
                <a:gridCol w="2476893">
                  <a:extLst>
                    <a:ext uri="{9D8B030D-6E8A-4147-A177-3AD203B41FA5}">
                      <a16:colId xmlns:a16="http://schemas.microsoft.com/office/drawing/2014/main" val="258299008"/>
                    </a:ext>
                  </a:extLst>
                </a:gridCol>
                <a:gridCol w="2476893">
                  <a:extLst>
                    <a:ext uri="{9D8B030D-6E8A-4147-A177-3AD203B41FA5}">
                      <a16:colId xmlns:a16="http://schemas.microsoft.com/office/drawing/2014/main" val="1032039428"/>
                    </a:ext>
                  </a:extLst>
                </a:gridCol>
              </a:tblGrid>
              <a:tr h="743015">
                <a:tc>
                  <a:txBody>
                    <a:bodyPr/>
                    <a:lstStyle/>
                    <a:p>
                      <a:pPr algn="ctr" rtl="1"/>
                      <a:r>
                        <a:rPr lang="he-IL" b="0" dirty="0">
                          <a:solidFill>
                            <a:schemeClr val="bg1"/>
                          </a:solidFill>
                          <a:cs typeface="+mn-cs"/>
                        </a:rPr>
                        <a:t>מודול</a:t>
                      </a:r>
                      <a:r>
                        <a:rPr lang="en-US" b="0" dirty="0">
                          <a:solidFill>
                            <a:schemeClr val="bg1"/>
                          </a:solidFill>
                          <a:cs typeface="+mn-cs"/>
                        </a:rPr>
                        <a:t>/</a:t>
                      </a:r>
                      <a:r>
                        <a:rPr lang="he-IL" b="0" dirty="0">
                          <a:solidFill>
                            <a:schemeClr val="bg1"/>
                          </a:solidFill>
                          <a:cs typeface="+mn-cs"/>
                        </a:rPr>
                        <a:t>חומרה</a:t>
                      </a:r>
                    </a:p>
                  </a:txBody>
                  <a:tcPr anchor="ctr"/>
                </a:tc>
                <a:tc>
                  <a:txBody>
                    <a:bodyPr/>
                    <a:lstStyle/>
                    <a:p>
                      <a:pPr algn="ctr" rtl="1"/>
                      <a:r>
                        <a:rPr lang="he-IL" b="0" dirty="0">
                          <a:solidFill>
                            <a:schemeClr val="bg1"/>
                          </a:solidFill>
                          <a:cs typeface="+mn-cs"/>
                        </a:rPr>
                        <a:t>גבוהה</a:t>
                      </a:r>
                    </a:p>
                  </a:txBody>
                  <a:tcPr anchor="ctr"/>
                </a:tc>
                <a:tc>
                  <a:txBody>
                    <a:bodyPr/>
                    <a:lstStyle/>
                    <a:p>
                      <a:pPr algn="ctr" rtl="1"/>
                      <a:r>
                        <a:rPr lang="he-IL" b="0" dirty="0">
                          <a:solidFill>
                            <a:schemeClr val="bg1"/>
                          </a:solidFill>
                          <a:cs typeface="+mn-cs"/>
                        </a:rPr>
                        <a:t>בינונית</a:t>
                      </a:r>
                    </a:p>
                  </a:txBody>
                  <a:tcPr anchor="ctr"/>
                </a:tc>
                <a:tc>
                  <a:txBody>
                    <a:bodyPr/>
                    <a:lstStyle/>
                    <a:p>
                      <a:pPr algn="ctr" rtl="1"/>
                      <a:r>
                        <a:rPr lang="he-IL" b="0" dirty="0">
                          <a:solidFill>
                            <a:schemeClr val="bg1"/>
                          </a:solidFill>
                          <a:cs typeface="+mn-cs"/>
                        </a:rPr>
                        <a:t>נמוכה</a:t>
                      </a:r>
                    </a:p>
                  </a:txBody>
                  <a:tcPr anchor="ctr"/>
                </a:tc>
                <a:extLst>
                  <a:ext uri="{0D108BD9-81ED-4DB2-BD59-A6C34878D82A}">
                    <a16:rowId xmlns:a16="http://schemas.microsoft.com/office/drawing/2014/main" val="1755422886"/>
                  </a:ext>
                </a:extLst>
              </a:tr>
              <a:tr h="743015">
                <a:tc>
                  <a:txBody>
                    <a:bodyPr/>
                    <a:lstStyle/>
                    <a:p>
                      <a:pPr rtl="1"/>
                      <a:r>
                        <a:rPr lang="he-IL" dirty="0"/>
                        <a:t>דף הבית</a:t>
                      </a:r>
                    </a:p>
                  </a:txBody>
                  <a:tcPr/>
                </a:tc>
                <a:tc>
                  <a:txBody>
                    <a:bodyPr/>
                    <a:lstStyle/>
                    <a:p>
                      <a:pPr algn="ctr" rtl="1"/>
                      <a:r>
                        <a:rPr lang="he-IL" dirty="0"/>
                        <a:t>2</a:t>
                      </a:r>
                    </a:p>
                  </a:txBody>
                  <a:tcPr/>
                </a:tc>
                <a:tc>
                  <a:txBody>
                    <a:bodyPr/>
                    <a:lstStyle/>
                    <a:p>
                      <a:pPr algn="ctr" rtl="1"/>
                      <a:r>
                        <a:rPr lang="he-IL" dirty="0"/>
                        <a:t>2</a:t>
                      </a:r>
                    </a:p>
                  </a:txBody>
                  <a:tcPr/>
                </a:tc>
                <a:tc>
                  <a:txBody>
                    <a:bodyPr/>
                    <a:lstStyle/>
                    <a:p>
                      <a:pPr algn="ctr" rtl="1"/>
                      <a:r>
                        <a:rPr lang="he-IL" dirty="0"/>
                        <a:t>1</a:t>
                      </a:r>
                    </a:p>
                  </a:txBody>
                  <a:tcPr/>
                </a:tc>
                <a:extLst>
                  <a:ext uri="{0D108BD9-81ED-4DB2-BD59-A6C34878D82A}">
                    <a16:rowId xmlns:a16="http://schemas.microsoft.com/office/drawing/2014/main" val="814582290"/>
                  </a:ext>
                </a:extLst>
              </a:tr>
              <a:tr h="743015">
                <a:tc>
                  <a:txBody>
                    <a:bodyPr/>
                    <a:lstStyle/>
                    <a:p>
                      <a:pPr rtl="1"/>
                      <a:r>
                        <a:rPr lang="he-IL" dirty="0"/>
                        <a:t>וידאו</a:t>
                      </a:r>
                    </a:p>
                  </a:txBody>
                  <a:tcPr/>
                </a:tc>
                <a:tc>
                  <a:txBody>
                    <a:bodyPr/>
                    <a:lstStyle/>
                    <a:p>
                      <a:pPr algn="ctr" rtl="1"/>
                      <a:r>
                        <a:rPr lang="he-IL" dirty="0"/>
                        <a:t>0</a:t>
                      </a:r>
                    </a:p>
                  </a:txBody>
                  <a:tcPr/>
                </a:tc>
                <a:tc>
                  <a:txBody>
                    <a:bodyPr/>
                    <a:lstStyle/>
                    <a:p>
                      <a:pPr algn="ctr" rtl="1"/>
                      <a:r>
                        <a:rPr lang="he-IL" dirty="0"/>
                        <a:t>2</a:t>
                      </a:r>
                    </a:p>
                  </a:txBody>
                  <a:tcPr/>
                </a:tc>
                <a:tc>
                  <a:txBody>
                    <a:bodyPr/>
                    <a:lstStyle/>
                    <a:p>
                      <a:pPr algn="ctr" rtl="1"/>
                      <a:r>
                        <a:rPr lang="he-IL" dirty="0"/>
                        <a:t>0</a:t>
                      </a:r>
                    </a:p>
                  </a:txBody>
                  <a:tcPr/>
                </a:tc>
                <a:extLst>
                  <a:ext uri="{0D108BD9-81ED-4DB2-BD59-A6C34878D82A}">
                    <a16:rowId xmlns:a16="http://schemas.microsoft.com/office/drawing/2014/main" val="2543650173"/>
                  </a:ext>
                </a:extLst>
              </a:tr>
              <a:tr h="743015">
                <a:tc>
                  <a:txBody>
                    <a:bodyPr/>
                    <a:lstStyle/>
                    <a:p>
                      <a:pPr rtl="1"/>
                      <a:r>
                        <a:rPr lang="he-IL" dirty="0"/>
                        <a:t>ענת האחת</a:t>
                      </a:r>
                    </a:p>
                  </a:txBody>
                  <a:tcPr/>
                </a:tc>
                <a:tc>
                  <a:txBody>
                    <a:bodyPr/>
                    <a:lstStyle/>
                    <a:p>
                      <a:pPr algn="ctr" rtl="1"/>
                      <a:r>
                        <a:rPr lang="he-IL" dirty="0"/>
                        <a:t>1</a:t>
                      </a:r>
                    </a:p>
                  </a:txBody>
                  <a:tcPr/>
                </a:tc>
                <a:tc>
                  <a:txBody>
                    <a:bodyPr/>
                    <a:lstStyle/>
                    <a:p>
                      <a:pPr algn="ctr" rtl="1"/>
                      <a:r>
                        <a:rPr lang="he-IL" dirty="0"/>
                        <a:t>1</a:t>
                      </a:r>
                    </a:p>
                  </a:txBody>
                  <a:tcPr/>
                </a:tc>
                <a:tc>
                  <a:txBody>
                    <a:bodyPr/>
                    <a:lstStyle/>
                    <a:p>
                      <a:pPr algn="ctr" rtl="1"/>
                      <a:r>
                        <a:rPr lang="he-IL" dirty="0"/>
                        <a:t>1</a:t>
                      </a:r>
                    </a:p>
                  </a:txBody>
                  <a:tcPr/>
                </a:tc>
                <a:extLst>
                  <a:ext uri="{0D108BD9-81ED-4DB2-BD59-A6C34878D82A}">
                    <a16:rowId xmlns:a16="http://schemas.microsoft.com/office/drawing/2014/main" val="719850079"/>
                  </a:ext>
                </a:extLst>
              </a:tr>
              <a:tr h="743015">
                <a:tc>
                  <a:txBody>
                    <a:bodyPr/>
                    <a:lstStyle/>
                    <a:p>
                      <a:pPr rtl="1"/>
                      <a:r>
                        <a:rPr lang="he-IL" dirty="0"/>
                        <a:t>אביבה בדרכים</a:t>
                      </a:r>
                    </a:p>
                  </a:txBody>
                  <a:tcPr/>
                </a:tc>
                <a:tc>
                  <a:txBody>
                    <a:bodyPr/>
                    <a:lstStyle/>
                    <a:p>
                      <a:pPr algn="ctr" rtl="1"/>
                      <a:r>
                        <a:rPr lang="he-IL" dirty="0"/>
                        <a:t>1</a:t>
                      </a:r>
                    </a:p>
                  </a:txBody>
                  <a:tcPr/>
                </a:tc>
                <a:tc>
                  <a:txBody>
                    <a:bodyPr/>
                    <a:lstStyle/>
                    <a:p>
                      <a:pPr algn="ctr" rtl="1"/>
                      <a:r>
                        <a:rPr lang="he-IL" dirty="0"/>
                        <a:t>9</a:t>
                      </a:r>
                    </a:p>
                  </a:txBody>
                  <a:tcPr/>
                </a:tc>
                <a:tc>
                  <a:txBody>
                    <a:bodyPr/>
                    <a:lstStyle/>
                    <a:p>
                      <a:pPr algn="ctr" rtl="1"/>
                      <a:r>
                        <a:rPr lang="he-IL" dirty="0"/>
                        <a:t>1</a:t>
                      </a:r>
                    </a:p>
                  </a:txBody>
                  <a:tcPr/>
                </a:tc>
                <a:extLst>
                  <a:ext uri="{0D108BD9-81ED-4DB2-BD59-A6C34878D82A}">
                    <a16:rowId xmlns:a16="http://schemas.microsoft.com/office/drawing/2014/main" val="1239572598"/>
                  </a:ext>
                </a:extLst>
              </a:tr>
            </a:tbl>
          </a:graphicData>
        </a:graphic>
      </p:graphicFrame>
      <p:sp>
        <p:nvSpPr>
          <p:cNvPr id="13" name="מלבן 12">
            <a:extLst>
              <a:ext uri="{FF2B5EF4-FFF2-40B4-BE49-F238E27FC236}">
                <a16:creationId xmlns:a16="http://schemas.microsoft.com/office/drawing/2014/main" id="{2989AB49-B6A6-4AF0-A2BC-47FFA80111F3}"/>
              </a:ext>
            </a:extLst>
          </p:cNvPr>
          <p:cNvSpPr/>
          <p:nvPr/>
        </p:nvSpPr>
        <p:spPr>
          <a:xfrm>
            <a:off x="3969593" y="743841"/>
            <a:ext cx="6128601" cy="707886"/>
          </a:xfrm>
          <a:prstGeom prst="rect">
            <a:avLst/>
          </a:prstGeom>
          <a:noFill/>
        </p:spPr>
        <p:txBody>
          <a:bodyPr wrap="none" lIns="91440" tIns="45720" rIns="91440" bIns="45720">
            <a:spAutoFit/>
          </a:bodyPr>
          <a:lstStyle/>
          <a:p>
            <a:pPr algn="ctr"/>
            <a:r>
              <a:rPr lang="he-IL" sz="4000" b="1" cap="none" spc="0" dirty="0">
                <a:ln/>
                <a:solidFill>
                  <a:schemeClr val="accent2">
                    <a:lumMod val="60000"/>
                    <a:lumOff val="40000"/>
                  </a:schemeClr>
                </a:solidFill>
                <a:effectLst>
                  <a:outerShdw blurRad="38100" dist="19050" dir="2700000" algn="tl" rotWithShape="0">
                    <a:schemeClr val="dk1">
                      <a:lumMod val="50000"/>
                      <a:alpha val="40000"/>
                    </a:schemeClr>
                  </a:outerShdw>
                </a:effectLst>
                <a:latin typeface="Arial" panose="020B0604020202020204" pitchFamily="34" charset="0"/>
                <a:cs typeface="Arial" panose="020B0604020202020204" pitchFamily="34" charset="0"/>
              </a:rPr>
              <a:t>כמות וחומרת התקלות</a:t>
            </a:r>
            <a:r>
              <a:rPr lang="en-US" sz="4000" b="1" cap="none" spc="0" dirty="0">
                <a:ln/>
                <a:solidFill>
                  <a:schemeClr val="accent2">
                    <a:lumMod val="60000"/>
                    <a:lumOff val="40000"/>
                  </a:schemeClr>
                </a:solidFill>
                <a:effectLst>
                  <a:outerShdw blurRad="38100" dist="19050" dir="2700000" algn="tl" rotWithShape="0">
                    <a:schemeClr val="dk1">
                      <a:lumMod val="50000"/>
                      <a:alpha val="40000"/>
                    </a:schemeClr>
                  </a:outerShdw>
                </a:effectLst>
                <a:latin typeface="Arial" panose="020B0604020202020204" pitchFamily="34" charset="0"/>
                <a:cs typeface="Arial" panose="020B0604020202020204" pitchFamily="34" charset="0"/>
              </a:rPr>
              <a:t>/</a:t>
            </a:r>
            <a:r>
              <a:rPr lang="he-IL" sz="4000" b="1" cap="none" spc="0" dirty="0">
                <a:ln/>
                <a:solidFill>
                  <a:schemeClr val="accent2">
                    <a:lumMod val="60000"/>
                    <a:lumOff val="40000"/>
                  </a:schemeClr>
                </a:solidFill>
                <a:effectLst>
                  <a:outerShdw blurRad="38100" dist="19050" dir="2700000" algn="tl" rotWithShape="0">
                    <a:schemeClr val="dk1">
                      <a:lumMod val="50000"/>
                      <a:alpha val="40000"/>
                    </a:schemeClr>
                  </a:outerShdw>
                </a:effectLst>
                <a:latin typeface="Arial" panose="020B0604020202020204" pitchFamily="34" charset="0"/>
                <a:cs typeface="Arial" panose="020B0604020202020204" pitchFamily="34" charset="0"/>
              </a:rPr>
              <a:t>מודול</a:t>
            </a:r>
          </a:p>
        </p:txBody>
      </p:sp>
      <p:graphicFrame>
        <p:nvGraphicFramePr>
          <p:cNvPr id="16" name="תרשים 15">
            <a:extLst>
              <a:ext uri="{FF2B5EF4-FFF2-40B4-BE49-F238E27FC236}">
                <a16:creationId xmlns:a16="http://schemas.microsoft.com/office/drawing/2014/main" id="{78D20FBF-637B-4FBA-94BD-7B7AE74D8004}"/>
              </a:ext>
            </a:extLst>
          </p:cNvPr>
          <p:cNvGraphicFramePr/>
          <p:nvPr>
            <p:extLst>
              <p:ext uri="{D42A27DB-BD31-4B8C-83A1-F6EECF244321}">
                <p14:modId xmlns:p14="http://schemas.microsoft.com/office/powerpoint/2010/main" val="857054559"/>
              </p:ext>
            </p:extLst>
          </p:nvPr>
        </p:nvGraphicFramePr>
        <p:xfrm>
          <a:off x="2468660" y="6858000"/>
          <a:ext cx="8128000" cy="5367056"/>
        </p:xfrm>
        <a:graphic>
          <a:graphicData uri="http://schemas.openxmlformats.org/drawingml/2006/chart">
            <c:chart xmlns:c="http://schemas.openxmlformats.org/drawingml/2006/chart" xmlns:r="http://schemas.openxmlformats.org/officeDocument/2006/relationships" r:id="rId2"/>
          </a:graphicData>
        </a:graphic>
      </p:graphicFrame>
      <p:sp>
        <p:nvSpPr>
          <p:cNvPr id="4" name="תיבת טקסט 3">
            <a:extLst>
              <a:ext uri="{FF2B5EF4-FFF2-40B4-BE49-F238E27FC236}">
                <a16:creationId xmlns:a16="http://schemas.microsoft.com/office/drawing/2014/main" id="{4417BBE7-55D7-49AE-9BFD-D40484F30D21}"/>
              </a:ext>
            </a:extLst>
          </p:cNvPr>
          <p:cNvSpPr txBox="1"/>
          <p:nvPr/>
        </p:nvSpPr>
        <p:spPr>
          <a:xfrm>
            <a:off x="2658359" y="1627313"/>
            <a:ext cx="8210746" cy="646331"/>
          </a:xfrm>
          <a:prstGeom prst="rect">
            <a:avLst/>
          </a:prstGeom>
          <a:noFill/>
        </p:spPr>
        <p:txBody>
          <a:bodyPr wrap="square" rtlCol="1">
            <a:spAutoFit/>
          </a:bodyPr>
          <a:lstStyle/>
          <a:p>
            <a:pPr algn="r"/>
            <a:r>
              <a:rPr lang="he-IL" sz="1800" b="1" dirty="0"/>
              <a:t>טבלה זו מרכזת את מספר התקלות וחומרתם , עבור מודולים שונים באתר.</a:t>
            </a:r>
          </a:p>
          <a:p>
            <a:endParaRPr lang="he-IL" dirty="0"/>
          </a:p>
        </p:txBody>
      </p:sp>
    </p:spTree>
    <p:extLst>
      <p:ext uri="{BB962C8B-B14F-4D97-AF65-F5344CB8AC3E}">
        <p14:creationId xmlns:p14="http://schemas.microsoft.com/office/powerpoint/2010/main" val="65701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F7B0B2-9321-4B37-BD4E-A2D9CAA43A43}"/>
              </a:ext>
            </a:extLst>
          </p:cNvPr>
          <p:cNvSpPr>
            <a:spLocks noGrp="1"/>
          </p:cNvSpPr>
          <p:nvPr>
            <p:ph type="title"/>
          </p:nvPr>
        </p:nvSpPr>
        <p:spPr>
          <a:xfrm>
            <a:off x="778086" y="652108"/>
            <a:ext cx="9404723" cy="1400530"/>
          </a:xfrm>
        </p:spPr>
        <p:txBody>
          <a:bodyPr/>
          <a:lstStyle/>
          <a:p>
            <a:pPr algn="r"/>
            <a:r>
              <a:rPr lang="he-IL" sz="4400" b="1" dirty="0">
                <a:solidFill>
                  <a:schemeClr val="accent2">
                    <a:lumMod val="60000"/>
                    <a:lumOff val="40000"/>
                  </a:schemeClr>
                </a:solidFill>
                <a:cs typeface="+mn-cs"/>
              </a:rPr>
              <a:t>גרף תקלות וחומרה לפי מודול </a:t>
            </a:r>
            <a:endParaRPr lang="he-IL" dirty="0"/>
          </a:p>
        </p:txBody>
      </p:sp>
      <p:graphicFrame>
        <p:nvGraphicFramePr>
          <p:cNvPr id="7" name="מציין מיקום תוכן 6">
            <a:extLst>
              <a:ext uri="{FF2B5EF4-FFF2-40B4-BE49-F238E27FC236}">
                <a16:creationId xmlns:a16="http://schemas.microsoft.com/office/drawing/2014/main" id="{1757ED16-4532-435B-A595-CCB725F2AD11}"/>
              </a:ext>
            </a:extLst>
          </p:cNvPr>
          <p:cNvGraphicFramePr>
            <a:graphicFrameLocks noGrp="1"/>
          </p:cNvGraphicFramePr>
          <p:nvPr>
            <p:ph idx="1"/>
            <p:extLst>
              <p:ext uri="{D42A27DB-BD31-4B8C-83A1-F6EECF244321}">
                <p14:modId xmlns:p14="http://schemas.microsoft.com/office/powerpoint/2010/main" val="2112402059"/>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6700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a:themeElements>
    <a:clrScheme name="יונים">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יונים">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502</TotalTime>
  <Words>729</Words>
  <Application>Microsoft Office PowerPoint</Application>
  <PresentationFormat>מסך רחב</PresentationFormat>
  <Paragraphs>190</Paragraphs>
  <Slides>13</Slides>
  <Notes>0</Notes>
  <HiddenSlides>0</HiddenSlides>
  <MMClips>0</MMClips>
  <ScaleCrop>false</ScaleCrop>
  <HeadingPairs>
    <vt:vector size="8" baseType="variant">
      <vt:variant>
        <vt:lpstr>גופנים בשימוש</vt:lpstr>
      </vt:variant>
      <vt:variant>
        <vt:i4>9</vt:i4>
      </vt:variant>
      <vt:variant>
        <vt:lpstr>ערכת נושא</vt:lpstr>
      </vt:variant>
      <vt:variant>
        <vt:i4>1</vt:i4>
      </vt:variant>
      <vt:variant>
        <vt:lpstr>שרתי OLE מוטבעים</vt:lpstr>
      </vt:variant>
      <vt:variant>
        <vt:i4>1</vt:i4>
      </vt:variant>
      <vt:variant>
        <vt:lpstr>כותרות שקופיות</vt:lpstr>
      </vt:variant>
      <vt:variant>
        <vt:i4>13</vt:i4>
      </vt:variant>
    </vt:vector>
  </HeadingPairs>
  <TitlesOfParts>
    <vt:vector size="24" baseType="lpstr">
      <vt:lpstr>Arial</vt:lpstr>
      <vt:lpstr>Bahnschrift Condensed</vt:lpstr>
      <vt:lpstr>Calibri</vt:lpstr>
      <vt:lpstr>Century Gothic</vt:lpstr>
      <vt:lpstr>Courier New</vt:lpstr>
      <vt:lpstr>David</vt:lpstr>
      <vt:lpstr>Times New Roman</vt:lpstr>
      <vt:lpstr>Wingdings</vt:lpstr>
      <vt:lpstr>Wingdings 3</vt:lpstr>
      <vt:lpstr>יונים</vt:lpstr>
      <vt:lpstr>Worksheet</vt:lpstr>
      <vt:lpstr>דו"ח STR </vt:lpstr>
      <vt:lpstr>                        כללי </vt:lpstr>
      <vt:lpstr> תיאור ביצועי הבדיקות </vt:lpstr>
      <vt:lpstr> סיכום ביצועי הבדיקות </vt:lpstr>
      <vt:lpstr>מצגת של PowerPoint‏</vt:lpstr>
      <vt:lpstr>מצגת של PowerPoint‏</vt:lpstr>
      <vt:lpstr>גרף תקלות לפי סטטוס</vt:lpstr>
      <vt:lpstr>מצגת של PowerPoint‏</vt:lpstr>
      <vt:lpstr>גרף תקלות וחומרה לפי מודול </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דו"ח STR </dc:title>
  <dc:creator>sharon katna</dc:creator>
  <cp:lastModifiedBy>דרור שחר</cp:lastModifiedBy>
  <cp:revision>29</cp:revision>
  <dcterms:created xsi:type="dcterms:W3CDTF">2020-12-20T18:51:30Z</dcterms:created>
  <dcterms:modified xsi:type="dcterms:W3CDTF">2021-01-17T15:49:19Z</dcterms:modified>
</cp:coreProperties>
</file>