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1AC82F"/>
    <a:srgbClr val="5EEA6F"/>
    <a:srgbClr val="558335"/>
    <a:srgbClr val="16A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898" y="-2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5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0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9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3075F-7BC8-4431-9807-DE75A172FF0A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2EF53-856D-463D-A574-5E96405AD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jp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81" y="0"/>
            <a:ext cx="3231282" cy="68580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432299" y="1473622"/>
            <a:ext cx="2555239" cy="2771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32300" y="198280"/>
            <a:ext cx="2555239" cy="191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32300" y="397109"/>
            <a:ext cx="2555240" cy="1063283"/>
          </a:xfrm>
          <a:prstGeom prst="rect">
            <a:avLst/>
          </a:prstGeom>
          <a:solidFill>
            <a:srgbClr val="1AC82F"/>
          </a:solidFill>
          <a:ln>
            <a:solidFill>
              <a:srgbClr val="1AC8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56580" y="228600"/>
            <a:ext cx="28448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00" dirty="0" err="1" smtClean="0"/>
              <a:t>Início</a:t>
            </a:r>
            <a:endParaRPr lang="en-US" sz="300" dirty="0"/>
          </a:p>
        </p:txBody>
      </p:sp>
      <p:sp>
        <p:nvSpPr>
          <p:cNvPr id="6" name="TextBox 5"/>
          <p:cNvSpPr txBox="1"/>
          <p:nvPr/>
        </p:nvSpPr>
        <p:spPr>
          <a:xfrm>
            <a:off x="5897880" y="234349"/>
            <a:ext cx="5207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00" dirty="0" smtClean="0"/>
              <a:t>Nuestros Productos</a:t>
            </a:r>
            <a:endParaRPr lang="en-US" sz="300" dirty="0"/>
          </a:p>
        </p:txBody>
      </p:sp>
      <p:sp>
        <p:nvSpPr>
          <p:cNvPr id="7" name="TextBox 6"/>
          <p:cNvSpPr txBox="1"/>
          <p:nvPr/>
        </p:nvSpPr>
        <p:spPr>
          <a:xfrm>
            <a:off x="6291580" y="228599"/>
            <a:ext cx="3937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00" dirty="0" smtClean="0"/>
              <a:t>Contáctanos</a:t>
            </a:r>
            <a:endParaRPr lang="en-US" sz="300" dirty="0"/>
          </a:p>
        </p:txBody>
      </p:sp>
      <p:sp>
        <p:nvSpPr>
          <p:cNvPr id="9" name="TextBox 8"/>
          <p:cNvSpPr txBox="1"/>
          <p:nvPr/>
        </p:nvSpPr>
        <p:spPr>
          <a:xfrm>
            <a:off x="4673599" y="549848"/>
            <a:ext cx="1670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800" dirty="0" smtClean="0">
                <a:solidFill>
                  <a:schemeClr val="bg1"/>
                </a:solidFill>
              </a:rPr>
              <a:t>LHR </a:t>
            </a:r>
            <a:r>
              <a:rPr lang="es-419" sz="800" dirty="0" err="1" smtClean="0">
                <a:solidFill>
                  <a:schemeClr val="bg1"/>
                </a:solidFill>
              </a:rPr>
              <a:t>computer</a:t>
            </a:r>
            <a:r>
              <a:rPr lang="es-419" sz="800" dirty="0" smtClean="0">
                <a:solidFill>
                  <a:schemeClr val="bg1"/>
                </a:solidFill>
              </a:rPr>
              <a:t> and </a:t>
            </a:r>
            <a:r>
              <a:rPr lang="es-419" sz="800" dirty="0" err="1" smtClean="0">
                <a:solidFill>
                  <a:schemeClr val="bg1"/>
                </a:solidFill>
              </a:rPr>
              <a:t>consulting</a:t>
            </a:r>
            <a:r>
              <a:rPr lang="es-419" sz="800" dirty="0" smtClean="0">
                <a:solidFill>
                  <a:schemeClr val="bg1"/>
                </a:solidFill>
              </a:rPr>
              <a:t>, S.A.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600" y="754908"/>
            <a:ext cx="19735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dirty="0" smtClean="0">
                <a:solidFill>
                  <a:schemeClr val="bg1"/>
                </a:solidFill>
              </a:rPr>
              <a:t>Sirviendo a la industria de sistemas de cómputo en la República de Panamá por más de 30 años. Nuestro personal, altamente calificado y entrenado en la venta, instalación, implementación y soporte garantizado en áreas de negocios como facturación, contabilidad, talleres de servicios y digitalización de documentos.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73" y="1611043"/>
            <a:ext cx="84709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650" dirty="0" smtClean="0"/>
              <a:t>Nuestros productos</a:t>
            </a:r>
            <a:endParaRPr lang="en-US" sz="650" dirty="0"/>
          </a:p>
        </p:txBody>
      </p:sp>
      <p:sp>
        <p:nvSpPr>
          <p:cNvPr id="12" name="TextBox 11"/>
          <p:cNvSpPr txBox="1"/>
          <p:nvPr/>
        </p:nvSpPr>
        <p:spPr>
          <a:xfrm>
            <a:off x="5368030" y="4396031"/>
            <a:ext cx="61973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650" dirty="0" smtClean="0"/>
              <a:t>Contáctanos</a:t>
            </a:r>
            <a:endParaRPr lang="en-US" sz="650" dirty="0"/>
          </a:p>
        </p:txBody>
      </p:sp>
      <p:sp>
        <p:nvSpPr>
          <p:cNvPr id="13" name="TextBox 12"/>
          <p:cNvSpPr txBox="1"/>
          <p:nvPr/>
        </p:nvSpPr>
        <p:spPr>
          <a:xfrm>
            <a:off x="4848408" y="1833132"/>
            <a:ext cx="75528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NCR </a:t>
            </a:r>
            <a:r>
              <a:rPr lang="es-419" sz="450" dirty="0" err="1" smtClean="0"/>
              <a:t>CounterPoint</a:t>
            </a:r>
            <a:r>
              <a:rPr lang="es-419" sz="450" dirty="0" smtClean="0"/>
              <a:t> SQL</a:t>
            </a:r>
            <a:endParaRPr lang="en-US" sz="450" dirty="0"/>
          </a:p>
        </p:txBody>
      </p:sp>
      <p:sp>
        <p:nvSpPr>
          <p:cNvPr id="14" name="TextBox 13"/>
          <p:cNvSpPr txBox="1"/>
          <p:nvPr/>
        </p:nvSpPr>
        <p:spPr>
          <a:xfrm>
            <a:off x="5850637" y="1832463"/>
            <a:ext cx="78892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Passport </a:t>
            </a:r>
            <a:r>
              <a:rPr lang="es-419" sz="450" dirty="0" err="1" smtClean="0"/>
              <a:t>Accounting</a:t>
            </a:r>
            <a:r>
              <a:rPr lang="es-419" sz="450" dirty="0" smtClean="0"/>
              <a:t> SQL</a:t>
            </a:r>
            <a:endParaRPr lang="en-US" sz="450" dirty="0"/>
          </a:p>
        </p:txBody>
      </p:sp>
      <p:sp>
        <p:nvSpPr>
          <p:cNvPr id="15" name="TextBox 14"/>
          <p:cNvSpPr txBox="1"/>
          <p:nvPr/>
        </p:nvSpPr>
        <p:spPr>
          <a:xfrm>
            <a:off x="4918758" y="2888698"/>
            <a:ext cx="75528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err="1" smtClean="0"/>
              <a:t>Service</a:t>
            </a:r>
            <a:r>
              <a:rPr lang="es-419" sz="450" dirty="0" smtClean="0"/>
              <a:t> Point SQL</a:t>
            </a:r>
            <a:endParaRPr lang="en-US" sz="450" dirty="0"/>
          </a:p>
        </p:txBody>
      </p:sp>
      <p:sp>
        <p:nvSpPr>
          <p:cNvPr id="16" name="TextBox 15"/>
          <p:cNvSpPr txBox="1"/>
          <p:nvPr/>
        </p:nvSpPr>
        <p:spPr>
          <a:xfrm>
            <a:off x="5774516" y="2883260"/>
            <a:ext cx="88417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err="1" smtClean="0"/>
              <a:t>Digicalización</a:t>
            </a:r>
            <a:r>
              <a:rPr lang="es-419" sz="450" dirty="0" smtClean="0"/>
              <a:t> de documentos</a:t>
            </a:r>
            <a:endParaRPr lang="en-US" sz="450" dirty="0"/>
          </a:p>
        </p:txBody>
      </p:sp>
      <p:sp>
        <p:nvSpPr>
          <p:cNvPr id="17" name="TextBox 16"/>
          <p:cNvSpPr txBox="1"/>
          <p:nvPr/>
        </p:nvSpPr>
        <p:spPr>
          <a:xfrm>
            <a:off x="4710368" y="2312639"/>
            <a:ext cx="964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00" dirty="0" smtClean="0"/>
              <a:t>Sed </a:t>
            </a:r>
            <a:r>
              <a:rPr lang="es-419" sz="300" dirty="0" err="1" smtClean="0"/>
              <a:t>fringilla</a:t>
            </a:r>
            <a:r>
              <a:rPr lang="es-419" sz="300" dirty="0" smtClean="0"/>
              <a:t> et </a:t>
            </a:r>
            <a:r>
              <a:rPr lang="es-419" sz="300" dirty="0" err="1" smtClean="0"/>
              <a:t>quam</a:t>
            </a:r>
            <a:r>
              <a:rPr lang="es-419" sz="300" dirty="0" smtClean="0"/>
              <a:t> a </a:t>
            </a:r>
            <a:r>
              <a:rPr lang="es-419" sz="300" dirty="0" err="1" smtClean="0"/>
              <a:t>tempus</a:t>
            </a:r>
            <a:r>
              <a:rPr lang="es-419" sz="300" dirty="0" smtClean="0"/>
              <a:t>. </a:t>
            </a:r>
            <a:r>
              <a:rPr lang="es-419" sz="300" dirty="0" err="1" smtClean="0"/>
              <a:t>Nam</a:t>
            </a:r>
            <a:r>
              <a:rPr lang="es-419" sz="300" dirty="0" smtClean="0"/>
              <a:t> </a:t>
            </a:r>
            <a:r>
              <a:rPr lang="es-419" sz="300" dirty="0" err="1" smtClean="0"/>
              <a:t>volutpat</a:t>
            </a:r>
            <a:r>
              <a:rPr lang="es-419" sz="300" dirty="0" smtClean="0"/>
              <a:t> </a:t>
            </a:r>
            <a:r>
              <a:rPr lang="es-419" sz="300" dirty="0" err="1" smtClean="0"/>
              <a:t>augue</a:t>
            </a:r>
            <a:r>
              <a:rPr lang="es-419" sz="300" dirty="0" smtClean="0"/>
              <a:t> </a:t>
            </a:r>
            <a:r>
              <a:rPr lang="es-419" sz="300" dirty="0" err="1" smtClean="0"/>
              <a:t>eu</a:t>
            </a:r>
            <a:r>
              <a:rPr lang="es-419" sz="300" dirty="0" smtClean="0"/>
              <a:t> </a:t>
            </a:r>
            <a:r>
              <a:rPr lang="es-419" sz="300" dirty="0" err="1" smtClean="0"/>
              <a:t>lorem</a:t>
            </a:r>
            <a:r>
              <a:rPr lang="es-419" sz="300" dirty="0" smtClean="0"/>
              <a:t> </a:t>
            </a:r>
            <a:r>
              <a:rPr lang="es-419" sz="300" dirty="0" err="1" smtClean="0"/>
              <a:t>maximus</a:t>
            </a:r>
            <a:r>
              <a:rPr lang="es-419" sz="300" dirty="0" smtClean="0"/>
              <a:t>, id </a:t>
            </a:r>
            <a:r>
              <a:rPr lang="es-419" sz="300" dirty="0" err="1" smtClean="0"/>
              <a:t>luctus</a:t>
            </a:r>
            <a:r>
              <a:rPr lang="es-419" sz="300" dirty="0" smtClean="0"/>
              <a:t> dolor </a:t>
            </a:r>
            <a:r>
              <a:rPr lang="es-419" sz="300" dirty="0" err="1" smtClean="0"/>
              <a:t>venenatis</a:t>
            </a:r>
            <a:r>
              <a:rPr lang="es-419" sz="300" dirty="0" smtClean="0"/>
              <a:t>. </a:t>
            </a:r>
            <a:r>
              <a:rPr lang="es-419" sz="300" dirty="0" err="1" smtClean="0"/>
              <a:t>Morbi</a:t>
            </a:r>
            <a:r>
              <a:rPr lang="es-419" sz="300" dirty="0" smtClean="0"/>
              <a:t> et </a:t>
            </a:r>
            <a:r>
              <a:rPr lang="es-419" sz="300" dirty="0" err="1" smtClean="0"/>
              <a:t>vestibulum</a:t>
            </a:r>
            <a:r>
              <a:rPr lang="es-419" sz="300" dirty="0" smtClean="0"/>
              <a:t> </a:t>
            </a:r>
            <a:r>
              <a:rPr lang="es-419" sz="300" dirty="0" err="1" smtClean="0"/>
              <a:t>orci</a:t>
            </a:r>
            <a:r>
              <a:rPr lang="es-419" sz="300" dirty="0" smtClean="0"/>
              <a:t>. </a:t>
            </a:r>
            <a:r>
              <a:rPr lang="es-419" sz="300" dirty="0" err="1" smtClean="0"/>
              <a:t>Donec</a:t>
            </a:r>
            <a:r>
              <a:rPr lang="es-419" sz="300" dirty="0" smtClean="0"/>
              <a:t> </a:t>
            </a:r>
            <a:r>
              <a:rPr lang="es-419" sz="300" dirty="0" err="1" smtClean="0"/>
              <a:t>pretium</a:t>
            </a:r>
            <a:r>
              <a:rPr lang="es-419" sz="300" dirty="0" smtClean="0"/>
              <a:t> </a:t>
            </a:r>
            <a:r>
              <a:rPr lang="es-419" sz="300" dirty="0" err="1" smtClean="0"/>
              <a:t>suscipit</a:t>
            </a:r>
            <a:r>
              <a:rPr lang="es-419" sz="300" dirty="0" smtClean="0"/>
              <a:t> </a:t>
            </a:r>
            <a:r>
              <a:rPr lang="es-419" sz="300" dirty="0" err="1" smtClean="0"/>
              <a:t>massa</a:t>
            </a:r>
            <a:r>
              <a:rPr lang="es-419" sz="300" dirty="0" smtClean="0"/>
              <a:t> </a:t>
            </a:r>
            <a:r>
              <a:rPr lang="es-419" sz="300" dirty="0" err="1" smtClean="0"/>
              <a:t>quis</a:t>
            </a:r>
            <a:r>
              <a:rPr lang="es-419" sz="300" dirty="0" smtClean="0"/>
              <a:t> </a:t>
            </a:r>
            <a:r>
              <a:rPr lang="es-419" sz="300" dirty="0" err="1" smtClean="0"/>
              <a:t>convallis</a:t>
            </a:r>
            <a:r>
              <a:rPr lang="es-419" sz="300" dirty="0" smtClean="0"/>
              <a:t>. </a:t>
            </a:r>
            <a:r>
              <a:rPr lang="es-419" sz="300" dirty="0" err="1" smtClean="0"/>
              <a:t>Etiam</a:t>
            </a:r>
            <a:r>
              <a:rPr lang="es-419" sz="300" dirty="0" smtClean="0"/>
              <a:t> et </a:t>
            </a:r>
            <a:r>
              <a:rPr lang="es-419" sz="300" dirty="0" err="1" smtClean="0"/>
              <a:t>est</a:t>
            </a:r>
            <a:r>
              <a:rPr lang="es-419" sz="300" dirty="0" smtClean="0"/>
              <a:t> dolor. </a:t>
            </a:r>
            <a:r>
              <a:rPr lang="es-419" sz="300" dirty="0" err="1" smtClean="0"/>
              <a:t>Quisque</a:t>
            </a:r>
            <a:r>
              <a:rPr lang="es-419" sz="300" dirty="0" smtClean="0"/>
              <a:t> </a:t>
            </a:r>
            <a:r>
              <a:rPr lang="es-419" sz="300" dirty="0" err="1" smtClean="0"/>
              <a:t>eget</a:t>
            </a:r>
            <a:r>
              <a:rPr lang="es-419" sz="300" dirty="0" smtClean="0"/>
              <a:t> </a:t>
            </a:r>
            <a:r>
              <a:rPr lang="es-419" sz="300" dirty="0" err="1" smtClean="0"/>
              <a:t>lectus</a:t>
            </a:r>
            <a:r>
              <a:rPr lang="es-419" sz="300" dirty="0" smtClean="0"/>
              <a:t> id </a:t>
            </a:r>
            <a:r>
              <a:rPr lang="es-419" sz="300" dirty="0" err="1" smtClean="0"/>
              <a:t>risus</a:t>
            </a:r>
            <a:r>
              <a:rPr lang="es-419" sz="300" dirty="0" smtClean="0"/>
              <a:t> </a:t>
            </a:r>
            <a:r>
              <a:rPr lang="es-419" sz="300" dirty="0" err="1" smtClean="0"/>
              <a:t>vulputate</a:t>
            </a:r>
            <a:r>
              <a:rPr lang="es-419" sz="300" dirty="0" smtClean="0"/>
              <a:t> </a:t>
            </a:r>
            <a:r>
              <a:rPr lang="es-419" sz="300" dirty="0" err="1" smtClean="0"/>
              <a:t>venenatis</a:t>
            </a:r>
            <a:r>
              <a:rPr lang="es-419" sz="300" dirty="0" smtClean="0"/>
              <a:t>. </a:t>
            </a:r>
            <a:r>
              <a:rPr lang="es-419" sz="300" dirty="0" err="1" smtClean="0"/>
              <a:t>Praesent</a:t>
            </a:r>
            <a:r>
              <a:rPr lang="es-419" sz="300" dirty="0" smtClean="0"/>
              <a:t> </a:t>
            </a:r>
            <a:r>
              <a:rPr lang="es-419" sz="300" dirty="0" err="1" smtClean="0"/>
              <a:t>varius</a:t>
            </a:r>
            <a:r>
              <a:rPr lang="es-419" sz="300" dirty="0" smtClean="0"/>
              <a:t> </a:t>
            </a:r>
            <a:r>
              <a:rPr lang="es-419" sz="300" dirty="0" err="1" smtClean="0"/>
              <a:t>facilisis</a:t>
            </a:r>
            <a:r>
              <a:rPr lang="es-419" sz="300" dirty="0" smtClean="0"/>
              <a:t> </a:t>
            </a:r>
            <a:r>
              <a:rPr lang="es-419" sz="300" dirty="0" err="1" smtClean="0"/>
              <a:t>lorem</a:t>
            </a:r>
            <a:r>
              <a:rPr lang="es-419" sz="300" dirty="0" smtClean="0"/>
              <a:t> id </a:t>
            </a:r>
            <a:r>
              <a:rPr lang="es-419" sz="300" dirty="0" err="1" smtClean="0"/>
              <a:t>sagittis</a:t>
            </a:r>
            <a:r>
              <a:rPr lang="es-419" sz="300" dirty="0" smtClean="0"/>
              <a:t>. </a:t>
            </a:r>
            <a:r>
              <a:rPr lang="es-419" sz="300" dirty="0" err="1" smtClean="0"/>
              <a:t>Nullam</a:t>
            </a:r>
            <a:r>
              <a:rPr lang="es-419" sz="300" dirty="0" smtClean="0"/>
              <a:t> </a:t>
            </a:r>
            <a:r>
              <a:rPr lang="es-419" sz="300" dirty="0" err="1" smtClean="0"/>
              <a:t>vel</a:t>
            </a:r>
            <a:r>
              <a:rPr lang="es-419" sz="300" dirty="0" smtClean="0"/>
              <a:t> </a:t>
            </a:r>
            <a:r>
              <a:rPr lang="es-419" sz="300" dirty="0" err="1" smtClean="0"/>
              <a:t>elit</a:t>
            </a:r>
            <a:r>
              <a:rPr lang="es-419" sz="300" dirty="0" smtClean="0"/>
              <a:t> </a:t>
            </a:r>
            <a:r>
              <a:rPr lang="es-419" sz="300" dirty="0" err="1" smtClean="0"/>
              <a:t>quis</a:t>
            </a:r>
            <a:r>
              <a:rPr lang="es-419" sz="300" dirty="0" smtClean="0"/>
              <a:t> </a:t>
            </a:r>
            <a:r>
              <a:rPr lang="es-419" sz="300" dirty="0" err="1" smtClean="0"/>
              <a:t>neque</a:t>
            </a:r>
            <a:r>
              <a:rPr lang="es-419" sz="300" dirty="0" smtClean="0"/>
              <a:t> </a:t>
            </a:r>
            <a:r>
              <a:rPr lang="es-419" sz="300" dirty="0" err="1" smtClean="0"/>
              <a:t>dapibus</a:t>
            </a:r>
            <a:r>
              <a:rPr lang="es-419" sz="300" dirty="0" smtClean="0"/>
              <a:t> lacinia.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44210" y="2309342"/>
            <a:ext cx="964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00" dirty="0" smtClean="0"/>
              <a:t>Sed </a:t>
            </a:r>
            <a:r>
              <a:rPr lang="es-419" sz="300" dirty="0" err="1" smtClean="0"/>
              <a:t>fringilla</a:t>
            </a:r>
            <a:r>
              <a:rPr lang="es-419" sz="300" dirty="0" smtClean="0"/>
              <a:t> et </a:t>
            </a:r>
            <a:r>
              <a:rPr lang="es-419" sz="300" dirty="0" err="1" smtClean="0"/>
              <a:t>quam</a:t>
            </a:r>
            <a:r>
              <a:rPr lang="es-419" sz="300" dirty="0" smtClean="0"/>
              <a:t> a </a:t>
            </a:r>
            <a:r>
              <a:rPr lang="es-419" sz="300" dirty="0" err="1" smtClean="0"/>
              <a:t>tempus</a:t>
            </a:r>
            <a:r>
              <a:rPr lang="es-419" sz="300" dirty="0" smtClean="0"/>
              <a:t>. </a:t>
            </a:r>
            <a:r>
              <a:rPr lang="es-419" sz="300" dirty="0" err="1" smtClean="0"/>
              <a:t>Nam</a:t>
            </a:r>
            <a:r>
              <a:rPr lang="es-419" sz="300" dirty="0" smtClean="0"/>
              <a:t> </a:t>
            </a:r>
            <a:r>
              <a:rPr lang="es-419" sz="300" dirty="0" err="1" smtClean="0"/>
              <a:t>volutpat</a:t>
            </a:r>
            <a:r>
              <a:rPr lang="es-419" sz="300" dirty="0" smtClean="0"/>
              <a:t> </a:t>
            </a:r>
            <a:r>
              <a:rPr lang="es-419" sz="300" dirty="0" err="1" smtClean="0"/>
              <a:t>augue</a:t>
            </a:r>
            <a:r>
              <a:rPr lang="es-419" sz="300" dirty="0" smtClean="0"/>
              <a:t> </a:t>
            </a:r>
            <a:r>
              <a:rPr lang="es-419" sz="300" dirty="0" err="1" smtClean="0"/>
              <a:t>eu</a:t>
            </a:r>
            <a:r>
              <a:rPr lang="es-419" sz="300" dirty="0" smtClean="0"/>
              <a:t> </a:t>
            </a:r>
            <a:r>
              <a:rPr lang="es-419" sz="300" dirty="0" err="1" smtClean="0"/>
              <a:t>lorem</a:t>
            </a:r>
            <a:r>
              <a:rPr lang="es-419" sz="300" dirty="0" smtClean="0"/>
              <a:t> </a:t>
            </a:r>
            <a:r>
              <a:rPr lang="es-419" sz="300" dirty="0" err="1" smtClean="0"/>
              <a:t>maximus</a:t>
            </a:r>
            <a:r>
              <a:rPr lang="es-419" sz="300" dirty="0" smtClean="0"/>
              <a:t>, id </a:t>
            </a:r>
            <a:r>
              <a:rPr lang="es-419" sz="300" dirty="0" err="1" smtClean="0"/>
              <a:t>luctus</a:t>
            </a:r>
            <a:r>
              <a:rPr lang="es-419" sz="300" dirty="0" smtClean="0"/>
              <a:t> dolor </a:t>
            </a:r>
            <a:r>
              <a:rPr lang="es-419" sz="300" dirty="0" err="1" smtClean="0"/>
              <a:t>venenatis</a:t>
            </a:r>
            <a:r>
              <a:rPr lang="es-419" sz="300" dirty="0" smtClean="0"/>
              <a:t>. </a:t>
            </a:r>
            <a:r>
              <a:rPr lang="es-419" sz="300" dirty="0" err="1" smtClean="0"/>
              <a:t>Morbi</a:t>
            </a:r>
            <a:r>
              <a:rPr lang="es-419" sz="300" dirty="0" smtClean="0"/>
              <a:t> et </a:t>
            </a:r>
            <a:r>
              <a:rPr lang="es-419" sz="300" dirty="0" err="1" smtClean="0"/>
              <a:t>vestibulum</a:t>
            </a:r>
            <a:r>
              <a:rPr lang="es-419" sz="300" dirty="0" smtClean="0"/>
              <a:t> </a:t>
            </a:r>
            <a:r>
              <a:rPr lang="es-419" sz="300" dirty="0" err="1" smtClean="0"/>
              <a:t>orci</a:t>
            </a:r>
            <a:r>
              <a:rPr lang="es-419" sz="300" dirty="0" smtClean="0"/>
              <a:t>. </a:t>
            </a:r>
            <a:r>
              <a:rPr lang="es-419" sz="300" dirty="0" err="1" smtClean="0"/>
              <a:t>Donec</a:t>
            </a:r>
            <a:r>
              <a:rPr lang="es-419" sz="300" dirty="0" smtClean="0"/>
              <a:t> </a:t>
            </a:r>
            <a:r>
              <a:rPr lang="es-419" sz="300" dirty="0" err="1" smtClean="0"/>
              <a:t>pretium</a:t>
            </a:r>
            <a:r>
              <a:rPr lang="es-419" sz="300" dirty="0" smtClean="0"/>
              <a:t> </a:t>
            </a:r>
            <a:r>
              <a:rPr lang="es-419" sz="300" dirty="0" err="1" smtClean="0"/>
              <a:t>suscipit</a:t>
            </a:r>
            <a:r>
              <a:rPr lang="es-419" sz="300" dirty="0" smtClean="0"/>
              <a:t> </a:t>
            </a:r>
            <a:r>
              <a:rPr lang="es-419" sz="300" dirty="0" err="1" smtClean="0"/>
              <a:t>massa</a:t>
            </a:r>
            <a:r>
              <a:rPr lang="es-419" sz="300" dirty="0" smtClean="0"/>
              <a:t> </a:t>
            </a:r>
            <a:r>
              <a:rPr lang="es-419" sz="300" dirty="0" err="1" smtClean="0"/>
              <a:t>quis</a:t>
            </a:r>
            <a:r>
              <a:rPr lang="es-419" sz="300" dirty="0" smtClean="0"/>
              <a:t> </a:t>
            </a:r>
            <a:r>
              <a:rPr lang="es-419" sz="300" dirty="0" err="1" smtClean="0"/>
              <a:t>convallis</a:t>
            </a:r>
            <a:r>
              <a:rPr lang="es-419" sz="300" dirty="0" smtClean="0"/>
              <a:t>. </a:t>
            </a:r>
            <a:r>
              <a:rPr lang="es-419" sz="300" dirty="0" err="1" smtClean="0"/>
              <a:t>Etiam</a:t>
            </a:r>
            <a:r>
              <a:rPr lang="es-419" sz="300" dirty="0" smtClean="0"/>
              <a:t> et </a:t>
            </a:r>
            <a:r>
              <a:rPr lang="es-419" sz="300" dirty="0" err="1" smtClean="0"/>
              <a:t>est</a:t>
            </a:r>
            <a:r>
              <a:rPr lang="es-419" sz="300" dirty="0" smtClean="0"/>
              <a:t> dolor. </a:t>
            </a:r>
            <a:r>
              <a:rPr lang="es-419" sz="300" dirty="0" err="1" smtClean="0"/>
              <a:t>Quisque</a:t>
            </a:r>
            <a:r>
              <a:rPr lang="es-419" sz="300" dirty="0" smtClean="0"/>
              <a:t> </a:t>
            </a:r>
            <a:r>
              <a:rPr lang="es-419" sz="300" dirty="0" err="1" smtClean="0"/>
              <a:t>eget</a:t>
            </a:r>
            <a:r>
              <a:rPr lang="es-419" sz="300" dirty="0" smtClean="0"/>
              <a:t> </a:t>
            </a:r>
            <a:r>
              <a:rPr lang="es-419" sz="300" dirty="0" err="1" smtClean="0"/>
              <a:t>lectus</a:t>
            </a:r>
            <a:r>
              <a:rPr lang="es-419" sz="300" dirty="0" smtClean="0"/>
              <a:t> id </a:t>
            </a:r>
            <a:r>
              <a:rPr lang="es-419" sz="300" dirty="0" err="1" smtClean="0"/>
              <a:t>risus</a:t>
            </a:r>
            <a:r>
              <a:rPr lang="es-419" sz="300" dirty="0" smtClean="0"/>
              <a:t> </a:t>
            </a:r>
            <a:r>
              <a:rPr lang="es-419" sz="300" dirty="0" err="1" smtClean="0"/>
              <a:t>vulputate</a:t>
            </a:r>
            <a:r>
              <a:rPr lang="es-419" sz="300" dirty="0" smtClean="0"/>
              <a:t> </a:t>
            </a:r>
            <a:r>
              <a:rPr lang="es-419" sz="300" dirty="0" err="1" smtClean="0"/>
              <a:t>venenatis</a:t>
            </a:r>
            <a:r>
              <a:rPr lang="es-419" sz="300" dirty="0" smtClean="0"/>
              <a:t>. </a:t>
            </a:r>
            <a:r>
              <a:rPr lang="es-419" sz="300" dirty="0" err="1" smtClean="0"/>
              <a:t>Praesent</a:t>
            </a:r>
            <a:r>
              <a:rPr lang="es-419" sz="300" dirty="0" smtClean="0"/>
              <a:t> </a:t>
            </a:r>
            <a:r>
              <a:rPr lang="es-419" sz="300" dirty="0" err="1" smtClean="0"/>
              <a:t>varius</a:t>
            </a:r>
            <a:r>
              <a:rPr lang="es-419" sz="300" dirty="0" smtClean="0"/>
              <a:t> </a:t>
            </a:r>
            <a:r>
              <a:rPr lang="es-419" sz="300" dirty="0" err="1" smtClean="0"/>
              <a:t>facilisis</a:t>
            </a:r>
            <a:r>
              <a:rPr lang="es-419" sz="300" dirty="0" smtClean="0"/>
              <a:t> </a:t>
            </a:r>
            <a:r>
              <a:rPr lang="es-419" sz="300" dirty="0" err="1" smtClean="0"/>
              <a:t>lorem</a:t>
            </a:r>
            <a:r>
              <a:rPr lang="es-419" sz="300" dirty="0" smtClean="0"/>
              <a:t> id </a:t>
            </a:r>
            <a:r>
              <a:rPr lang="es-419" sz="300" dirty="0" err="1" smtClean="0"/>
              <a:t>sagittis</a:t>
            </a:r>
            <a:r>
              <a:rPr lang="es-419" sz="300" dirty="0" smtClean="0"/>
              <a:t>. </a:t>
            </a:r>
            <a:r>
              <a:rPr lang="es-419" sz="300" dirty="0" err="1" smtClean="0"/>
              <a:t>Nullam</a:t>
            </a:r>
            <a:r>
              <a:rPr lang="es-419" sz="300" dirty="0" smtClean="0"/>
              <a:t> </a:t>
            </a:r>
            <a:r>
              <a:rPr lang="es-419" sz="300" dirty="0" err="1" smtClean="0"/>
              <a:t>vel</a:t>
            </a:r>
            <a:r>
              <a:rPr lang="es-419" sz="300" dirty="0" smtClean="0"/>
              <a:t> </a:t>
            </a:r>
            <a:r>
              <a:rPr lang="es-419" sz="300" dirty="0" err="1" smtClean="0"/>
              <a:t>elit</a:t>
            </a:r>
            <a:r>
              <a:rPr lang="es-419" sz="300" dirty="0" smtClean="0"/>
              <a:t> </a:t>
            </a:r>
            <a:r>
              <a:rPr lang="es-419" sz="300" dirty="0" err="1" smtClean="0"/>
              <a:t>quis</a:t>
            </a:r>
            <a:r>
              <a:rPr lang="es-419" sz="300" dirty="0" smtClean="0"/>
              <a:t> </a:t>
            </a:r>
            <a:r>
              <a:rPr lang="es-419" sz="300" dirty="0" err="1" smtClean="0"/>
              <a:t>neque</a:t>
            </a:r>
            <a:r>
              <a:rPr lang="es-419" sz="300" dirty="0" smtClean="0"/>
              <a:t> </a:t>
            </a:r>
            <a:r>
              <a:rPr lang="es-419" sz="300" dirty="0" err="1" smtClean="0"/>
              <a:t>dapibus</a:t>
            </a:r>
            <a:r>
              <a:rPr lang="es-419" sz="300" dirty="0" smtClean="0"/>
              <a:t> lacinia.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5684" y="3364601"/>
            <a:ext cx="964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00" dirty="0" smtClean="0"/>
              <a:t>Sed </a:t>
            </a:r>
            <a:r>
              <a:rPr lang="es-419" sz="300" dirty="0" err="1" smtClean="0"/>
              <a:t>fringilla</a:t>
            </a:r>
            <a:r>
              <a:rPr lang="es-419" sz="300" dirty="0" smtClean="0"/>
              <a:t> et </a:t>
            </a:r>
            <a:r>
              <a:rPr lang="es-419" sz="300" dirty="0" err="1" smtClean="0"/>
              <a:t>quam</a:t>
            </a:r>
            <a:r>
              <a:rPr lang="es-419" sz="300" dirty="0" smtClean="0"/>
              <a:t> a </a:t>
            </a:r>
            <a:r>
              <a:rPr lang="es-419" sz="300" dirty="0" err="1" smtClean="0"/>
              <a:t>tempus</a:t>
            </a:r>
            <a:r>
              <a:rPr lang="es-419" sz="300" dirty="0" smtClean="0"/>
              <a:t>. </a:t>
            </a:r>
            <a:r>
              <a:rPr lang="es-419" sz="300" dirty="0" err="1" smtClean="0"/>
              <a:t>Nam</a:t>
            </a:r>
            <a:r>
              <a:rPr lang="es-419" sz="300" dirty="0" smtClean="0"/>
              <a:t> </a:t>
            </a:r>
            <a:r>
              <a:rPr lang="es-419" sz="300" dirty="0" err="1" smtClean="0"/>
              <a:t>volutpat</a:t>
            </a:r>
            <a:r>
              <a:rPr lang="es-419" sz="300" dirty="0" smtClean="0"/>
              <a:t> </a:t>
            </a:r>
            <a:r>
              <a:rPr lang="es-419" sz="300" dirty="0" err="1" smtClean="0"/>
              <a:t>augue</a:t>
            </a:r>
            <a:r>
              <a:rPr lang="es-419" sz="300" dirty="0" smtClean="0"/>
              <a:t> </a:t>
            </a:r>
            <a:r>
              <a:rPr lang="es-419" sz="300" dirty="0" err="1" smtClean="0"/>
              <a:t>eu</a:t>
            </a:r>
            <a:r>
              <a:rPr lang="es-419" sz="300" dirty="0" smtClean="0"/>
              <a:t> </a:t>
            </a:r>
            <a:r>
              <a:rPr lang="es-419" sz="300" dirty="0" err="1" smtClean="0"/>
              <a:t>lorem</a:t>
            </a:r>
            <a:r>
              <a:rPr lang="es-419" sz="300" dirty="0" smtClean="0"/>
              <a:t> </a:t>
            </a:r>
            <a:r>
              <a:rPr lang="es-419" sz="300" dirty="0" err="1" smtClean="0"/>
              <a:t>maximus</a:t>
            </a:r>
            <a:r>
              <a:rPr lang="es-419" sz="300" dirty="0" smtClean="0"/>
              <a:t>, id </a:t>
            </a:r>
            <a:r>
              <a:rPr lang="es-419" sz="300" dirty="0" err="1" smtClean="0"/>
              <a:t>luctus</a:t>
            </a:r>
            <a:r>
              <a:rPr lang="es-419" sz="300" dirty="0" smtClean="0"/>
              <a:t> dolor </a:t>
            </a:r>
            <a:r>
              <a:rPr lang="es-419" sz="300" dirty="0" err="1" smtClean="0"/>
              <a:t>venenatis</a:t>
            </a:r>
            <a:r>
              <a:rPr lang="es-419" sz="300" dirty="0" smtClean="0"/>
              <a:t>. </a:t>
            </a:r>
            <a:r>
              <a:rPr lang="es-419" sz="300" dirty="0" err="1" smtClean="0"/>
              <a:t>Morbi</a:t>
            </a:r>
            <a:r>
              <a:rPr lang="es-419" sz="300" dirty="0" smtClean="0"/>
              <a:t> et </a:t>
            </a:r>
            <a:r>
              <a:rPr lang="es-419" sz="300" dirty="0" err="1" smtClean="0"/>
              <a:t>vestibulum</a:t>
            </a:r>
            <a:r>
              <a:rPr lang="es-419" sz="300" dirty="0" smtClean="0"/>
              <a:t> </a:t>
            </a:r>
            <a:r>
              <a:rPr lang="es-419" sz="300" dirty="0" err="1" smtClean="0"/>
              <a:t>orci</a:t>
            </a:r>
            <a:r>
              <a:rPr lang="es-419" sz="300" dirty="0" smtClean="0"/>
              <a:t>. </a:t>
            </a:r>
            <a:r>
              <a:rPr lang="es-419" sz="300" dirty="0" err="1" smtClean="0"/>
              <a:t>Donec</a:t>
            </a:r>
            <a:r>
              <a:rPr lang="es-419" sz="300" dirty="0" smtClean="0"/>
              <a:t> </a:t>
            </a:r>
            <a:r>
              <a:rPr lang="es-419" sz="300" dirty="0" err="1" smtClean="0"/>
              <a:t>pretium</a:t>
            </a:r>
            <a:r>
              <a:rPr lang="es-419" sz="300" dirty="0" smtClean="0"/>
              <a:t> </a:t>
            </a:r>
            <a:r>
              <a:rPr lang="es-419" sz="300" dirty="0" err="1" smtClean="0"/>
              <a:t>suscipit</a:t>
            </a:r>
            <a:r>
              <a:rPr lang="es-419" sz="300" dirty="0" smtClean="0"/>
              <a:t> </a:t>
            </a:r>
            <a:r>
              <a:rPr lang="es-419" sz="300" dirty="0" err="1" smtClean="0"/>
              <a:t>massa</a:t>
            </a:r>
            <a:r>
              <a:rPr lang="es-419" sz="300" dirty="0" smtClean="0"/>
              <a:t> </a:t>
            </a:r>
            <a:r>
              <a:rPr lang="es-419" sz="300" dirty="0" err="1" smtClean="0"/>
              <a:t>quis</a:t>
            </a:r>
            <a:r>
              <a:rPr lang="es-419" sz="300" dirty="0" smtClean="0"/>
              <a:t> </a:t>
            </a:r>
            <a:r>
              <a:rPr lang="es-419" sz="300" dirty="0" err="1" smtClean="0"/>
              <a:t>convallis</a:t>
            </a:r>
            <a:r>
              <a:rPr lang="es-419" sz="300" dirty="0" smtClean="0"/>
              <a:t>. </a:t>
            </a:r>
            <a:r>
              <a:rPr lang="es-419" sz="300" dirty="0" err="1" smtClean="0"/>
              <a:t>Etiam</a:t>
            </a:r>
            <a:r>
              <a:rPr lang="es-419" sz="300" dirty="0" smtClean="0"/>
              <a:t> et </a:t>
            </a:r>
            <a:r>
              <a:rPr lang="es-419" sz="300" dirty="0" err="1" smtClean="0"/>
              <a:t>est</a:t>
            </a:r>
            <a:r>
              <a:rPr lang="es-419" sz="300" dirty="0" smtClean="0"/>
              <a:t> dolor. </a:t>
            </a:r>
            <a:r>
              <a:rPr lang="es-419" sz="300" dirty="0" err="1" smtClean="0"/>
              <a:t>Quisque</a:t>
            </a:r>
            <a:r>
              <a:rPr lang="es-419" sz="300" dirty="0" smtClean="0"/>
              <a:t> </a:t>
            </a:r>
            <a:r>
              <a:rPr lang="es-419" sz="300" dirty="0" err="1" smtClean="0"/>
              <a:t>eget</a:t>
            </a:r>
            <a:r>
              <a:rPr lang="es-419" sz="300" dirty="0" smtClean="0"/>
              <a:t> </a:t>
            </a:r>
            <a:r>
              <a:rPr lang="es-419" sz="300" dirty="0" err="1" smtClean="0"/>
              <a:t>lectus</a:t>
            </a:r>
            <a:r>
              <a:rPr lang="es-419" sz="300" dirty="0" smtClean="0"/>
              <a:t> id </a:t>
            </a:r>
            <a:r>
              <a:rPr lang="es-419" sz="300" dirty="0" err="1" smtClean="0"/>
              <a:t>risus</a:t>
            </a:r>
            <a:r>
              <a:rPr lang="es-419" sz="300" dirty="0" smtClean="0"/>
              <a:t> </a:t>
            </a:r>
            <a:r>
              <a:rPr lang="es-419" sz="300" dirty="0" err="1" smtClean="0"/>
              <a:t>vulputate</a:t>
            </a:r>
            <a:r>
              <a:rPr lang="es-419" sz="300" dirty="0" smtClean="0"/>
              <a:t> </a:t>
            </a:r>
            <a:r>
              <a:rPr lang="es-419" sz="300" dirty="0" err="1" smtClean="0"/>
              <a:t>venenatis</a:t>
            </a:r>
            <a:r>
              <a:rPr lang="es-419" sz="300" dirty="0" smtClean="0"/>
              <a:t>. </a:t>
            </a:r>
            <a:r>
              <a:rPr lang="es-419" sz="300" dirty="0" err="1" smtClean="0"/>
              <a:t>Praesent</a:t>
            </a:r>
            <a:r>
              <a:rPr lang="es-419" sz="300" dirty="0" smtClean="0"/>
              <a:t> </a:t>
            </a:r>
            <a:r>
              <a:rPr lang="es-419" sz="300" dirty="0" err="1" smtClean="0"/>
              <a:t>varius</a:t>
            </a:r>
            <a:r>
              <a:rPr lang="es-419" sz="300" dirty="0" smtClean="0"/>
              <a:t> </a:t>
            </a:r>
            <a:r>
              <a:rPr lang="es-419" sz="300" dirty="0" err="1" smtClean="0"/>
              <a:t>facilisis</a:t>
            </a:r>
            <a:r>
              <a:rPr lang="es-419" sz="300" dirty="0" smtClean="0"/>
              <a:t> </a:t>
            </a:r>
            <a:r>
              <a:rPr lang="es-419" sz="300" dirty="0" err="1" smtClean="0"/>
              <a:t>lorem</a:t>
            </a:r>
            <a:r>
              <a:rPr lang="es-419" sz="300" dirty="0" smtClean="0"/>
              <a:t> id </a:t>
            </a:r>
            <a:r>
              <a:rPr lang="es-419" sz="300" dirty="0" err="1" smtClean="0"/>
              <a:t>sagittis</a:t>
            </a:r>
            <a:r>
              <a:rPr lang="es-419" sz="300" dirty="0" smtClean="0"/>
              <a:t>. </a:t>
            </a:r>
            <a:r>
              <a:rPr lang="es-419" sz="300" dirty="0" err="1" smtClean="0"/>
              <a:t>Nullam</a:t>
            </a:r>
            <a:r>
              <a:rPr lang="es-419" sz="300" dirty="0" smtClean="0"/>
              <a:t> </a:t>
            </a:r>
            <a:r>
              <a:rPr lang="es-419" sz="300" dirty="0" err="1" smtClean="0"/>
              <a:t>vel</a:t>
            </a:r>
            <a:r>
              <a:rPr lang="es-419" sz="300" dirty="0" smtClean="0"/>
              <a:t> </a:t>
            </a:r>
            <a:r>
              <a:rPr lang="es-419" sz="300" dirty="0" err="1" smtClean="0"/>
              <a:t>elit</a:t>
            </a:r>
            <a:r>
              <a:rPr lang="es-419" sz="300" dirty="0" smtClean="0"/>
              <a:t> </a:t>
            </a:r>
            <a:r>
              <a:rPr lang="es-419" sz="300" dirty="0" err="1" smtClean="0"/>
              <a:t>quis</a:t>
            </a:r>
            <a:r>
              <a:rPr lang="es-419" sz="300" dirty="0" smtClean="0"/>
              <a:t> </a:t>
            </a:r>
            <a:r>
              <a:rPr lang="es-419" sz="300" dirty="0" err="1" smtClean="0"/>
              <a:t>neque</a:t>
            </a:r>
            <a:r>
              <a:rPr lang="es-419" sz="300" dirty="0" smtClean="0"/>
              <a:t> </a:t>
            </a:r>
            <a:r>
              <a:rPr lang="es-419" sz="300" dirty="0" err="1" smtClean="0"/>
              <a:t>dapibus</a:t>
            </a:r>
            <a:r>
              <a:rPr lang="es-419" sz="300" dirty="0" smtClean="0"/>
              <a:t> lacinia.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44210" y="3359140"/>
            <a:ext cx="9648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00" dirty="0" smtClean="0"/>
              <a:t>Sed </a:t>
            </a:r>
            <a:r>
              <a:rPr lang="es-419" sz="300" dirty="0" err="1" smtClean="0"/>
              <a:t>fringilla</a:t>
            </a:r>
            <a:r>
              <a:rPr lang="es-419" sz="300" dirty="0" smtClean="0"/>
              <a:t> et </a:t>
            </a:r>
            <a:r>
              <a:rPr lang="es-419" sz="300" dirty="0" err="1" smtClean="0"/>
              <a:t>quam</a:t>
            </a:r>
            <a:r>
              <a:rPr lang="es-419" sz="300" dirty="0" smtClean="0"/>
              <a:t> a </a:t>
            </a:r>
            <a:r>
              <a:rPr lang="es-419" sz="300" dirty="0" err="1" smtClean="0"/>
              <a:t>tempus</a:t>
            </a:r>
            <a:r>
              <a:rPr lang="es-419" sz="300" dirty="0" smtClean="0"/>
              <a:t>. </a:t>
            </a:r>
            <a:r>
              <a:rPr lang="es-419" sz="300" dirty="0" err="1" smtClean="0"/>
              <a:t>Nam</a:t>
            </a:r>
            <a:r>
              <a:rPr lang="es-419" sz="300" dirty="0" smtClean="0"/>
              <a:t> </a:t>
            </a:r>
            <a:r>
              <a:rPr lang="es-419" sz="300" dirty="0" err="1" smtClean="0"/>
              <a:t>volutpat</a:t>
            </a:r>
            <a:r>
              <a:rPr lang="es-419" sz="300" dirty="0" smtClean="0"/>
              <a:t> </a:t>
            </a:r>
            <a:r>
              <a:rPr lang="es-419" sz="300" dirty="0" err="1" smtClean="0"/>
              <a:t>augue</a:t>
            </a:r>
            <a:r>
              <a:rPr lang="es-419" sz="300" dirty="0" smtClean="0"/>
              <a:t> </a:t>
            </a:r>
            <a:r>
              <a:rPr lang="es-419" sz="300" dirty="0" err="1" smtClean="0"/>
              <a:t>eu</a:t>
            </a:r>
            <a:r>
              <a:rPr lang="es-419" sz="300" dirty="0" smtClean="0"/>
              <a:t> </a:t>
            </a:r>
            <a:r>
              <a:rPr lang="es-419" sz="300" dirty="0" err="1" smtClean="0"/>
              <a:t>lorem</a:t>
            </a:r>
            <a:r>
              <a:rPr lang="es-419" sz="300" dirty="0" smtClean="0"/>
              <a:t> </a:t>
            </a:r>
            <a:r>
              <a:rPr lang="es-419" sz="300" dirty="0" err="1" smtClean="0"/>
              <a:t>maximus</a:t>
            </a:r>
            <a:r>
              <a:rPr lang="es-419" sz="300" dirty="0" smtClean="0"/>
              <a:t>, id </a:t>
            </a:r>
            <a:r>
              <a:rPr lang="es-419" sz="300" dirty="0" err="1" smtClean="0"/>
              <a:t>luctus</a:t>
            </a:r>
            <a:r>
              <a:rPr lang="es-419" sz="300" dirty="0" smtClean="0"/>
              <a:t> dolor </a:t>
            </a:r>
            <a:r>
              <a:rPr lang="es-419" sz="300" dirty="0" err="1" smtClean="0"/>
              <a:t>venenatis</a:t>
            </a:r>
            <a:r>
              <a:rPr lang="es-419" sz="300" dirty="0" smtClean="0"/>
              <a:t>. </a:t>
            </a:r>
            <a:r>
              <a:rPr lang="es-419" sz="300" dirty="0" err="1" smtClean="0"/>
              <a:t>Morbi</a:t>
            </a:r>
            <a:r>
              <a:rPr lang="es-419" sz="300" dirty="0" smtClean="0"/>
              <a:t> et </a:t>
            </a:r>
            <a:r>
              <a:rPr lang="es-419" sz="300" dirty="0" err="1" smtClean="0"/>
              <a:t>vestibulum</a:t>
            </a:r>
            <a:r>
              <a:rPr lang="es-419" sz="300" dirty="0" smtClean="0"/>
              <a:t> </a:t>
            </a:r>
            <a:r>
              <a:rPr lang="es-419" sz="300" dirty="0" err="1" smtClean="0"/>
              <a:t>orci</a:t>
            </a:r>
            <a:r>
              <a:rPr lang="es-419" sz="300" dirty="0" smtClean="0"/>
              <a:t>. </a:t>
            </a:r>
            <a:r>
              <a:rPr lang="es-419" sz="300" dirty="0" err="1" smtClean="0"/>
              <a:t>Donec</a:t>
            </a:r>
            <a:r>
              <a:rPr lang="es-419" sz="300" dirty="0" smtClean="0"/>
              <a:t> </a:t>
            </a:r>
            <a:r>
              <a:rPr lang="es-419" sz="300" dirty="0" err="1" smtClean="0"/>
              <a:t>pretium</a:t>
            </a:r>
            <a:r>
              <a:rPr lang="es-419" sz="300" dirty="0" smtClean="0"/>
              <a:t> </a:t>
            </a:r>
            <a:r>
              <a:rPr lang="es-419" sz="300" dirty="0" err="1" smtClean="0"/>
              <a:t>suscipit</a:t>
            </a:r>
            <a:r>
              <a:rPr lang="es-419" sz="300" dirty="0" smtClean="0"/>
              <a:t> </a:t>
            </a:r>
            <a:r>
              <a:rPr lang="es-419" sz="300" dirty="0" err="1" smtClean="0"/>
              <a:t>massa</a:t>
            </a:r>
            <a:r>
              <a:rPr lang="es-419" sz="300" dirty="0" smtClean="0"/>
              <a:t> </a:t>
            </a:r>
            <a:r>
              <a:rPr lang="es-419" sz="300" dirty="0" err="1" smtClean="0"/>
              <a:t>quis</a:t>
            </a:r>
            <a:r>
              <a:rPr lang="es-419" sz="300" dirty="0" smtClean="0"/>
              <a:t> </a:t>
            </a:r>
            <a:r>
              <a:rPr lang="es-419" sz="300" dirty="0" err="1" smtClean="0"/>
              <a:t>convallis</a:t>
            </a:r>
            <a:r>
              <a:rPr lang="es-419" sz="300" dirty="0" smtClean="0"/>
              <a:t>. </a:t>
            </a:r>
            <a:r>
              <a:rPr lang="es-419" sz="300" dirty="0" err="1" smtClean="0"/>
              <a:t>Etiam</a:t>
            </a:r>
            <a:r>
              <a:rPr lang="es-419" sz="300" dirty="0" smtClean="0"/>
              <a:t> et </a:t>
            </a:r>
            <a:r>
              <a:rPr lang="es-419" sz="300" dirty="0" err="1" smtClean="0"/>
              <a:t>est</a:t>
            </a:r>
            <a:r>
              <a:rPr lang="es-419" sz="300" dirty="0" smtClean="0"/>
              <a:t> dolor. </a:t>
            </a:r>
            <a:r>
              <a:rPr lang="es-419" sz="300" dirty="0" err="1" smtClean="0"/>
              <a:t>Quisque</a:t>
            </a:r>
            <a:r>
              <a:rPr lang="es-419" sz="300" dirty="0" smtClean="0"/>
              <a:t> </a:t>
            </a:r>
            <a:r>
              <a:rPr lang="es-419" sz="300" dirty="0" err="1" smtClean="0"/>
              <a:t>eget</a:t>
            </a:r>
            <a:r>
              <a:rPr lang="es-419" sz="300" dirty="0" smtClean="0"/>
              <a:t> </a:t>
            </a:r>
            <a:r>
              <a:rPr lang="es-419" sz="300" dirty="0" err="1" smtClean="0"/>
              <a:t>lectus</a:t>
            </a:r>
            <a:r>
              <a:rPr lang="es-419" sz="300" dirty="0" smtClean="0"/>
              <a:t> id </a:t>
            </a:r>
            <a:r>
              <a:rPr lang="es-419" sz="300" dirty="0" err="1" smtClean="0"/>
              <a:t>risus</a:t>
            </a:r>
            <a:r>
              <a:rPr lang="es-419" sz="300" dirty="0" smtClean="0"/>
              <a:t> </a:t>
            </a:r>
            <a:r>
              <a:rPr lang="es-419" sz="300" dirty="0" err="1" smtClean="0"/>
              <a:t>vulputate</a:t>
            </a:r>
            <a:r>
              <a:rPr lang="es-419" sz="300" dirty="0" smtClean="0"/>
              <a:t> </a:t>
            </a:r>
            <a:r>
              <a:rPr lang="es-419" sz="300" dirty="0" err="1" smtClean="0"/>
              <a:t>venenatis</a:t>
            </a:r>
            <a:r>
              <a:rPr lang="es-419" sz="300" dirty="0" smtClean="0"/>
              <a:t>. </a:t>
            </a:r>
            <a:r>
              <a:rPr lang="es-419" sz="300" dirty="0" err="1" smtClean="0"/>
              <a:t>Praesent</a:t>
            </a:r>
            <a:r>
              <a:rPr lang="es-419" sz="300" dirty="0" smtClean="0"/>
              <a:t> </a:t>
            </a:r>
            <a:r>
              <a:rPr lang="es-419" sz="300" dirty="0" err="1" smtClean="0"/>
              <a:t>varius</a:t>
            </a:r>
            <a:r>
              <a:rPr lang="es-419" sz="300" dirty="0" smtClean="0"/>
              <a:t> </a:t>
            </a:r>
            <a:r>
              <a:rPr lang="es-419" sz="300" dirty="0" err="1" smtClean="0"/>
              <a:t>facilisis</a:t>
            </a:r>
            <a:r>
              <a:rPr lang="es-419" sz="300" dirty="0" smtClean="0"/>
              <a:t> </a:t>
            </a:r>
            <a:r>
              <a:rPr lang="es-419" sz="300" dirty="0" err="1" smtClean="0"/>
              <a:t>lorem</a:t>
            </a:r>
            <a:r>
              <a:rPr lang="es-419" sz="300" dirty="0" smtClean="0"/>
              <a:t> id </a:t>
            </a:r>
            <a:r>
              <a:rPr lang="es-419" sz="300" dirty="0" err="1" smtClean="0"/>
              <a:t>sagittis</a:t>
            </a:r>
            <a:r>
              <a:rPr lang="es-419" sz="300" dirty="0" smtClean="0"/>
              <a:t>. </a:t>
            </a:r>
            <a:r>
              <a:rPr lang="es-419" sz="300" dirty="0" err="1" smtClean="0"/>
              <a:t>Nullam</a:t>
            </a:r>
            <a:r>
              <a:rPr lang="es-419" sz="300" dirty="0" smtClean="0"/>
              <a:t> </a:t>
            </a:r>
            <a:r>
              <a:rPr lang="es-419" sz="300" dirty="0" err="1" smtClean="0"/>
              <a:t>vel</a:t>
            </a:r>
            <a:r>
              <a:rPr lang="es-419" sz="300" dirty="0" smtClean="0"/>
              <a:t> </a:t>
            </a:r>
            <a:r>
              <a:rPr lang="es-419" sz="300" dirty="0" err="1" smtClean="0"/>
              <a:t>elit</a:t>
            </a:r>
            <a:r>
              <a:rPr lang="es-419" sz="300" dirty="0" smtClean="0"/>
              <a:t> </a:t>
            </a:r>
            <a:r>
              <a:rPr lang="es-419" sz="300" dirty="0" err="1" smtClean="0"/>
              <a:t>quis</a:t>
            </a:r>
            <a:r>
              <a:rPr lang="es-419" sz="300" dirty="0" smtClean="0"/>
              <a:t> </a:t>
            </a:r>
            <a:r>
              <a:rPr lang="es-419" sz="300" dirty="0" err="1" smtClean="0"/>
              <a:t>neque</a:t>
            </a:r>
            <a:r>
              <a:rPr lang="es-419" sz="300" dirty="0" smtClean="0"/>
              <a:t> </a:t>
            </a:r>
            <a:r>
              <a:rPr lang="es-419" sz="300" dirty="0" err="1" smtClean="0"/>
              <a:t>dapibus</a:t>
            </a:r>
            <a:r>
              <a:rPr lang="es-419" sz="300" dirty="0" smtClean="0"/>
              <a:t> lacinia.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802505" y="2714576"/>
            <a:ext cx="388620" cy="916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08546" y="2650678"/>
            <a:ext cx="550547" cy="14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70" dirty="0" smtClean="0"/>
              <a:t>más información</a:t>
            </a:r>
            <a:endParaRPr lang="en-US" sz="370" dirty="0"/>
          </a:p>
        </p:txBody>
      </p:sp>
      <p:sp>
        <p:nvSpPr>
          <p:cNvPr id="24" name="TextBox 23"/>
          <p:cNvSpPr txBox="1"/>
          <p:nvPr/>
        </p:nvSpPr>
        <p:spPr>
          <a:xfrm>
            <a:off x="5740796" y="2648387"/>
            <a:ext cx="550547" cy="14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70" dirty="0" smtClean="0"/>
              <a:t>más información</a:t>
            </a:r>
            <a:endParaRPr lang="en-US" sz="370" dirty="0"/>
          </a:p>
        </p:txBody>
      </p:sp>
      <p:sp>
        <p:nvSpPr>
          <p:cNvPr id="25" name="TextBox 24"/>
          <p:cNvSpPr txBox="1"/>
          <p:nvPr/>
        </p:nvSpPr>
        <p:spPr>
          <a:xfrm>
            <a:off x="4715347" y="3711820"/>
            <a:ext cx="550547" cy="14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70" dirty="0" smtClean="0"/>
              <a:t>más información</a:t>
            </a:r>
            <a:endParaRPr lang="en-US" sz="370" dirty="0"/>
          </a:p>
        </p:txBody>
      </p:sp>
      <p:sp>
        <p:nvSpPr>
          <p:cNvPr id="26" name="TextBox 25"/>
          <p:cNvSpPr txBox="1"/>
          <p:nvPr/>
        </p:nvSpPr>
        <p:spPr>
          <a:xfrm>
            <a:off x="5744680" y="3706152"/>
            <a:ext cx="550547" cy="14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70" dirty="0" smtClean="0"/>
              <a:t>más información</a:t>
            </a:r>
            <a:endParaRPr lang="en-US" sz="37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770511" y="4819650"/>
            <a:ext cx="506339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69255" y="4821555"/>
            <a:ext cx="506339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770511" y="5123802"/>
            <a:ext cx="1205083" cy="64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72416" y="5556888"/>
            <a:ext cx="1188329" cy="380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81941" y="5667541"/>
            <a:ext cx="55054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" dirty="0" smtClean="0"/>
              <a:t>Enviar</a:t>
            </a:r>
            <a:endParaRPr lang="en-US" sz="400" dirty="0"/>
          </a:p>
        </p:txBody>
      </p:sp>
      <p:sp>
        <p:nvSpPr>
          <p:cNvPr id="46" name="TextBox 45"/>
          <p:cNvSpPr txBox="1"/>
          <p:nvPr/>
        </p:nvSpPr>
        <p:spPr>
          <a:xfrm>
            <a:off x="4675505" y="4689102"/>
            <a:ext cx="55054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err="1" smtClean="0"/>
              <a:t>Nómbre</a:t>
            </a:r>
            <a:endParaRPr lang="en-US" sz="450" dirty="0"/>
          </a:p>
        </p:txBody>
      </p:sp>
      <p:sp>
        <p:nvSpPr>
          <p:cNvPr id="48" name="TextBox 47"/>
          <p:cNvSpPr txBox="1"/>
          <p:nvPr/>
        </p:nvSpPr>
        <p:spPr>
          <a:xfrm>
            <a:off x="5373052" y="4689101"/>
            <a:ext cx="64484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Correo electrónico</a:t>
            </a:r>
            <a:endParaRPr lang="en-US" sz="450" dirty="0"/>
          </a:p>
        </p:txBody>
      </p:sp>
      <p:sp>
        <p:nvSpPr>
          <p:cNvPr id="49" name="TextBox 48"/>
          <p:cNvSpPr txBox="1"/>
          <p:nvPr/>
        </p:nvSpPr>
        <p:spPr>
          <a:xfrm>
            <a:off x="4675505" y="4991342"/>
            <a:ext cx="55054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Asunto</a:t>
            </a:r>
            <a:endParaRPr lang="en-US" sz="450" dirty="0"/>
          </a:p>
        </p:txBody>
      </p:sp>
      <p:sp>
        <p:nvSpPr>
          <p:cNvPr id="50" name="TextBox 49"/>
          <p:cNvSpPr txBox="1"/>
          <p:nvPr/>
        </p:nvSpPr>
        <p:spPr>
          <a:xfrm>
            <a:off x="4675505" y="5282911"/>
            <a:ext cx="550547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Contenido</a:t>
            </a:r>
            <a:endParaRPr lang="en-US" sz="45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3492" y="4727518"/>
            <a:ext cx="134938" cy="13493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211727" y="4823460"/>
            <a:ext cx="64484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6123 4567</a:t>
            </a:r>
            <a:endParaRPr lang="en-US" sz="450" dirty="0"/>
          </a:p>
        </p:txBody>
      </p:sp>
      <p:sp>
        <p:nvSpPr>
          <p:cNvPr id="54" name="TextBox 53"/>
          <p:cNvSpPr txBox="1"/>
          <p:nvPr/>
        </p:nvSpPr>
        <p:spPr>
          <a:xfrm>
            <a:off x="6213040" y="4897704"/>
            <a:ext cx="64484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6123 4567</a:t>
            </a:r>
            <a:endParaRPr lang="en-US" sz="450" dirty="0"/>
          </a:p>
        </p:txBody>
      </p:sp>
      <p:sp>
        <p:nvSpPr>
          <p:cNvPr id="55" name="TextBox 54"/>
          <p:cNvSpPr txBox="1"/>
          <p:nvPr/>
        </p:nvSpPr>
        <p:spPr>
          <a:xfrm>
            <a:off x="6213631" y="4974685"/>
            <a:ext cx="644843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6123 4567</a:t>
            </a:r>
            <a:endParaRPr lang="en-US" sz="45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195" b="94805" l="3226" r="9677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43967" y="5181033"/>
            <a:ext cx="144779" cy="11987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038872" y="5270517"/>
            <a:ext cx="818084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Example1</a:t>
            </a:r>
            <a:r>
              <a:rPr lang="en-US" sz="450" dirty="0" smtClean="0"/>
              <a:t>@example.com</a:t>
            </a:r>
            <a:endParaRPr lang="en-US" sz="450" dirty="0"/>
          </a:p>
        </p:txBody>
      </p:sp>
      <p:sp>
        <p:nvSpPr>
          <p:cNvPr id="58" name="TextBox 57"/>
          <p:cNvSpPr txBox="1"/>
          <p:nvPr/>
        </p:nvSpPr>
        <p:spPr>
          <a:xfrm>
            <a:off x="6037896" y="5360001"/>
            <a:ext cx="818084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Example1</a:t>
            </a:r>
            <a:r>
              <a:rPr lang="en-US" sz="450" dirty="0" smtClean="0"/>
              <a:t>@example.com</a:t>
            </a:r>
            <a:endParaRPr lang="en-US" sz="450" dirty="0"/>
          </a:p>
        </p:txBody>
      </p:sp>
      <p:sp>
        <p:nvSpPr>
          <p:cNvPr id="59" name="TextBox 58"/>
          <p:cNvSpPr txBox="1"/>
          <p:nvPr/>
        </p:nvSpPr>
        <p:spPr>
          <a:xfrm>
            <a:off x="6038531" y="5448912"/>
            <a:ext cx="818084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50" dirty="0" smtClean="0"/>
              <a:t>Example1</a:t>
            </a:r>
            <a:r>
              <a:rPr lang="en-US" sz="450" dirty="0" smtClean="0"/>
              <a:t>@example.com</a:t>
            </a:r>
            <a:endParaRPr lang="en-US" sz="450" dirty="0"/>
          </a:p>
        </p:txBody>
      </p:sp>
      <p:sp>
        <p:nvSpPr>
          <p:cNvPr id="60" name="TextBox 59"/>
          <p:cNvSpPr txBox="1"/>
          <p:nvPr/>
        </p:nvSpPr>
        <p:spPr>
          <a:xfrm>
            <a:off x="4504244" y="6054922"/>
            <a:ext cx="8180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20" b="1" dirty="0" smtClean="0"/>
              <a:t>Enlaces de interés</a:t>
            </a:r>
            <a:endParaRPr lang="en-US" sz="52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371660" y="6054922"/>
            <a:ext cx="8180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20" b="1" dirty="0" smtClean="0"/>
              <a:t>Horas de trabajo</a:t>
            </a:r>
            <a:endParaRPr lang="en-US" sz="52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215144" y="6052538"/>
            <a:ext cx="818084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520" b="1" dirty="0" smtClean="0"/>
              <a:t>Contáctanos</a:t>
            </a:r>
            <a:endParaRPr lang="en-US" sz="52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02636" y="6169388"/>
            <a:ext cx="108375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" dirty="0" smtClean="0"/>
              <a:t>www.counterpointpos.com</a:t>
            </a:r>
            <a:endParaRPr lang="en-US" sz="440" dirty="0"/>
          </a:p>
        </p:txBody>
      </p:sp>
      <p:sp>
        <p:nvSpPr>
          <p:cNvPr id="64" name="TextBox 63"/>
          <p:cNvSpPr txBox="1"/>
          <p:nvPr/>
        </p:nvSpPr>
        <p:spPr>
          <a:xfrm>
            <a:off x="4500096" y="6238921"/>
            <a:ext cx="108375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" dirty="0" smtClean="0"/>
              <a:t>www.pass</a:t>
            </a:r>
            <a:r>
              <a:rPr lang="en-US" sz="440" dirty="0" smtClean="0"/>
              <a:t>-port.com</a:t>
            </a:r>
            <a:endParaRPr lang="en-US" sz="440" dirty="0"/>
          </a:p>
        </p:txBody>
      </p:sp>
      <p:sp>
        <p:nvSpPr>
          <p:cNvPr id="65" name="TextBox 64"/>
          <p:cNvSpPr txBox="1"/>
          <p:nvPr/>
        </p:nvSpPr>
        <p:spPr>
          <a:xfrm>
            <a:off x="4500096" y="6309088"/>
            <a:ext cx="108375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" dirty="0" smtClean="0"/>
              <a:t>www.rtmcs.com</a:t>
            </a:r>
            <a:endParaRPr lang="en-US" sz="440" dirty="0"/>
          </a:p>
        </p:txBody>
      </p:sp>
      <p:sp>
        <p:nvSpPr>
          <p:cNvPr id="66" name="TextBox 65"/>
          <p:cNvSpPr txBox="1"/>
          <p:nvPr/>
        </p:nvSpPr>
        <p:spPr>
          <a:xfrm>
            <a:off x="4499164" y="6379360"/>
            <a:ext cx="108375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" dirty="0" smtClean="0"/>
              <a:t>www.unform.com</a:t>
            </a:r>
            <a:endParaRPr lang="en-US" sz="440" dirty="0"/>
          </a:p>
        </p:txBody>
      </p:sp>
      <p:sp>
        <p:nvSpPr>
          <p:cNvPr id="67" name="TextBox 66"/>
          <p:cNvSpPr txBox="1"/>
          <p:nvPr/>
        </p:nvSpPr>
        <p:spPr>
          <a:xfrm>
            <a:off x="5373052" y="6172843"/>
            <a:ext cx="1083756" cy="22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" dirty="0" smtClean="0"/>
              <a:t>Lunes-Viernes: 8am-6pm</a:t>
            </a:r>
            <a:br>
              <a:rPr lang="es-419" sz="440" dirty="0" smtClean="0"/>
            </a:br>
            <a:r>
              <a:rPr lang="es-419" sz="440" dirty="0" err="1" smtClean="0"/>
              <a:t>Sabados</a:t>
            </a:r>
            <a:r>
              <a:rPr lang="es-419" sz="440" dirty="0" smtClean="0"/>
              <a:t>:           8am-1pm</a:t>
            </a:r>
            <a:endParaRPr lang="en-US" sz="440" dirty="0"/>
          </a:p>
        </p:txBody>
      </p:sp>
      <p:sp>
        <p:nvSpPr>
          <p:cNvPr id="68" name="TextBox 67"/>
          <p:cNvSpPr txBox="1"/>
          <p:nvPr/>
        </p:nvSpPr>
        <p:spPr>
          <a:xfrm>
            <a:off x="6209318" y="6167122"/>
            <a:ext cx="32483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" dirty="0" smtClean="0"/>
              <a:t>Email: </a:t>
            </a:r>
            <a:endParaRPr lang="en-US" sz="440" dirty="0"/>
          </a:p>
        </p:txBody>
      </p:sp>
      <p:sp>
        <p:nvSpPr>
          <p:cNvPr id="69" name="TextBox 68"/>
          <p:cNvSpPr txBox="1"/>
          <p:nvPr/>
        </p:nvSpPr>
        <p:spPr>
          <a:xfrm>
            <a:off x="6364113" y="6174468"/>
            <a:ext cx="1083756" cy="14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70" dirty="0" smtClean="0"/>
              <a:t>example1@example.com</a:t>
            </a:r>
            <a:endParaRPr lang="en-US" sz="370" dirty="0"/>
          </a:p>
        </p:txBody>
      </p:sp>
      <p:sp>
        <p:nvSpPr>
          <p:cNvPr id="70" name="TextBox 69"/>
          <p:cNvSpPr txBox="1"/>
          <p:nvPr/>
        </p:nvSpPr>
        <p:spPr>
          <a:xfrm>
            <a:off x="6363831" y="6244641"/>
            <a:ext cx="1083756" cy="14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70" dirty="0" smtClean="0"/>
              <a:t>example1@example.com</a:t>
            </a:r>
            <a:endParaRPr lang="en-US" sz="370" dirty="0"/>
          </a:p>
        </p:txBody>
      </p:sp>
      <p:sp>
        <p:nvSpPr>
          <p:cNvPr id="71" name="TextBox 70"/>
          <p:cNvSpPr txBox="1"/>
          <p:nvPr/>
        </p:nvSpPr>
        <p:spPr>
          <a:xfrm>
            <a:off x="6363859" y="6314821"/>
            <a:ext cx="1083756" cy="14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70" dirty="0" smtClean="0"/>
              <a:t>example1@example.com</a:t>
            </a:r>
            <a:endParaRPr lang="en-US" sz="370" dirty="0"/>
          </a:p>
        </p:txBody>
      </p:sp>
      <p:sp>
        <p:nvSpPr>
          <p:cNvPr id="72" name="TextBox 71"/>
          <p:cNvSpPr txBox="1"/>
          <p:nvPr/>
        </p:nvSpPr>
        <p:spPr>
          <a:xfrm>
            <a:off x="6211095" y="6429283"/>
            <a:ext cx="32483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" dirty="0" smtClean="0"/>
              <a:t>Tel:</a:t>
            </a:r>
            <a:endParaRPr lang="en-US" sz="440" dirty="0"/>
          </a:p>
        </p:txBody>
      </p:sp>
      <p:sp>
        <p:nvSpPr>
          <p:cNvPr id="73" name="TextBox 72"/>
          <p:cNvSpPr txBox="1"/>
          <p:nvPr/>
        </p:nvSpPr>
        <p:spPr>
          <a:xfrm>
            <a:off x="6365467" y="6429601"/>
            <a:ext cx="458182" cy="1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" dirty="0" smtClean="0"/>
              <a:t>6123 4567</a:t>
            </a:r>
            <a:endParaRPr lang="en-US" sz="440" dirty="0"/>
          </a:p>
        </p:txBody>
      </p:sp>
      <p:sp>
        <p:nvSpPr>
          <p:cNvPr id="74" name="TextBox 73"/>
          <p:cNvSpPr txBox="1"/>
          <p:nvPr/>
        </p:nvSpPr>
        <p:spPr>
          <a:xfrm>
            <a:off x="6365467" y="6499782"/>
            <a:ext cx="458182" cy="1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" dirty="0" smtClean="0"/>
              <a:t>6123 4567</a:t>
            </a:r>
            <a:endParaRPr lang="en-US" sz="440" dirty="0"/>
          </a:p>
        </p:txBody>
      </p:sp>
      <p:sp>
        <p:nvSpPr>
          <p:cNvPr id="75" name="TextBox 74"/>
          <p:cNvSpPr txBox="1"/>
          <p:nvPr/>
        </p:nvSpPr>
        <p:spPr>
          <a:xfrm>
            <a:off x="6365467" y="6569301"/>
            <a:ext cx="458182" cy="16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" dirty="0" smtClean="0"/>
              <a:t>6123 4567</a:t>
            </a:r>
            <a:endParaRPr lang="en-US" sz="44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41" y="193820"/>
            <a:ext cx="505909" cy="1964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17" y="2008676"/>
            <a:ext cx="568971" cy="27879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5921056" y="1997874"/>
            <a:ext cx="647761" cy="27637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4961482" y="3059468"/>
            <a:ext cx="473240" cy="28675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49" y="3080532"/>
            <a:ext cx="772559" cy="2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369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Rosas</dc:creator>
  <cp:lastModifiedBy>David Rosas</cp:lastModifiedBy>
  <cp:revision>21</cp:revision>
  <dcterms:created xsi:type="dcterms:W3CDTF">2019-07-16T06:47:50Z</dcterms:created>
  <dcterms:modified xsi:type="dcterms:W3CDTF">2019-07-21T15:31:44Z</dcterms:modified>
</cp:coreProperties>
</file>