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4" r:id="rId10"/>
    <p:sldId id="268" r:id="rId11"/>
  </p:sldIdLst>
  <p:sldSz cx="18288000" cy="10287000"/>
  <p:notesSz cx="6858000" cy="9144000"/>
  <p:embeddedFontLst>
    <p:embeddedFont>
      <p:font typeface="Lato Bold" panose="020F0502020204030203" pitchFamily="34" charset="0"/>
      <p:regular r:id="rId12"/>
      <p:bold r:id="rId13"/>
    </p:embeddedFont>
    <p:embeddedFont>
      <p:font typeface="Open San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55" y="13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A215CD-761C-4EC0-95D4-D19B11F8A5B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2DF5FC-1F26-403A-B5FD-07F86271A877}">
      <dgm:prSet/>
      <dgm:spPr/>
      <dgm:t>
        <a:bodyPr/>
        <a:lstStyle/>
        <a:p>
          <a:r>
            <a:rPr lang="en-US"/>
            <a:t>Jose Javier Casado Martínez</a:t>
          </a:r>
        </a:p>
      </dgm:t>
    </dgm:pt>
    <dgm:pt modelId="{6D23ECC8-62FA-4EA4-A1E2-324BA8393474}" type="parTrans" cxnId="{EFF5B8D2-11FF-4C90-BD73-D3CB852B3701}">
      <dgm:prSet/>
      <dgm:spPr/>
      <dgm:t>
        <a:bodyPr/>
        <a:lstStyle/>
        <a:p>
          <a:endParaRPr lang="en-US"/>
        </a:p>
      </dgm:t>
    </dgm:pt>
    <dgm:pt modelId="{CE662733-3C0C-4F30-9CCB-A5C2E99F624D}" type="sibTrans" cxnId="{EFF5B8D2-11FF-4C90-BD73-D3CB852B3701}">
      <dgm:prSet/>
      <dgm:spPr/>
      <dgm:t>
        <a:bodyPr/>
        <a:lstStyle/>
        <a:p>
          <a:endParaRPr lang="en-US"/>
        </a:p>
      </dgm:t>
    </dgm:pt>
    <dgm:pt modelId="{E25D6F77-AFE6-4EF0-BB5A-0BDF5D374099}">
      <dgm:prSet/>
      <dgm:spPr/>
      <dgm:t>
        <a:bodyPr/>
        <a:lstStyle/>
        <a:p>
          <a:r>
            <a:rPr lang="en-US"/>
            <a:t>Pablo Palma Rodríguez</a:t>
          </a:r>
        </a:p>
      </dgm:t>
    </dgm:pt>
    <dgm:pt modelId="{F6870A15-412A-449A-AF8C-A2BD931093D6}" type="parTrans" cxnId="{02C7E60A-6189-4A3C-9A84-BCE0F00329B6}">
      <dgm:prSet/>
      <dgm:spPr/>
      <dgm:t>
        <a:bodyPr/>
        <a:lstStyle/>
        <a:p>
          <a:endParaRPr lang="en-US"/>
        </a:p>
      </dgm:t>
    </dgm:pt>
    <dgm:pt modelId="{40CBBD01-09E1-4664-BACA-5176C69A886D}" type="sibTrans" cxnId="{02C7E60A-6189-4A3C-9A84-BCE0F00329B6}">
      <dgm:prSet/>
      <dgm:spPr/>
      <dgm:t>
        <a:bodyPr/>
        <a:lstStyle/>
        <a:p>
          <a:endParaRPr lang="en-US"/>
        </a:p>
      </dgm:t>
    </dgm:pt>
    <dgm:pt modelId="{3C6DDBFC-6DB5-436A-A11D-A788D46BCF95}">
      <dgm:prSet/>
      <dgm:spPr/>
      <dgm:t>
        <a:bodyPr/>
        <a:lstStyle/>
        <a:p>
          <a:r>
            <a:rPr lang="en-US"/>
            <a:t>Javier Martín Gallego</a:t>
          </a:r>
        </a:p>
      </dgm:t>
    </dgm:pt>
    <dgm:pt modelId="{569728AF-FD88-49F4-A74D-2D4A560BEAC1}" type="parTrans" cxnId="{F794960D-669B-4D6C-9579-5FB11D903B74}">
      <dgm:prSet/>
      <dgm:spPr/>
      <dgm:t>
        <a:bodyPr/>
        <a:lstStyle/>
        <a:p>
          <a:endParaRPr lang="en-US"/>
        </a:p>
      </dgm:t>
    </dgm:pt>
    <dgm:pt modelId="{FE9DAEA1-8543-4E65-82C2-63CA38310F5C}" type="sibTrans" cxnId="{F794960D-669B-4D6C-9579-5FB11D903B74}">
      <dgm:prSet/>
      <dgm:spPr/>
      <dgm:t>
        <a:bodyPr/>
        <a:lstStyle/>
        <a:p>
          <a:endParaRPr lang="en-US"/>
        </a:p>
      </dgm:t>
    </dgm:pt>
    <dgm:pt modelId="{AE3D1913-9CDC-4B1A-9596-36ED534E6491}">
      <dgm:prSet/>
      <dgm:spPr/>
      <dgm:t>
        <a:bodyPr/>
        <a:lstStyle/>
        <a:p>
          <a:r>
            <a:rPr lang="en-US"/>
            <a:t>Laura Fernandez Galindo</a:t>
          </a:r>
        </a:p>
      </dgm:t>
    </dgm:pt>
    <dgm:pt modelId="{FAF82712-8995-4D06-8C08-E16A6913B4B0}" type="parTrans" cxnId="{099B0918-D179-4430-A8F4-375260BD7DC9}">
      <dgm:prSet/>
      <dgm:spPr/>
      <dgm:t>
        <a:bodyPr/>
        <a:lstStyle/>
        <a:p>
          <a:endParaRPr lang="en-US"/>
        </a:p>
      </dgm:t>
    </dgm:pt>
    <dgm:pt modelId="{10A967E8-46D5-4841-B80A-F044FE1F10DE}" type="sibTrans" cxnId="{099B0918-D179-4430-A8F4-375260BD7DC9}">
      <dgm:prSet/>
      <dgm:spPr/>
      <dgm:t>
        <a:bodyPr/>
        <a:lstStyle/>
        <a:p>
          <a:endParaRPr lang="en-US"/>
        </a:p>
      </dgm:t>
    </dgm:pt>
    <dgm:pt modelId="{488EFC99-93F0-4300-A3B2-EDAD34B4CB38}">
      <dgm:prSet/>
      <dgm:spPr/>
      <dgm:t>
        <a:bodyPr/>
        <a:lstStyle/>
        <a:p>
          <a:r>
            <a:rPr lang="en-US"/>
            <a:t>Daniel Rossell Moreno</a:t>
          </a:r>
        </a:p>
      </dgm:t>
    </dgm:pt>
    <dgm:pt modelId="{0307C020-E160-4089-A6D9-709FEA42CC98}" type="parTrans" cxnId="{9DE0C769-9BEA-42F1-9076-3F6D9A81B23E}">
      <dgm:prSet/>
      <dgm:spPr/>
      <dgm:t>
        <a:bodyPr/>
        <a:lstStyle/>
        <a:p>
          <a:endParaRPr lang="en-US"/>
        </a:p>
      </dgm:t>
    </dgm:pt>
    <dgm:pt modelId="{AAEB28AF-1E27-440E-A60F-4B2686AE6F8B}" type="sibTrans" cxnId="{9DE0C769-9BEA-42F1-9076-3F6D9A81B23E}">
      <dgm:prSet/>
      <dgm:spPr/>
      <dgm:t>
        <a:bodyPr/>
        <a:lstStyle/>
        <a:p>
          <a:endParaRPr lang="en-US"/>
        </a:p>
      </dgm:t>
    </dgm:pt>
    <dgm:pt modelId="{58C25EFF-2A69-4460-B853-4FA14902193D}">
      <dgm:prSet/>
      <dgm:spPr/>
      <dgm:t>
        <a:bodyPr/>
        <a:lstStyle/>
        <a:p>
          <a:r>
            <a:rPr lang="en-US"/>
            <a:t>Tono Villarejo Reig</a:t>
          </a:r>
        </a:p>
      </dgm:t>
    </dgm:pt>
    <dgm:pt modelId="{1551C516-2677-44E0-95A1-F8FE40923ED2}" type="parTrans" cxnId="{67623091-8FE9-4359-AD79-9BC6AAEEE8E8}">
      <dgm:prSet/>
      <dgm:spPr/>
      <dgm:t>
        <a:bodyPr/>
        <a:lstStyle/>
        <a:p>
          <a:endParaRPr lang="en-US"/>
        </a:p>
      </dgm:t>
    </dgm:pt>
    <dgm:pt modelId="{9D35048B-9325-41F3-99D1-740E4F78284D}" type="sibTrans" cxnId="{67623091-8FE9-4359-AD79-9BC6AAEEE8E8}">
      <dgm:prSet/>
      <dgm:spPr/>
      <dgm:t>
        <a:bodyPr/>
        <a:lstStyle/>
        <a:p>
          <a:endParaRPr lang="en-US"/>
        </a:p>
      </dgm:t>
    </dgm:pt>
    <dgm:pt modelId="{AD8704CF-982C-473F-87BD-D49C6B884A07}" type="pres">
      <dgm:prSet presAssocID="{85A215CD-761C-4EC0-95D4-D19B11F8A5B7}" presName="cycle" presStyleCnt="0">
        <dgm:presLayoutVars>
          <dgm:dir/>
          <dgm:resizeHandles val="exact"/>
        </dgm:presLayoutVars>
      </dgm:prSet>
      <dgm:spPr/>
    </dgm:pt>
    <dgm:pt modelId="{70FF73C6-B86C-4F73-8203-347F1937DB45}" type="pres">
      <dgm:prSet presAssocID="{092DF5FC-1F26-403A-B5FD-07F86271A877}" presName="dummy" presStyleCnt="0"/>
      <dgm:spPr/>
    </dgm:pt>
    <dgm:pt modelId="{07B411A6-68C1-433A-B414-68153A16C7E5}" type="pres">
      <dgm:prSet presAssocID="{092DF5FC-1F26-403A-B5FD-07F86271A877}" presName="node" presStyleLbl="revTx" presStyleIdx="0" presStyleCnt="6">
        <dgm:presLayoutVars>
          <dgm:bulletEnabled val="1"/>
        </dgm:presLayoutVars>
      </dgm:prSet>
      <dgm:spPr/>
    </dgm:pt>
    <dgm:pt modelId="{34B11D9A-E722-4E4E-AE2C-C4DFE87CA50A}" type="pres">
      <dgm:prSet presAssocID="{CE662733-3C0C-4F30-9CCB-A5C2E99F624D}" presName="sibTrans" presStyleLbl="node1" presStyleIdx="0" presStyleCnt="6"/>
      <dgm:spPr/>
    </dgm:pt>
    <dgm:pt modelId="{5D1FD4D3-74EB-4EE7-A136-6315A1C02662}" type="pres">
      <dgm:prSet presAssocID="{E25D6F77-AFE6-4EF0-BB5A-0BDF5D374099}" presName="dummy" presStyleCnt="0"/>
      <dgm:spPr/>
    </dgm:pt>
    <dgm:pt modelId="{78E9F7C0-7368-41BB-B3A8-4681B1C10716}" type="pres">
      <dgm:prSet presAssocID="{E25D6F77-AFE6-4EF0-BB5A-0BDF5D374099}" presName="node" presStyleLbl="revTx" presStyleIdx="1" presStyleCnt="6">
        <dgm:presLayoutVars>
          <dgm:bulletEnabled val="1"/>
        </dgm:presLayoutVars>
      </dgm:prSet>
      <dgm:spPr/>
    </dgm:pt>
    <dgm:pt modelId="{CD3E4B39-6157-4494-8749-9B2D4018E372}" type="pres">
      <dgm:prSet presAssocID="{40CBBD01-09E1-4664-BACA-5176C69A886D}" presName="sibTrans" presStyleLbl="node1" presStyleIdx="1" presStyleCnt="6"/>
      <dgm:spPr/>
    </dgm:pt>
    <dgm:pt modelId="{4CFF8E93-1DF3-477B-9C0F-59DDE2BA6345}" type="pres">
      <dgm:prSet presAssocID="{3C6DDBFC-6DB5-436A-A11D-A788D46BCF95}" presName="dummy" presStyleCnt="0"/>
      <dgm:spPr/>
    </dgm:pt>
    <dgm:pt modelId="{967A65DA-3A3D-4B00-8367-A975890B009C}" type="pres">
      <dgm:prSet presAssocID="{3C6DDBFC-6DB5-436A-A11D-A788D46BCF95}" presName="node" presStyleLbl="revTx" presStyleIdx="2" presStyleCnt="6">
        <dgm:presLayoutVars>
          <dgm:bulletEnabled val="1"/>
        </dgm:presLayoutVars>
      </dgm:prSet>
      <dgm:spPr/>
    </dgm:pt>
    <dgm:pt modelId="{7A6670B3-5104-4CCF-9B4A-A0EAA4E37236}" type="pres">
      <dgm:prSet presAssocID="{FE9DAEA1-8543-4E65-82C2-63CA38310F5C}" presName="sibTrans" presStyleLbl="node1" presStyleIdx="2" presStyleCnt="6"/>
      <dgm:spPr/>
    </dgm:pt>
    <dgm:pt modelId="{159EBFE9-CAF5-482F-8780-09941D4BBCF9}" type="pres">
      <dgm:prSet presAssocID="{AE3D1913-9CDC-4B1A-9596-36ED534E6491}" presName="dummy" presStyleCnt="0"/>
      <dgm:spPr/>
    </dgm:pt>
    <dgm:pt modelId="{C201C295-B25F-4E19-906F-B207A4B6CAAF}" type="pres">
      <dgm:prSet presAssocID="{AE3D1913-9CDC-4B1A-9596-36ED534E6491}" presName="node" presStyleLbl="revTx" presStyleIdx="3" presStyleCnt="6">
        <dgm:presLayoutVars>
          <dgm:bulletEnabled val="1"/>
        </dgm:presLayoutVars>
      </dgm:prSet>
      <dgm:spPr/>
    </dgm:pt>
    <dgm:pt modelId="{8E61EC89-4D48-4AF8-A1F7-7677C825707E}" type="pres">
      <dgm:prSet presAssocID="{10A967E8-46D5-4841-B80A-F044FE1F10DE}" presName="sibTrans" presStyleLbl="node1" presStyleIdx="3" presStyleCnt="6"/>
      <dgm:spPr/>
    </dgm:pt>
    <dgm:pt modelId="{08468FEA-0EC6-4029-8C3F-EB036DC2B7A8}" type="pres">
      <dgm:prSet presAssocID="{488EFC99-93F0-4300-A3B2-EDAD34B4CB38}" presName="dummy" presStyleCnt="0"/>
      <dgm:spPr/>
    </dgm:pt>
    <dgm:pt modelId="{0C79A01A-DFB2-40A2-A28F-A042908154CE}" type="pres">
      <dgm:prSet presAssocID="{488EFC99-93F0-4300-A3B2-EDAD34B4CB38}" presName="node" presStyleLbl="revTx" presStyleIdx="4" presStyleCnt="6">
        <dgm:presLayoutVars>
          <dgm:bulletEnabled val="1"/>
        </dgm:presLayoutVars>
      </dgm:prSet>
      <dgm:spPr/>
    </dgm:pt>
    <dgm:pt modelId="{745F23D9-527F-45F2-B542-EDD6AABC05F5}" type="pres">
      <dgm:prSet presAssocID="{AAEB28AF-1E27-440E-A60F-4B2686AE6F8B}" presName="sibTrans" presStyleLbl="node1" presStyleIdx="4" presStyleCnt="6"/>
      <dgm:spPr/>
    </dgm:pt>
    <dgm:pt modelId="{13A4B89A-14CC-4CDC-85E7-626BC91E1950}" type="pres">
      <dgm:prSet presAssocID="{58C25EFF-2A69-4460-B853-4FA14902193D}" presName="dummy" presStyleCnt="0"/>
      <dgm:spPr/>
    </dgm:pt>
    <dgm:pt modelId="{442C878B-6FF8-4B7C-90B8-4F6352A44C30}" type="pres">
      <dgm:prSet presAssocID="{58C25EFF-2A69-4460-B853-4FA14902193D}" presName="node" presStyleLbl="revTx" presStyleIdx="5" presStyleCnt="6">
        <dgm:presLayoutVars>
          <dgm:bulletEnabled val="1"/>
        </dgm:presLayoutVars>
      </dgm:prSet>
      <dgm:spPr/>
    </dgm:pt>
    <dgm:pt modelId="{AF46C04B-1638-46D3-8F3D-A3BE9AF42A00}" type="pres">
      <dgm:prSet presAssocID="{9D35048B-9325-41F3-99D1-740E4F78284D}" presName="sibTrans" presStyleLbl="node1" presStyleIdx="5" presStyleCnt="6"/>
      <dgm:spPr/>
    </dgm:pt>
  </dgm:ptLst>
  <dgm:cxnLst>
    <dgm:cxn modelId="{A8860908-60D9-4974-AAD9-3932F386FBDA}" type="presOf" srcId="{58C25EFF-2A69-4460-B853-4FA14902193D}" destId="{442C878B-6FF8-4B7C-90B8-4F6352A44C30}" srcOrd="0" destOrd="0" presId="urn:microsoft.com/office/officeart/2005/8/layout/cycle1"/>
    <dgm:cxn modelId="{02C7E60A-6189-4A3C-9A84-BCE0F00329B6}" srcId="{85A215CD-761C-4EC0-95D4-D19B11F8A5B7}" destId="{E25D6F77-AFE6-4EF0-BB5A-0BDF5D374099}" srcOrd="1" destOrd="0" parTransId="{F6870A15-412A-449A-AF8C-A2BD931093D6}" sibTransId="{40CBBD01-09E1-4664-BACA-5176C69A886D}"/>
    <dgm:cxn modelId="{F794960D-669B-4D6C-9579-5FB11D903B74}" srcId="{85A215CD-761C-4EC0-95D4-D19B11F8A5B7}" destId="{3C6DDBFC-6DB5-436A-A11D-A788D46BCF95}" srcOrd="2" destOrd="0" parTransId="{569728AF-FD88-49F4-A74D-2D4A560BEAC1}" sibTransId="{FE9DAEA1-8543-4E65-82C2-63CA38310F5C}"/>
    <dgm:cxn modelId="{099B0918-D179-4430-A8F4-375260BD7DC9}" srcId="{85A215CD-761C-4EC0-95D4-D19B11F8A5B7}" destId="{AE3D1913-9CDC-4B1A-9596-36ED534E6491}" srcOrd="3" destOrd="0" parTransId="{FAF82712-8995-4D06-8C08-E16A6913B4B0}" sibTransId="{10A967E8-46D5-4841-B80A-F044FE1F10DE}"/>
    <dgm:cxn modelId="{68EECE30-2F13-4C5E-AD2B-57040F4BCBAA}" type="presOf" srcId="{FE9DAEA1-8543-4E65-82C2-63CA38310F5C}" destId="{7A6670B3-5104-4CCF-9B4A-A0EAA4E37236}" srcOrd="0" destOrd="0" presId="urn:microsoft.com/office/officeart/2005/8/layout/cycle1"/>
    <dgm:cxn modelId="{CE1A645D-1236-4647-A712-79E5796C79FD}" type="presOf" srcId="{E25D6F77-AFE6-4EF0-BB5A-0BDF5D374099}" destId="{78E9F7C0-7368-41BB-B3A8-4681B1C10716}" srcOrd="0" destOrd="0" presId="urn:microsoft.com/office/officeart/2005/8/layout/cycle1"/>
    <dgm:cxn modelId="{9B1D5868-29AB-480F-8934-656581E836DA}" type="presOf" srcId="{40CBBD01-09E1-4664-BACA-5176C69A886D}" destId="{CD3E4B39-6157-4494-8749-9B2D4018E372}" srcOrd="0" destOrd="0" presId="urn:microsoft.com/office/officeart/2005/8/layout/cycle1"/>
    <dgm:cxn modelId="{9DE0C769-9BEA-42F1-9076-3F6D9A81B23E}" srcId="{85A215CD-761C-4EC0-95D4-D19B11F8A5B7}" destId="{488EFC99-93F0-4300-A3B2-EDAD34B4CB38}" srcOrd="4" destOrd="0" parTransId="{0307C020-E160-4089-A6D9-709FEA42CC98}" sibTransId="{AAEB28AF-1E27-440E-A60F-4B2686AE6F8B}"/>
    <dgm:cxn modelId="{87695E54-4B1A-4548-A40A-7F5425CBBB5C}" type="presOf" srcId="{AE3D1913-9CDC-4B1A-9596-36ED534E6491}" destId="{C201C295-B25F-4E19-906F-B207A4B6CAAF}" srcOrd="0" destOrd="0" presId="urn:microsoft.com/office/officeart/2005/8/layout/cycle1"/>
    <dgm:cxn modelId="{1374C95A-F6AB-415E-92AC-EA7C225DEF5A}" type="presOf" srcId="{10A967E8-46D5-4841-B80A-F044FE1F10DE}" destId="{8E61EC89-4D48-4AF8-A1F7-7677C825707E}" srcOrd="0" destOrd="0" presId="urn:microsoft.com/office/officeart/2005/8/layout/cycle1"/>
    <dgm:cxn modelId="{4D905287-9CE5-4C57-825A-D4811F618F38}" type="presOf" srcId="{488EFC99-93F0-4300-A3B2-EDAD34B4CB38}" destId="{0C79A01A-DFB2-40A2-A28F-A042908154CE}" srcOrd="0" destOrd="0" presId="urn:microsoft.com/office/officeart/2005/8/layout/cycle1"/>
    <dgm:cxn modelId="{67623091-8FE9-4359-AD79-9BC6AAEEE8E8}" srcId="{85A215CD-761C-4EC0-95D4-D19B11F8A5B7}" destId="{58C25EFF-2A69-4460-B853-4FA14902193D}" srcOrd="5" destOrd="0" parTransId="{1551C516-2677-44E0-95A1-F8FE40923ED2}" sibTransId="{9D35048B-9325-41F3-99D1-740E4F78284D}"/>
    <dgm:cxn modelId="{47608D9A-629E-46EC-9F92-23FD3D2F864D}" type="presOf" srcId="{AAEB28AF-1E27-440E-A60F-4B2686AE6F8B}" destId="{745F23D9-527F-45F2-B542-EDD6AABC05F5}" srcOrd="0" destOrd="0" presId="urn:microsoft.com/office/officeart/2005/8/layout/cycle1"/>
    <dgm:cxn modelId="{BF7246A5-3E7D-4BB8-BD86-FA30EB1F4FFC}" type="presOf" srcId="{3C6DDBFC-6DB5-436A-A11D-A788D46BCF95}" destId="{967A65DA-3A3D-4B00-8367-A975890B009C}" srcOrd="0" destOrd="0" presId="urn:microsoft.com/office/officeart/2005/8/layout/cycle1"/>
    <dgm:cxn modelId="{C2671AA9-A5FF-496E-8B5C-C2E680667D9A}" type="presOf" srcId="{092DF5FC-1F26-403A-B5FD-07F86271A877}" destId="{07B411A6-68C1-433A-B414-68153A16C7E5}" srcOrd="0" destOrd="0" presId="urn:microsoft.com/office/officeart/2005/8/layout/cycle1"/>
    <dgm:cxn modelId="{F54936CC-5C05-401D-8A40-F70D20AE669B}" type="presOf" srcId="{85A215CD-761C-4EC0-95D4-D19B11F8A5B7}" destId="{AD8704CF-982C-473F-87BD-D49C6B884A07}" srcOrd="0" destOrd="0" presId="urn:microsoft.com/office/officeart/2005/8/layout/cycle1"/>
    <dgm:cxn modelId="{EFF5B8D2-11FF-4C90-BD73-D3CB852B3701}" srcId="{85A215CD-761C-4EC0-95D4-D19B11F8A5B7}" destId="{092DF5FC-1F26-403A-B5FD-07F86271A877}" srcOrd="0" destOrd="0" parTransId="{6D23ECC8-62FA-4EA4-A1E2-324BA8393474}" sibTransId="{CE662733-3C0C-4F30-9CCB-A5C2E99F624D}"/>
    <dgm:cxn modelId="{3C9689DA-063A-4DF5-B3D0-181B7316333B}" type="presOf" srcId="{9D35048B-9325-41F3-99D1-740E4F78284D}" destId="{AF46C04B-1638-46D3-8F3D-A3BE9AF42A00}" srcOrd="0" destOrd="0" presId="urn:microsoft.com/office/officeart/2005/8/layout/cycle1"/>
    <dgm:cxn modelId="{BE6A10F9-BBEF-40BB-B91A-2022D185B75D}" type="presOf" srcId="{CE662733-3C0C-4F30-9CCB-A5C2E99F624D}" destId="{34B11D9A-E722-4E4E-AE2C-C4DFE87CA50A}" srcOrd="0" destOrd="0" presId="urn:microsoft.com/office/officeart/2005/8/layout/cycle1"/>
    <dgm:cxn modelId="{B760897F-AC5C-4ECF-B8C2-252D575BB682}" type="presParOf" srcId="{AD8704CF-982C-473F-87BD-D49C6B884A07}" destId="{70FF73C6-B86C-4F73-8203-347F1937DB45}" srcOrd="0" destOrd="0" presId="urn:microsoft.com/office/officeart/2005/8/layout/cycle1"/>
    <dgm:cxn modelId="{982093B0-1D95-4333-8FAB-679212AA9677}" type="presParOf" srcId="{AD8704CF-982C-473F-87BD-D49C6B884A07}" destId="{07B411A6-68C1-433A-B414-68153A16C7E5}" srcOrd="1" destOrd="0" presId="urn:microsoft.com/office/officeart/2005/8/layout/cycle1"/>
    <dgm:cxn modelId="{B2E32734-B7D5-4FF3-B7D4-EA1F33B58B58}" type="presParOf" srcId="{AD8704CF-982C-473F-87BD-D49C6B884A07}" destId="{34B11D9A-E722-4E4E-AE2C-C4DFE87CA50A}" srcOrd="2" destOrd="0" presId="urn:microsoft.com/office/officeart/2005/8/layout/cycle1"/>
    <dgm:cxn modelId="{AA03AE54-7AED-4FE1-84B1-43D883DD4D56}" type="presParOf" srcId="{AD8704CF-982C-473F-87BD-D49C6B884A07}" destId="{5D1FD4D3-74EB-4EE7-A136-6315A1C02662}" srcOrd="3" destOrd="0" presId="urn:microsoft.com/office/officeart/2005/8/layout/cycle1"/>
    <dgm:cxn modelId="{3815B236-F082-4066-A082-3647F6B54565}" type="presParOf" srcId="{AD8704CF-982C-473F-87BD-D49C6B884A07}" destId="{78E9F7C0-7368-41BB-B3A8-4681B1C10716}" srcOrd="4" destOrd="0" presId="urn:microsoft.com/office/officeart/2005/8/layout/cycle1"/>
    <dgm:cxn modelId="{683D5E6E-B8D3-48B7-B8D2-C915647BF922}" type="presParOf" srcId="{AD8704CF-982C-473F-87BD-D49C6B884A07}" destId="{CD3E4B39-6157-4494-8749-9B2D4018E372}" srcOrd="5" destOrd="0" presId="urn:microsoft.com/office/officeart/2005/8/layout/cycle1"/>
    <dgm:cxn modelId="{3DD88C78-7470-49E3-8769-A2CA43D2FA9C}" type="presParOf" srcId="{AD8704CF-982C-473F-87BD-D49C6B884A07}" destId="{4CFF8E93-1DF3-477B-9C0F-59DDE2BA6345}" srcOrd="6" destOrd="0" presId="urn:microsoft.com/office/officeart/2005/8/layout/cycle1"/>
    <dgm:cxn modelId="{153740B1-2BBC-4A3D-96EB-004BB5AABED6}" type="presParOf" srcId="{AD8704CF-982C-473F-87BD-D49C6B884A07}" destId="{967A65DA-3A3D-4B00-8367-A975890B009C}" srcOrd="7" destOrd="0" presId="urn:microsoft.com/office/officeart/2005/8/layout/cycle1"/>
    <dgm:cxn modelId="{ADB4BE12-98C5-45B1-968F-AFDF19C049C1}" type="presParOf" srcId="{AD8704CF-982C-473F-87BD-D49C6B884A07}" destId="{7A6670B3-5104-4CCF-9B4A-A0EAA4E37236}" srcOrd="8" destOrd="0" presId="urn:microsoft.com/office/officeart/2005/8/layout/cycle1"/>
    <dgm:cxn modelId="{DF0941B8-3140-49BB-A7F8-6262AE3F5393}" type="presParOf" srcId="{AD8704CF-982C-473F-87BD-D49C6B884A07}" destId="{159EBFE9-CAF5-482F-8780-09941D4BBCF9}" srcOrd="9" destOrd="0" presId="urn:microsoft.com/office/officeart/2005/8/layout/cycle1"/>
    <dgm:cxn modelId="{573FEA12-4F3D-4664-8478-37DE09A3B274}" type="presParOf" srcId="{AD8704CF-982C-473F-87BD-D49C6B884A07}" destId="{C201C295-B25F-4E19-906F-B207A4B6CAAF}" srcOrd="10" destOrd="0" presId="urn:microsoft.com/office/officeart/2005/8/layout/cycle1"/>
    <dgm:cxn modelId="{1102E823-4ADC-41FC-82D9-46DC2FA1F3A3}" type="presParOf" srcId="{AD8704CF-982C-473F-87BD-D49C6B884A07}" destId="{8E61EC89-4D48-4AF8-A1F7-7677C825707E}" srcOrd="11" destOrd="0" presId="urn:microsoft.com/office/officeart/2005/8/layout/cycle1"/>
    <dgm:cxn modelId="{7FC00553-E6B5-43FD-92C9-224E223206DD}" type="presParOf" srcId="{AD8704CF-982C-473F-87BD-D49C6B884A07}" destId="{08468FEA-0EC6-4029-8C3F-EB036DC2B7A8}" srcOrd="12" destOrd="0" presId="urn:microsoft.com/office/officeart/2005/8/layout/cycle1"/>
    <dgm:cxn modelId="{0887AB34-B719-4C72-B4CF-146B5C84CA76}" type="presParOf" srcId="{AD8704CF-982C-473F-87BD-D49C6B884A07}" destId="{0C79A01A-DFB2-40A2-A28F-A042908154CE}" srcOrd="13" destOrd="0" presId="urn:microsoft.com/office/officeart/2005/8/layout/cycle1"/>
    <dgm:cxn modelId="{57CB55F9-F004-42C2-A49E-C26C47CCA848}" type="presParOf" srcId="{AD8704CF-982C-473F-87BD-D49C6B884A07}" destId="{745F23D9-527F-45F2-B542-EDD6AABC05F5}" srcOrd="14" destOrd="0" presId="urn:microsoft.com/office/officeart/2005/8/layout/cycle1"/>
    <dgm:cxn modelId="{4C0CC464-A393-482E-B5D9-D8B3E6F5C793}" type="presParOf" srcId="{AD8704CF-982C-473F-87BD-D49C6B884A07}" destId="{13A4B89A-14CC-4CDC-85E7-626BC91E1950}" srcOrd="15" destOrd="0" presId="urn:microsoft.com/office/officeart/2005/8/layout/cycle1"/>
    <dgm:cxn modelId="{626B5565-6B4F-4B93-8888-42A582C3B47F}" type="presParOf" srcId="{AD8704CF-982C-473F-87BD-D49C6B884A07}" destId="{442C878B-6FF8-4B7C-90B8-4F6352A44C30}" srcOrd="16" destOrd="0" presId="urn:microsoft.com/office/officeart/2005/8/layout/cycle1"/>
    <dgm:cxn modelId="{CBC557F9-F8A9-4F70-8F58-8E36D1B65097}" type="presParOf" srcId="{AD8704CF-982C-473F-87BD-D49C6B884A07}" destId="{AF46C04B-1638-46D3-8F3D-A3BE9AF42A00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411A6-68C1-433A-B414-68153A16C7E5}">
      <dsp:nvSpPr>
        <dsp:cNvPr id="0" name=""/>
        <dsp:cNvSpPr/>
      </dsp:nvSpPr>
      <dsp:spPr>
        <a:xfrm>
          <a:off x="7520050" y="14709"/>
          <a:ext cx="1383842" cy="1383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Jose Javier Casado Martínez</a:t>
          </a:r>
        </a:p>
      </dsp:txBody>
      <dsp:txXfrm>
        <a:off x="7520050" y="14709"/>
        <a:ext cx="1383842" cy="1383842"/>
      </dsp:txXfrm>
    </dsp:sp>
    <dsp:sp modelId="{34B11D9A-E722-4E4E-AE2C-C4DFE87CA50A}">
      <dsp:nvSpPr>
        <dsp:cNvPr id="0" name=""/>
        <dsp:cNvSpPr/>
      </dsp:nvSpPr>
      <dsp:spPr>
        <a:xfrm>
          <a:off x="3289199" y="720"/>
          <a:ext cx="6758588" cy="6758588"/>
        </a:xfrm>
        <a:prstGeom prst="circularArrow">
          <a:avLst>
            <a:gd name="adj1" fmla="val 3993"/>
            <a:gd name="adj2" fmla="val 250484"/>
            <a:gd name="adj3" fmla="val 20572365"/>
            <a:gd name="adj4" fmla="val 18983858"/>
            <a:gd name="adj5" fmla="val 4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9F7C0-7368-41BB-B3A8-4681B1C10716}">
      <dsp:nvSpPr>
        <dsp:cNvPr id="0" name=""/>
        <dsp:cNvSpPr/>
      </dsp:nvSpPr>
      <dsp:spPr>
        <a:xfrm>
          <a:off x="9063529" y="2688093"/>
          <a:ext cx="1383842" cy="1383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Pablo Palma Rodríguez</a:t>
          </a:r>
        </a:p>
      </dsp:txBody>
      <dsp:txXfrm>
        <a:off x="9063529" y="2688093"/>
        <a:ext cx="1383842" cy="1383842"/>
      </dsp:txXfrm>
    </dsp:sp>
    <dsp:sp modelId="{CD3E4B39-6157-4494-8749-9B2D4018E372}">
      <dsp:nvSpPr>
        <dsp:cNvPr id="0" name=""/>
        <dsp:cNvSpPr/>
      </dsp:nvSpPr>
      <dsp:spPr>
        <a:xfrm>
          <a:off x="3289199" y="720"/>
          <a:ext cx="6758588" cy="6758588"/>
        </a:xfrm>
        <a:prstGeom prst="circularArrow">
          <a:avLst>
            <a:gd name="adj1" fmla="val 3993"/>
            <a:gd name="adj2" fmla="val 250484"/>
            <a:gd name="adj3" fmla="val 2365658"/>
            <a:gd name="adj4" fmla="val 777151"/>
            <a:gd name="adj5" fmla="val 4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A65DA-3A3D-4B00-8367-A975890B009C}">
      <dsp:nvSpPr>
        <dsp:cNvPr id="0" name=""/>
        <dsp:cNvSpPr/>
      </dsp:nvSpPr>
      <dsp:spPr>
        <a:xfrm>
          <a:off x="7520050" y="5361476"/>
          <a:ext cx="1383842" cy="1383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Javier Martín Gallego</a:t>
          </a:r>
        </a:p>
      </dsp:txBody>
      <dsp:txXfrm>
        <a:off x="7520050" y="5361476"/>
        <a:ext cx="1383842" cy="1383842"/>
      </dsp:txXfrm>
    </dsp:sp>
    <dsp:sp modelId="{7A6670B3-5104-4CCF-9B4A-A0EAA4E37236}">
      <dsp:nvSpPr>
        <dsp:cNvPr id="0" name=""/>
        <dsp:cNvSpPr/>
      </dsp:nvSpPr>
      <dsp:spPr>
        <a:xfrm>
          <a:off x="3289199" y="720"/>
          <a:ext cx="6758588" cy="6758588"/>
        </a:xfrm>
        <a:prstGeom prst="circularArrow">
          <a:avLst>
            <a:gd name="adj1" fmla="val 3993"/>
            <a:gd name="adj2" fmla="val 250484"/>
            <a:gd name="adj3" fmla="val 6110300"/>
            <a:gd name="adj4" fmla="val 4439216"/>
            <a:gd name="adj5" fmla="val 4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1C295-B25F-4E19-906F-B207A4B6CAAF}">
      <dsp:nvSpPr>
        <dsp:cNvPr id="0" name=""/>
        <dsp:cNvSpPr/>
      </dsp:nvSpPr>
      <dsp:spPr>
        <a:xfrm>
          <a:off x="4433093" y="5361476"/>
          <a:ext cx="1383842" cy="1383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Laura Fernandez Galindo</a:t>
          </a:r>
        </a:p>
      </dsp:txBody>
      <dsp:txXfrm>
        <a:off x="4433093" y="5361476"/>
        <a:ext cx="1383842" cy="1383842"/>
      </dsp:txXfrm>
    </dsp:sp>
    <dsp:sp modelId="{8E61EC89-4D48-4AF8-A1F7-7677C825707E}">
      <dsp:nvSpPr>
        <dsp:cNvPr id="0" name=""/>
        <dsp:cNvSpPr/>
      </dsp:nvSpPr>
      <dsp:spPr>
        <a:xfrm>
          <a:off x="3289199" y="720"/>
          <a:ext cx="6758588" cy="6758588"/>
        </a:xfrm>
        <a:prstGeom prst="circularArrow">
          <a:avLst>
            <a:gd name="adj1" fmla="val 3993"/>
            <a:gd name="adj2" fmla="val 250484"/>
            <a:gd name="adj3" fmla="val 9772365"/>
            <a:gd name="adj4" fmla="val 8183858"/>
            <a:gd name="adj5" fmla="val 4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9A01A-DFB2-40A2-A28F-A042908154CE}">
      <dsp:nvSpPr>
        <dsp:cNvPr id="0" name=""/>
        <dsp:cNvSpPr/>
      </dsp:nvSpPr>
      <dsp:spPr>
        <a:xfrm>
          <a:off x="2889614" y="2688093"/>
          <a:ext cx="1383842" cy="1383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Daniel Rossell Moreno</a:t>
          </a:r>
        </a:p>
      </dsp:txBody>
      <dsp:txXfrm>
        <a:off x="2889614" y="2688093"/>
        <a:ext cx="1383842" cy="1383842"/>
      </dsp:txXfrm>
    </dsp:sp>
    <dsp:sp modelId="{745F23D9-527F-45F2-B542-EDD6AABC05F5}">
      <dsp:nvSpPr>
        <dsp:cNvPr id="0" name=""/>
        <dsp:cNvSpPr/>
      </dsp:nvSpPr>
      <dsp:spPr>
        <a:xfrm>
          <a:off x="3289199" y="720"/>
          <a:ext cx="6758588" cy="6758588"/>
        </a:xfrm>
        <a:prstGeom prst="circularArrow">
          <a:avLst>
            <a:gd name="adj1" fmla="val 3993"/>
            <a:gd name="adj2" fmla="val 250484"/>
            <a:gd name="adj3" fmla="val 13165658"/>
            <a:gd name="adj4" fmla="val 11577151"/>
            <a:gd name="adj5" fmla="val 4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C878B-6FF8-4B7C-90B8-4F6352A44C30}">
      <dsp:nvSpPr>
        <dsp:cNvPr id="0" name=""/>
        <dsp:cNvSpPr/>
      </dsp:nvSpPr>
      <dsp:spPr>
        <a:xfrm>
          <a:off x="4433093" y="14709"/>
          <a:ext cx="1383842" cy="1383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Tono Villarejo Reig</a:t>
          </a:r>
        </a:p>
      </dsp:txBody>
      <dsp:txXfrm>
        <a:off x="4433093" y="14709"/>
        <a:ext cx="1383842" cy="1383842"/>
      </dsp:txXfrm>
    </dsp:sp>
    <dsp:sp modelId="{AF46C04B-1638-46D3-8F3D-A3BE9AF42A00}">
      <dsp:nvSpPr>
        <dsp:cNvPr id="0" name=""/>
        <dsp:cNvSpPr/>
      </dsp:nvSpPr>
      <dsp:spPr>
        <a:xfrm>
          <a:off x="3289199" y="720"/>
          <a:ext cx="6758588" cy="6758588"/>
        </a:xfrm>
        <a:prstGeom prst="circularArrow">
          <a:avLst>
            <a:gd name="adj1" fmla="val 3993"/>
            <a:gd name="adj2" fmla="val 250484"/>
            <a:gd name="adj3" fmla="val 16910300"/>
            <a:gd name="adj4" fmla="val 15239216"/>
            <a:gd name="adj5" fmla="val 4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extBox 4">
            <a:extLst>
              <a:ext uri="{FF2B5EF4-FFF2-40B4-BE49-F238E27FC236}">
                <a16:creationId xmlns:a16="http://schemas.microsoft.com/office/drawing/2014/main" id="{F892B2FF-4134-7A7F-3C23-91B312D771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326280"/>
              </p:ext>
            </p:extLst>
          </p:nvPr>
        </p:nvGraphicFramePr>
        <p:xfrm>
          <a:off x="-2895600" y="3260271"/>
          <a:ext cx="13336987" cy="6760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D6C373-FD7A-B82E-5E2B-691318E8D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3307" y="1914525"/>
            <a:ext cx="7772400" cy="1470025"/>
          </a:xfrm>
        </p:spPr>
        <p:txBody>
          <a:bodyPr>
            <a:normAutofit/>
          </a:bodyPr>
          <a:lstStyle/>
          <a:p>
            <a:r>
              <a:rPr lang="es-ES" sz="5400" b="1" dirty="0"/>
              <a:t>MAD05</a:t>
            </a:r>
          </a:p>
        </p:txBody>
      </p:sp>
      <p:pic>
        <p:nvPicPr>
          <p:cNvPr id="5" name="Picture 4" descr="A blue sign with white text&#10;&#10;Description automatically generated">
            <a:extLst>
              <a:ext uri="{FF2B5EF4-FFF2-40B4-BE49-F238E27FC236}">
                <a16:creationId xmlns:a16="http://schemas.microsoft.com/office/drawing/2014/main" id="{DE7EA065-D4A5-3638-CB72-349C90ABE4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10582275" cy="1914525"/>
          </a:xfrm>
          <a:prstGeom prst="rect">
            <a:avLst/>
          </a:prstGeom>
        </p:spPr>
      </p:pic>
      <p:sp>
        <p:nvSpPr>
          <p:cNvPr id="9" name="Freeform 2">
            <a:extLst>
              <a:ext uri="{FF2B5EF4-FFF2-40B4-BE49-F238E27FC236}">
                <a16:creationId xmlns:a16="http://schemas.microsoft.com/office/drawing/2014/main" id="{C5877ED5-B872-4EA4-6DAD-96F9C5CE90C7}"/>
              </a:ext>
            </a:extLst>
          </p:cNvPr>
          <p:cNvSpPr/>
          <p:nvPr/>
        </p:nvSpPr>
        <p:spPr>
          <a:xfrm>
            <a:off x="1905000" y="4858530"/>
            <a:ext cx="3810000" cy="3490134"/>
          </a:xfrm>
          <a:custGeom>
            <a:avLst/>
            <a:gdLst/>
            <a:ahLst/>
            <a:cxnLst/>
            <a:rect l="l" t="t" r="r" b="b"/>
            <a:pathLst>
              <a:path w="5104413" h="5104413">
                <a:moveTo>
                  <a:pt x="0" y="0"/>
                </a:moveTo>
                <a:lnTo>
                  <a:pt x="5104414" y="0"/>
                </a:lnTo>
                <a:lnTo>
                  <a:pt x="5104414" y="5104413"/>
                </a:lnTo>
                <a:lnTo>
                  <a:pt x="0" y="51044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 dirty="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9C37A88-247D-C976-148D-19E54430AB99}"/>
              </a:ext>
            </a:extLst>
          </p:cNvPr>
          <p:cNvSpPr/>
          <p:nvPr/>
        </p:nvSpPr>
        <p:spPr>
          <a:xfrm>
            <a:off x="12208727" y="4329895"/>
            <a:ext cx="4456707" cy="4547405"/>
          </a:xfrm>
          <a:custGeom>
            <a:avLst/>
            <a:gdLst/>
            <a:ahLst/>
            <a:cxnLst/>
            <a:rect l="l" t="t" r="r" b="b"/>
            <a:pathLst>
              <a:path w="4801034" h="4893658">
                <a:moveTo>
                  <a:pt x="0" y="0"/>
                </a:moveTo>
                <a:lnTo>
                  <a:pt x="4801034" y="0"/>
                </a:lnTo>
                <a:lnTo>
                  <a:pt x="4801034" y="4893658"/>
                </a:lnTo>
                <a:lnTo>
                  <a:pt x="0" y="489365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CC8CCE5A-6D75-29B7-1A04-3F2DB78CDBB7}"/>
              </a:ext>
            </a:extLst>
          </p:cNvPr>
          <p:cNvSpPr txBox="1"/>
          <p:nvPr/>
        </p:nvSpPr>
        <p:spPr>
          <a:xfrm>
            <a:off x="8412562" y="2182170"/>
            <a:ext cx="10435426" cy="1048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64"/>
              </a:lnSpc>
            </a:pPr>
            <a:r>
              <a:rPr lang="en-US" sz="5400" dirty="0" err="1">
                <a:solidFill>
                  <a:srgbClr val="000000"/>
                </a:solidFill>
                <a:latin typeface="Lato Bold"/>
              </a:rPr>
              <a:t>Objetivos</a:t>
            </a:r>
            <a:r>
              <a:rPr lang="en-US" sz="5400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5400" dirty="0" err="1">
                <a:solidFill>
                  <a:srgbClr val="000000"/>
                </a:solidFill>
                <a:latin typeface="Lato Bold"/>
              </a:rPr>
              <a:t>sostenibilidad</a:t>
            </a:r>
            <a:endParaRPr lang="en-US" sz="5400" dirty="0">
              <a:solidFill>
                <a:srgbClr val="000000"/>
              </a:solidFill>
              <a:latin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230958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8B85CF-F61A-4C39-8258-D09C4C7E5CB3}"/>
              </a:ext>
            </a:extLst>
          </p:cNvPr>
          <p:cNvSpPr txBox="1"/>
          <p:nvPr/>
        </p:nvSpPr>
        <p:spPr>
          <a:xfrm>
            <a:off x="4523071" y="342900"/>
            <a:ext cx="9241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¡Gracias por vuestra atención!</a:t>
            </a:r>
          </a:p>
        </p:txBody>
      </p:sp>
      <p:pic>
        <p:nvPicPr>
          <p:cNvPr id="13" name="Picture 12" descr="A logo of a video channel&#10;&#10;Description automatically generated">
            <a:extLst>
              <a:ext uri="{FF2B5EF4-FFF2-40B4-BE49-F238E27FC236}">
                <a16:creationId xmlns:a16="http://schemas.microsoft.com/office/drawing/2014/main" id="{E7AC353B-473D-30A2-F7F4-AF337EA7CF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450" y="2113740"/>
            <a:ext cx="3744540" cy="2496360"/>
          </a:xfrm>
          <a:prstGeom prst="rect">
            <a:avLst/>
          </a:prstGeom>
        </p:spPr>
      </p:pic>
      <p:pic>
        <p:nvPicPr>
          <p:cNvPr id="15" name="Picture 14" descr="A logo of a cat&#10;&#10;Description automatically generated">
            <a:extLst>
              <a:ext uri="{FF2B5EF4-FFF2-40B4-BE49-F238E27FC236}">
                <a16:creationId xmlns:a16="http://schemas.microsoft.com/office/drawing/2014/main" id="{BEADE89B-33A0-DCE8-F768-F8BA7FA7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932475"/>
            <a:ext cx="2362200" cy="2217037"/>
          </a:xfrm>
          <a:prstGeom prst="rect">
            <a:avLst/>
          </a:prstGeom>
        </p:spPr>
      </p:pic>
      <p:pic>
        <p:nvPicPr>
          <p:cNvPr id="17" name="Picture 16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347D415D-A4CF-AA9C-B327-7C9444A29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610100"/>
            <a:ext cx="5252502" cy="5202430"/>
          </a:xfrm>
          <a:prstGeom prst="rect">
            <a:avLst/>
          </a:prstGeom>
        </p:spPr>
      </p:pic>
      <p:pic>
        <p:nvPicPr>
          <p:cNvPr id="3" name="Picture 2" descr="A qr code with a few squares&#10;&#10;Description automatically generated">
            <a:extLst>
              <a:ext uri="{FF2B5EF4-FFF2-40B4-BE49-F238E27FC236}">
                <a16:creationId xmlns:a16="http://schemas.microsoft.com/office/drawing/2014/main" id="{ED5C7AA8-F405-2519-E064-929AA2A4F2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500" y="4381500"/>
            <a:ext cx="5444440" cy="54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9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296400" y="1181100"/>
            <a:ext cx="8313284" cy="8313284"/>
          </a:xfrm>
          <a:custGeom>
            <a:avLst/>
            <a:gdLst/>
            <a:ahLst/>
            <a:cxnLst/>
            <a:rect l="l" t="t" r="r" b="b"/>
            <a:pathLst>
              <a:path w="8313284" h="8313284">
                <a:moveTo>
                  <a:pt x="0" y="0"/>
                </a:moveTo>
                <a:lnTo>
                  <a:pt x="8313284" y="0"/>
                </a:lnTo>
                <a:lnTo>
                  <a:pt x="8313284" y="8313284"/>
                </a:lnTo>
                <a:lnTo>
                  <a:pt x="0" y="83132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10038309" y="3657053"/>
            <a:ext cx="6829465" cy="3361377"/>
          </a:xfrm>
          <a:custGeom>
            <a:avLst/>
            <a:gdLst/>
            <a:ahLst/>
            <a:cxnLst/>
            <a:rect l="l" t="t" r="r" b="b"/>
            <a:pathLst>
              <a:path w="6829465" h="3361377">
                <a:moveTo>
                  <a:pt x="0" y="0"/>
                </a:moveTo>
                <a:lnTo>
                  <a:pt x="6829464" y="0"/>
                </a:lnTo>
                <a:lnTo>
                  <a:pt x="6829464" y="3361378"/>
                </a:lnTo>
                <a:lnTo>
                  <a:pt x="0" y="33613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TextBox 4"/>
          <p:cNvSpPr txBox="1"/>
          <p:nvPr/>
        </p:nvSpPr>
        <p:spPr>
          <a:xfrm>
            <a:off x="-734922" y="342900"/>
            <a:ext cx="10435426" cy="1123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64"/>
              </a:lnSpc>
            </a:pPr>
            <a:r>
              <a:rPr lang="en-US" sz="6546" dirty="0" err="1">
                <a:solidFill>
                  <a:srgbClr val="000000"/>
                </a:solidFill>
                <a:latin typeface="Lato Bold"/>
              </a:rPr>
              <a:t>Algunos</a:t>
            </a:r>
            <a:r>
              <a:rPr lang="en-US" sz="6546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6546" dirty="0" err="1">
                <a:solidFill>
                  <a:srgbClr val="000000"/>
                </a:solidFill>
                <a:latin typeface="Lato Bold"/>
              </a:rPr>
              <a:t>datos</a:t>
            </a:r>
            <a:endParaRPr lang="en-US" sz="6546" dirty="0">
              <a:solidFill>
                <a:srgbClr val="000000"/>
              </a:solidFill>
              <a:latin typeface="Lat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-609600" y="2023022"/>
            <a:ext cx="10210800" cy="15265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73053" lvl="1" indent="-486527" algn="ctr">
              <a:lnSpc>
                <a:spcPts val="6309"/>
              </a:lnSpc>
              <a:buFont typeface="Arial"/>
              <a:buChar char="•"/>
            </a:pPr>
            <a:r>
              <a:rPr lang="en-US" sz="4506" dirty="0">
                <a:solidFill>
                  <a:srgbClr val="000000"/>
                </a:solidFill>
                <a:latin typeface="Lato Bold"/>
              </a:rPr>
              <a:t>El </a:t>
            </a:r>
            <a:r>
              <a:rPr lang="en-US" sz="4506" dirty="0">
                <a:solidFill>
                  <a:srgbClr val="00B050"/>
                </a:solidFill>
                <a:latin typeface="Lato Bold"/>
              </a:rPr>
              <a:t>96% </a:t>
            </a:r>
            <a:r>
              <a:rPr lang="en-US" sz="4506" dirty="0">
                <a:solidFill>
                  <a:srgbClr val="000000"/>
                </a:solidFill>
                <a:latin typeface="Lato Bold"/>
              </a:rPr>
              <a:t>de </a:t>
            </a:r>
            <a:r>
              <a:rPr lang="en-US" sz="4506" dirty="0" err="1">
                <a:solidFill>
                  <a:srgbClr val="000000"/>
                </a:solidFill>
                <a:latin typeface="Lato Bold"/>
              </a:rPr>
              <a:t>los</a:t>
            </a:r>
            <a:r>
              <a:rPr lang="en-US" sz="4506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506" dirty="0" err="1">
                <a:solidFill>
                  <a:srgbClr val="000000"/>
                </a:solidFill>
                <a:latin typeface="Lato Bold"/>
              </a:rPr>
              <a:t>incendios</a:t>
            </a:r>
            <a:r>
              <a:rPr lang="en-US" sz="4506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506" dirty="0" err="1">
                <a:solidFill>
                  <a:srgbClr val="000000"/>
                </a:solidFill>
                <a:latin typeface="Lato Bold"/>
              </a:rPr>
              <a:t>en</a:t>
            </a:r>
            <a:r>
              <a:rPr lang="en-US" sz="4506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506" dirty="0" err="1">
                <a:solidFill>
                  <a:srgbClr val="000000"/>
                </a:solidFill>
                <a:latin typeface="Lato Bold"/>
              </a:rPr>
              <a:t>españa</a:t>
            </a:r>
            <a:r>
              <a:rPr lang="en-US" sz="4506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506" dirty="0" err="1">
                <a:solidFill>
                  <a:srgbClr val="000000"/>
                </a:solidFill>
                <a:latin typeface="Lato Bold"/>
              </a:rPr>
              <a:t>está</a:t>
            </a:r>
            <a:r>
              <a:rPr lang="en-US" sz="4506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506" dirty="0" err="1">
                <a:solidFill>
                  <a:srgbClr val="000000"/>
                </a:solidFill>
                <a:latin typeface="Lato Bold"/>
              </a:rPr>
              <a:t>ocasionados</a:t>
            </a:r>
            <a:r>
              <a:rPr lang="en-US" sz="4506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506" dirty="0" err="1">
                <a:solidFill>
                  <a:srgbClr val="000000"/>
                </a:solidFill>
                <a:latin typeface="Lato Bold"/>
              </a:rPr>
              <a:t>por</a:t>
            </a:r>
            <a:r>
              <a:rPr lang="en-US" sz="4506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506" dirty="0" err="1">
                <a:solidFill>
                  <a:srgbClr val="000000"/>
                </a:solidFill>
                <a:latin typeface="Lato Bold"/>
              </a:rPr>
              <a:t>el</a:t>
            </a:r>
            <a:r>
              <a:rPr lang="en-US" sz="4506" dirty="0">
                <a:solidFill>
                  <a:srgbClr val="000000"/>
                </a:solidFill>
                <a:latin typeface="Lato Bold"/>
              </a:rPr>
              <a:t> ser </a:t>
            </a:r>
            <a:r>
              <a:rPr lang="en-US" sz="4506" dirty="0" err="1">
                <a:solidFill>
                  <a:srgbClr val="000000"/>
                </a:solidFill>
                <a:latin typeface="Lato Bold"/>
              </a:rPr>
              <a:t>humano</a:t>
            </a:r>
            <a:endParaRPr lang="en-US" sz="4506" dirty="0">
              <a:solidFill>
                <a:srgbClr val="000000"/>
              </a:solidFill>
              <a:latin typeface="Lat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-609600" y="4474988"/>
            <a:ext cx="9905999" cy="2259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37654" lvl="1" indent="-468827" algn="ctr">
              <a:lnSpc>
                <a:spcPts val="6080"/>
              </a:lnSpc>
              <a:buFont typeface="Arial"/>
              <a:buChar char="•"/>
            </a:pPr>
            <a:r>
              <a:rPr lang="en-US" sz="4343" dirty="0">
                <a:solidFill>
                  <a:srgbClr val="000000"/>
                </a:solidFill>
                <a:latin typeface="Lato Bold"/>
              </a:rPr>
              <a:t>En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España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el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343" dirty="0">
                <a:solidFill>
                  <a:srgbClr val="00B050"/>
                </a:solidFill>
                <a:latin typeface="Lato Bold"/>
              </a:rPr>
              <a:t>15%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de la población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realiza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actividades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voluntariado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frente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al </a:t>
            </a:r>
            <a:r>
              <a:rPr lang="en-US" sz="4343" dirty="0">
                <a:solidFill>
                  <a:srgbClr val="00B050"/>
                </a:solidFill>
                <a:latin typeface="Lato Bold"/>
              </a:rPr>
              <a:t>34% 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de la media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europea</a:t>
            </a:r>
            <a:endParaRPr lang="en-US" sz="4343" dirty="0">
              <a:solidFill>
                <a:srgbClr val="000000"/>
              </a:solidFill>
              <a:latin typeface="Lato Bold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6D38526F-B42B-150D-8E0F-C80C8F51427E}"/>
              </a:ext>
            </a:extLst>
          </p:cNvPr>
          <p:cNvSpPr txBox="1"/>
          <p:nvPr/>
        </p:nvSpPr>
        <p:spPr>
          <a:xfrm>
            <a:off x="-914400" y="7369801"/>
            <a:ext cx="11263127" cy="2259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37654" lvl="1" indent="-468827" algn="ctr">
              <a:lnSpc>
                <a:spcPts val="6080"/>
              </a:lnSpc>
              <a:buFont typeface="Arial"/>
              <a:buChar char="•"/>
            </a:pPr>
            <a:r>
              <a:rPr lang="en-US" sz="4343" dirty="0">
                <a:solidFill>
                  <a:srgbClr val="000000"/>
                </a:solidFill>
                <a:latin typeface="Lato Bold"/>
              </a:rPr>
              <a:t>La </a:t>
            </a:r>
            <a:r>
              <a:rPr lang="en-US" sz="4343" dirty="0" err="1">
                <a:solidFill>
                  <a:srgbClr val="00B050"/>
                </a:solidFill>
                <a:latin typeface="Lato Bold"/>
              </a:rPr>
              <a:t>contaminación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origen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humano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genera </a:t>
            </a:r>
            <a:r>
              <a:rPr lang="en-US" sz="4343" dirty="0" err="1">
                <a:solidFill>
                  <a:srgbClr val="00B050"/>
                </a:solidFill>
                <a:latin typeface="Lato Bold"/>
              </a:rPr>
              <a:t>degradación</a:t>
            </a:r>
            <a:r>
              <a:rPr lang="en-US" sz="4343" dirty="0">
                <a:solidFill>
                  <a:srgbClr val="00B050"/>
                </a:solidFill>
                <a:latin typeface="Lato Bold"/>
              </a:rPr>
              <a:t> 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de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los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ecosistemas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,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en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algunos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casos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de forma irreversible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41344"/>
            <a:ext cx="18756096" cy="11930550"/>
          </a:xfrm>
          <a:custGeom>
            <a:avLst/>
            <a:gdLst/>
            <a:ahLst/>
            <a:cxnLst/>
            <a:rect l="l" t="t" r="r" b="b"/>
            <a:pathLst>
              <a:path w="18756096" h="11930550">
                <a:moveTo>
                  <a:pt x="0" y="0"/>
                </a:moveTo>
                <a:lnTo>
                  <a:pt x="18756096" y="0"/>
                </a:lnTo>
                <a:lnTo>
                  <a:pt x="18756096" y="11930550"/>
                </a:lnTo>
                <a:lnTo>
                  <a:pt x="0" y="11930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87" b="-2487"/>
            </a:stretch>
          </a:blipFill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862882" y="1028700"/>
            <a:ext cx="15282118" cy="8686800"/>
            <a:chOff x="0" y="0"/>
            <a:chExt cx="3640121" cy="226360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40121" cy="2263602"/>
            </a:xfrm>
            <a:custGeom>
              <a:avLst/>
              <a:gdLst/>
              <a:ahLst/>
              <a:cxnLst/>
              <a:rect l="l" t="t" r="r" b="b"/>
              <a:pathLst>
                <a:path w="3640121" h="2263602">
                  <a:moveTo>
                    <a:pt x="0" y="0"/>
                  </a:moveTo>
                  <a:lnTo>
                    <a:pt x="3640121" y="0"/>
                  </a:lnTo>
                  <a:lnTo>
                    <a:pt x="3640121" y="2263602"/>
                  </a:lnTo>
                  <a:lnTo>
                    <a:pt x="0" y="2263602"/>
                  </a:lnTo>
                  <a:close/>
                </a:path>
              </a:pathLst>
            </a:custGeom>
            <a:solidFill>
              <a:srgbClr val="464A3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640121" cy="2301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037054" y="1409700"/>
            <a:ext cx="14803146" cy="8188021"/>
            <a:chOff x="0" y="0"/>
            <a:chExt cx="3398216" cy="209630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98216" cy="2096308"/>
            </a:xfrm>
            <a:custGeom>
              <a:avLst/>
              <a:gdLst/>
              <a:ahLst/>
              <a:cxnLst/>
              <a:rect l="l" t="t" r="r" b="b"/>
              <a:pathLst>
                <a:path w="3398216" h="2096308">
                  <a:moveTo>
                    <a:pt x="0" y="0"/>
                  </a:moveTo>
                  <a:lnTo>
                    <a:pt x="3398216" y="0"/>
                  </a:lnTo>
                  <a:lnTo>
                    <a:pt x="3398216" y="2096308"/>
                  </a:lnTo>
                  <a:lnTo>
                    <a:pt x="0" y="2096308"/>
                  </a:lnTo>
                  <a:close/>
                </a:path>
              </a:pathLst>
            </a:custGeom>
            <a:solidFill>
              <a:srgbClr val="CEDBC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398216" cy="21344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438400" y="1601398"/>
            <a:ext cx="14401800" cy="7882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02"/>
              </a:lnSpc>
            </a:pPr>
            <a:r>
              <a:rPr lang="en-US" sz="6000" dirty="0" err="1">
                <a:solidFill>
                  <a:srgbClr val="264228"/>
                </a:solidFill>
                <a:latin typeface="Open Sans Bold"/>
              </a:rPr>
              <a:t>Mision</a:t>
            </a:r>
            <a:r>
              <a:rPr lang="en-US" sz="6000" dirty="0">
                <a:solidFill>
                  <a:srgbClr val="264228"/>
                </a:solidFill>
                <a:latin typeface="Open Sans Bold"/>
              </a:rPr>
              <a:t>: </a:t>
            </a:r>
            <a:r>
              <a:rPr lang="en-US" sz="4800" dirty="0" err="1">
                <a:solidFill>
                  <a:srgbClr val="70A048"/>
                </a:solidFill>
                <a:latin typeface="Open Sans Bold"/>
              </a:rPr>
              <a:t>Concienciar</a:t>
            </a:r>
            <a:r>
              <a:rPr lang="en-US" sz="4800" dirty="0">
                <a:solidFill>
                  <a:srgbClr val="70A048"/>
                </a:solidFill>
                <a:latin typeface="Open Sans Bold"/>
              </a:rPr>
              <a:t>, </a:t>
            </a:r>
            <a:r>
              <a:rPr lang="en-US" sz="4800" dirty="0" err="1">
                <a:solidFill>
                  <a:srgbClr val="70A048"/>
                </a:solidFill>
                <a:latin typeface="Open Sans Bold"/>
              </a:rPr>
              <a:t>conectar</a:t>
            </a:r>
            <a:r>
              <a:rPr lang="en-US" sz="4800" dirty="0">
                <a:solidFill>
                  <a:srgbClr val="70A048"/>
                </a:solidFill>
                <a:latin typeface="Open Sans Bold"/>
              </a:rPr>
              <a:t> y </a:t>
            </a:r>
            <a:r>
              <a:rPr lang="en-US" sz="4800" dirty="0" err="1">
                <a:solidFill>
                  <a:srgbClr val="70A048"/>
                </a:solidFill>
                <a:latin typeface="Open Sans Bold"/>
              </a:rPr>
              <a:t>recompensar</a:t>
            </a:r>
            <a:r>
              <a:rPr lang="en-US" sz="4800" dirty="0">
                <a:solidFill>
                  <a:srgbClr val="70A048"/>
                </a:solidFill>
                <a:latin typeface="Open Sans Bold"/>
              </a:rPr>
              <a:t>.</a:t>
            </a:r>
          </a:p>
          <a:p>
            <a:pPr>
              <a:lnSpc>
                <a:spcPts val="8902"/>
              </a:lnSpc>
            </a:pPr>
            <a:endParaRPr lang="en-US" sz="6000" dirty="0">
              <a:solidFill>
                <a:srgbClr val="70A048"/>
              </a:solidFill>
              <a:latin typeface="Open Sans Bold"/>
            </a:endParaRPr>
          </a:p>
          <a:p>
            <a:pPr>
              <a:lnSpc>
                <a:spcPts val="8902"/>
              </a:lnSpc>
            </a:pPr>
            <a:r>
              <a:rPr lang="en-US" sz="6000" dirty="0" err="1">
                <a:solidFill>
                  <a:srgbClr val="264228"/>
                </a:solidFill>
                <a:latin typeface="Open Sans Bold"/>
              </a:rPr>
              <a:t>Visión</a:t>
            </a:r>
            <a:r>
              <a:rPr lang="en-US" sz="6000" dirty="0">
                <a:solidFill>
                  <a:srgbClr val="264228"/>
                </a:solidFill>
                <a:latin typeface="Open Sans Bold"/>
              </a:rPr>
              <a:t>: </a:t>
            </a:r>
            <a:r>
              <a:rPr lang="en-US" sz="4800" dirty="0">
                <a:solidFill>
                  <a:srgbClr val="70A048"/>
                </a:solidFill>
                <a:latin typeface="Open Sans Bold"/>
              </a:rPr>
              <a:t>Un </a:t>
            </a:r>
            <a:r>
              <a:rPr lang="en-US" sz="4800" dirty="0" err="1">
                <a:solidFill>
                  <a:srgbClr val="70A048"/>
                </a:solidFill>
                <a:latin typeface="Open Sans Bold"/>
              </a:rPr>
              <a:t>mundo</a:t>
            </a:r>
            <a:r>
              <a:rPr lang="en-US" sz="4800" dirty="0">
                <a:solidFill>
                  <a:srgbClr val="70A048"/>
                </a:solidFill>
                <a:latin typeface="Open Sans Bold"/>
              </a:rPr>
              <a:t> </a:t>
            </a:r>
            <a:r>
              <a:rPr lang="en-US" sz="4800" dirty="0" err="1">
                <a:solidFill>
                  <a:srgbClr val="70A048"/>
                </a:solidFill>
                <a:latin typeface="Open Sans Bold"/>
              </a:rPr>
              <a:t>más</a:t>
            </a:r>
            <a:r>
              <a:rPr lang="en-US" sz="4800" dirty="0">
                <a:solidFill>
                  <a:srgbClr val="70A048"/>
                </a:solidFill>
                <a:latin typeface="Open Sans Bold"/>
              </a:rPr>
              <a:t> </a:t>
            </a:r>
            <a:r>
              <a:rPr lang="en-US" sz="4800" dirty="0" err="1">
                <a:solidFill>
                  <a:srgbClr val="70A048"/>
                </a:solidFill>
                <a:latin typeface="Open Sans Bold"/>
              </a:rPr>
              <a:t>ecologico</a:t>
            </a:r>
            <a:r>
              <a:rPr lang="en-US" sz="4800" dirty="0">
                <a:solidFill>
                  <a:srgbClr val="70A048"/>
                </a:solidFill>
                <a:latin typeface="Open Sans Bold"/>
              </a:rPr>
              <a:t> a </a:t>
            </a:r>
            <a:r>
              <a:rPr lang="en-US" sz="4800" dirty="0" err="1">
                <a:solidFill>
                  <a:srgbClr val="70A048"/>
                </a:solidFill>
                <a:latin typeface="Open Sans Bold"/>
              </a:rPr>
              <a:t>través</a:t>
            </a:r>
            <a:r>
              <a:rPr lang="en-US" sz="4800" dirty="0">
                <a:solidFill>
                  <a:srgbClr val="70A048"/>
                </a:solidFill>
                <a:latin typeface="Open Sans Bold"/>
              </a:rPr>
              <a:t> del self volunteering.</a:t>
            </a:r>
          </a:p>
          <a:p>
            <a:pPr>
              <a:lnSpc>
                <a:spcPts val="8902"/>
              </a:lnSpc>
            </a:pPr>
            <a:endParaRPr lang="en-US" sz="6000" dirty="0">
              <a:solidFill>
                <a:srgbClr val="70A048"/>
              </a:solidFill>
              <a:latin typeface="Open Sans Bold"/>
            </a:endParaRPr>
          </a:p>
          <a:p>
            <a:pPr>
              <a:lnSpc>
                <a:spcPts val="8902"/>
              </a:lnSpc>
            </a:pPr>
            <a:r>
              <a:rPr lang="en-US" sz="6000" dirty="0" err="1">
                <a:solidFill>
                  <a:srgbClr val="264228"/>
                </a:solidFill>
                <a:latin typeface="Open Sans Bold"/>
              </a:rPr>
              <a:t>Valores</a:t>
            </a:r>
            <a:r>
              <a:rPr lang="en-US" sz="6000" dirty="0">
                <a:solidFill>
                  <a:srgbClr val="264228"/>
                </a:solidFill>
                <a:latin typeface="Open Sans Bold"/>
              </a:rPr>
              <a:t>:</a:t>
            </a:r>
            <a:r>
              <a:rPr lang="en-US" sz="6000" dirty="0">
                <a:solidFill>
                  <a:srgbClr val="70A048"/>
                </a:solidFill>
                <a:latin typeface="Open Sans Bold"/>
              </a:rPr>
              <a:t> </a:t>
            </a:r>
            <a:r>
              <a:rPr lang="en-US" sz="4800" dirty="0">
                <a:solidFill>
                  <a:srgbClr val="70A048"/>
                </a:solidFill>
                <a:latin typeface="Open Sans Bold"/>
              </a:rPr>
              <a:t>Cooperación,</a:t>
            </a:r>
            <a:r>
              <a:rPr lang="en-US" sz="4800" dirty="0">
                <a:solidFill>
                  <a:srgbClr val="264228"/>
                </a:solidFill>
                <a:latin typeface="Open Sans Bold"/>
              </a:rPr>
              <a:t> </a:t>
            </a:r>
            <a:r>
              <a:rPr lang="en-US" sz="4800" dirty="0" err="1">
                <a:solidFill>
                  <a:srgbClr val="70A048"/>
                </a:solidFill>
                <a:latin typeface="Open Sans Bold"/>
              </a:rPr>
              <a:t>Concienciación</a:t>
            </a:r>
            <a:r>
              <a:rPr lang="en-US" sz="4800" dirty="0">
                <a:solidFill>
                  <a:srgbClr val="70A048"/>
                </a:solidFill>
                <a:latin typeface="Open Sans Bold"/>
              </a:rPr>
              <a:t>, </a:t>
            </a:r>
            <a:r>
              <a:rPr lang="en-US" sz="4800" dirty="0" err="1">
                <a:solidFill>
                  <a:srgbClr val="70A048"/>
                </a:solidFill>
                <a:latin typeface="Open Sans Bold"/>
              </a:rPr>
              <a:t>Respeto</a:t>
            </a:r>
            <a:r>
              <a:rPr lang="en-US" sz="4800" dirty="0">
                <a:solidFill>
                  <a:srgbClr val="70A048"/>
                </a:solidFill>
                <a:latin typeface="Open Sans Bold"/>
              </a:rPr>
              <a:t>. </a:t>
            </a:r>
            <a:endParaRPr lang="en-US" sz="6000" dirty="0">
              <a:solidFill>
                <a:srgbClr val="264228"/>
              </a:solidFill>
              <a:latin typeface="Open Sa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36026" y="3009900"/>
            <a:ext cx="8956006" cy="6093135"/>
          </a:xfrm>
          <a:custGeom>
            <a:avLst/>
            <a:gdLst/>
            <a:ahLst/>
            <a:cxnLst/>
            <a:rect l="l" t="t" r="r" b="b"/>
            <a:pathLst>
              <a:path w="8956006" h="6093135">
                <a:moveTo>
                  <a:pt x="0" y="0"/>
                </a:moveTo>
                <a:lnTo>
                  <a:pt x="8956006" y="0"/>
                </a:lnTo>
                <a:lnTo>
                  <a:pt x="8956006" y="6093135"/>
                </a:lnTo>
                <a:lnTo>
                  <a:pt x="0" y="6093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25" r="-1025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609600" y="1866900"/>
            <a:ext cx="7872411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6600" dirty="0" err="1">
                <a:solidFill>
                  <a:srgbClr val="000000"/>
                </a:solidFill>
                <a:latin typeface="Lato Bold"/>
              </a:rPr>
              <a:t>Llamada</a:t>
            </a:r>
            <a:r>
              <a:rPr lang="en-US" sz="6600" dirty="0">
                <a:solidFill>
                  <a:srgbClr val="000000"/>
                </a:solidFill>
                <a:latin typeface="Lato Bold"/>
              </a:rPr>
              <a:t> a la </a:t>
            </a:r>
            <a:r>
              <a:rPr lang="en-US" sz="6600" dirty="0" err="1">
                <a:solidFill>
                  <a:srgbClr val="000000"/>
                </a:solidFill>
                <a:latin typeface="Lato Bold"/>
              </a:rPr>
              <a:t>acción</a:t>
            </a:r>
            <a:r>
              <a:rPr lang="en-US" sz="6600" dirty="0">
                <a:solidFill>
                  <a:srgbClr val="000000"/>
                </a:solidFill>
                <a:latin typeface="Lato Bold"/>
              </a:rPr>
              <a:t>: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4350" y="3531870"/>
            <a:ext cx="7872412" cy="5512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70A048"/>
                </a:solidFill>
                <a:latin typeface="Lato Bold"/>
              </a:rPr>
              <a:t>Nuestra app </a:t>
            </a:r>
            <a:r>
              <a:rPr lang="en-US" sz="5199" dirty="0" err="1">
                <a:solidFill>
                  <a:srgbClr val="8E9E35"/>
                </a:solidFill>
                <a:latin typeface="Lato Bold"/>
              </a:rPr>
              <a:t>conciencia</a:t>
            </a:r>
            <a:r>
              <a:rPr lang="en-US" sz="5199" dirty="0">
                <a:solidFill>
                  <a:srgbClr val="70A048"/>
                </a:solidFill>
                <a:latin typeface="Lato Bold"/>
              </a:rPr>
              <a:t> a </a:t>
            </a:r>
            <a:r>
              <a:rPr lang="en-US" sz="5199" dirty="0" err="1">
                <a:solidFill>
                  <a:srgbClr val="70A048"/>
                </a:solidFill>
                <a:latin typeface="Lato Bold"/>
              </a:rPr>
              <a:t>través</a:t>
            </a:r>
            <a:r>
              <a:rPr lang="en-US" sz="5199" dirty="0">
                <a:solidFill>
                  <a:srgbClr val="70A048"/>
                </a:solidFill>
                <a:latin typeface="Lato Bold"/>
              </a:rPr>
              <a:t> de la </a:t>
            </a:r>
            <a:r>
              <a:rPr lang="en-US" sz="5199" dirty="0" err="1">
                <a:solidFill>
                  <a:srgbClr val="5F702E"/>
                </a:solidFill>
                <a:latin typeface="Lato Bold"/>
              </a:rPr>
              <a:t>difusión</a:t>
            </a:r>
            <a:r>
              <a:rPr lang="en-US" sz="5199" dirty="0">
                <a:solidFill>
                  <a:srgbClr val="70A048"/>
                </a:solidFill>
                <a:latin typeface="Lato Bold"/>
              </a:rPr>
              <a:t> de </a:t>
            </a:r>
            <a:r>
              <a:rPr lang="en-US" sz="5199" dirty="0" err="1">
                <a:solidFill>
                  <a:srgbClr val="70A048"/>
                </a:solidFill>
                <a:latin typeface="Lato Bold"/>
              </a:rPr>
              <a:t>imágenes</a:t>
            </a:r>
            <a:r>
              <a:rPr lang="en-US" sz="5199" dirty="0">
                <a:solidFill>
                  <a:srgbClr val="70A048"/>
                </a:solidFill>
                <a:latin typeface="Lato Bold"/>
              </a:rPr>
              <a:t>, </a:t>
            </a:r>
            <a:r>
              <a:rPr lang="en-US" sz="5199" dirty="0" err="1">
                <a:solidFill>
                  <a:srgbClr val="5F702E"/>
                </a:solidFill>
                <a:latin typeface="Lato Bold"/>
              </a:rPr>
              <a:t>organizando</a:t>
            </a:r>
            <a:r>
              <a:rPr lang="en-US" sz="5199" dirty="0">
                <a:solidFill>
                  <a:srgbClr val="5F702E"/>
                </a:solidFill>
                <a:latin typeface="Lato Bold"/>
              </a:rPr>
              <a:t> </a:t>
            </a:r>
            <a:r>
              <a:rPr lang="en-US" sz="5199" dirty="0" err="1">
                <a:solidFill>
                  <a:srgbClr val="5F702E"/>
                </a:solidFill>
                <a:latin typeface="Lato Bold"/>
              </a:rPr>
              <a:t>iniciativas</a:t>
            </a:r>
            <a:r>
              <a:rPr lang="en-US" sz="5199" dirty="0">
                <a:solidFill>
                  <a:srgbClr val="70A048"/>
                </a:solidFill>
                <a:latin typeface="Lato Bold"/>
              </a:rPr>
              <a:t> y </a:t>
            </a:r>
            <a:r>
              <a:rPr lang="en-US" sz="5199" dirty="0" err="1">
                <a:solidFill>
                  <a:srgbClr val="70A048"/>
                </a:solidFill>
                <a:latin typeface="Lato Bold"/>
              </a:rPr>
              <a:t>ofreciendo</a:t>
            </a:r>
            <a:r>
              <a:rPr lang="en-US" sz="5199" dirty="0">
                <a:solidFill>
                  <a:srgbClr val="70A048"/>
                </a:solidFill>
                <a:latin typeface="Lato Bold"/>
              </a:rPr>
              <a:t> </a:t>
            </a:r>
            <a:r>
              <a:rPr lang="en-US" sz="5199" dirty="0" err="1">
                <a:solidFill>
                  <a:srgbClr val="5F702E"/>
                </a:solidFill>
                <a:latin typeface="Lato Bold"/>
              </a:rPr>
              <a:t>certificados</a:t>
            </a:r>
            <a:r>
              <a:rPr lang="en-US" sz="5199" dirty="0">
                <a:solidFill>
                  <a:srgbClr val="5F702E"/>
                </a:solidFill>
                <a:latin typeface="Lato Bold"/>
              </a:rPr>
              <a:t> </a:t>
            </a:r>
            <a:r>
              <a:rPr lang="en-US" sz="5199" dirty="0" err="1">
                <a:solidFill>
                  <a:srgbClr val="5F702E"/>
                </a:solidFill>
                <a:latin typeface="Lato Bold"/>
              </a:rPr>
              <a:t>como</a:t>
            </a:r>
            <a:r>
              <a:rPr lang="en-US" sz="5199" dirty="0">
                <a:solidFill>
                  <a:srgbClr val="5F702E"/>
                </a:solidFill>
                <a:latin typeface="Lato Bold"/>
              </a:rPr>
              <a:t> </a:t>
            </a:r>
            <a:r>
              <a:rPr lang="en-US" sz="5199" dirty="0" err="1">
                <a:solidFill>
                  <a:srgbClr val="5F702E"/>
                </a:solidFill>
                <a:latin typeface="Lato Bold"/>
              </a:rPr>
              <a:t>recompensa</a:t>
            </a:r>
            <a:r>
              <a:rPr lang="en-US" sz="5199" dirty="0">
                <a:solidFill>
                  <a:srgbClr val="5F702E"/>
                </a:solidFill>
                <a:latin typeface="Lato Bold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207795" y="774134"/>
            <a:ext cx="7872411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27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>
                <a:solidFill>
                  <a:srgbClr val="000000"/>
                </a:solidFill>
                <a:latin typeface="Lato Bold"/>
              </a:rPr>
              <a:t>Un </a:t>
            </a:r>
            <a:r>
              <a:rPr lang="en-US" sz="6600" dirty="0" err="1">
                <a:solidFill>
                  <a:srgbClr val="000000"/>
                </a:solidFill>
                <a:latin typeface="Lato Bold"/>
              </a:rPr>
              <a:t>pequeño</a:t>
            </a:r>
            <a:r>
              <a:rPr lang="en-US" sz="6600" dirty="0">
                <a:solidFill>
                  <a:srgbClr val="000000"/>
                </a:solidFill>
                <a:latin typeface="Lato Bold"/>
              </a:rPr>
              <a:t> MVP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Bold"/>
              <a:ea typeface="+mn-ea"/>
              <a:cs typeface="+mn-cs"/>
            </a:endParaRP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3DCADCBA-8FD9-8317-C25A-DFAEA9010E07}"/>
              </a:ext>
            </a:extLst>
          </p:cNvPr>
          <p:cNvGrpSpPr/>
          <p:nvPr/>
        </p:nvGrpSpPr>
        <p:grpSpPr>
          <a:xfrm>
            <a:off x="228600" y="2552700"/>
            <a:ext cx="3464144" cy="6688048"/>
            <a:chOff x="0" y="0"/>
            <a:chExt cx="5189484" cy="10413680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005B8165-E4EE-3253-4B58-57782EE063DF}"/>
                </a:ext>
              </a:extLst>
            </p:cNvPr>
            <p:cNvSpPr/>
            <p:nvPr/>
          </p:nvSpPr>
          <p:spPr>
            <a:xfrm>
              <a:off x="0" y="0"/>
              <a:ext cx="5189484" cy="10413680"/>
            </a:xfrm>
            <a:custGeom>
              <a:avLst/>
              <a:gdLst/>
              <a:ahLst/>
              <a:cxnLst/>
              <a:rect l="l" t="t" r="r" b="b"/>
              <a:pathLst>
                <a:path w="5189484" h="10413680">
                  <a:moveTo>
                    <a:pt x="0" y="0"/>
                  </a:moveTo>
                  <a:lnTo>
                    <a:pt x="5189484" y="0"/>
                  </a:lnTo>
                  <a:lnTo>
                    <a:pt x="5189484" y="10413680"/>
                  </a:lnTo>
                  <a:lnTo>
                    <a:pt x="0" y="104136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3" name="Freeform 3">
            <a:extLst>
              <a:ext uri="{FF2B5EF4-FFF2-40B4-BE49-F238E27FC236}">
                <a16:creationId xmlns:a16="http://schemas.microsoft.com/office/drawing/2014/main" id="{977724AA-9F94-2AE3-B680-D7B047FB59D8}"/>
              </a:ext>
            </a:extLst>
          </p:cNvPr>
          <p:cNvSpPr/>
          <p:nvPr/>
        </p:nvSpPr>
        <p:spPr>
          <a:xfrm>
            <a:off x="5042885" y="2552700"/>
            <a:ext cx="3464144" cy="6688048"/>
          </a:xfrm>
          <a:custGeom>
            <a:avLst/>
            <a:gdLst/>
            <a:ahLst/>
            <a:cxnLst/>
            <a:rect l="l" t="t" r="r" b="b"/>
            <a:pathLst>
              <a:path w="5189484" h="10413680">
                <a:moveTo>
                  <a:pt x="0" y="0"/>
                </a:moveTo>
                <a:lnTo>
                  <a:pt x="5189484" y="0"/>
                </a:lnTo>
                <a:lnTo>
                  <a:pt x="5189484" y="10413680"/>
                </a:lnTo>
                <a:lnTo>
                  <a:pt x="0" y="10413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 dirty="0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E6CBCAEA-66AD-7EC3-199F-AF057E5F678F}"/>
              </a:ext>
            </a:extLst>
          </p:cNvPr>
          <p:cNvSpPr/>
          <p:nvPr/>
        </p:nvSpPr>
        <p:spPr>
          <a:xfrm>
            <a:off x="9857170" y="2552700"/>
            <a:ext cx="3464144" cy="6688048"/>
          </a:xfrm>
          <a:custGeom>
            <a:avLst/>
            <a:gdLst/>
            <a:ahLst/>
            <a:cxnLst/>
            <a:rect l="l" t="t" r="r" b="b"/>
            <a:pathLst>
              <a:path w="5189484" h="10413680">
                <a:moveTo>
                  <a:pt x="0" y="0"/>
                </a:moveTo>
                <a:lnTo>
                  <a:pt x="5189484" y="0"/>
                </a:lnTo>
                <a:lnTo>
                  <a:pt x="5189484" y="10413680"/>
                </a:lnTo>
                <a:lnTo>
                  <a:pt x="0" y="10413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4F9E53FF-6982-BFB5-8F39-7DFBC72128FB}"/>
              </a:ext>
            </a:extLst>
          </p:cNvPr>
          <p:cNvSpPr/>
          <p:nvPr/>
        </p:nvSpPr>
        <p:spPr>
          <a:xfrm>
            <a:off x="14671456" y="2552700"/>
            <a:ext cx="3464144" cy="6688048"/>
          </a:xfrm>
          <a:custGeom>
            <a:avLst/>
            <a:gdLst/>
            <a:ahLst/>
            <a:cxnLst/>
            <a:rect l="l" t="t" r="r" b="b"/>
            <a:pathLst>
              <a:path w="5189484" h="10413680">
                <a:moveTo>
                  <a:pt x="0" y="0"/>
                </a:moveTo>
                <a:lnTo>
                  <a:pt x="5189484" y="0"/>
                </a:lnTo>
                <a:lnTo>
                  <a:pt x="5189484" y="10413680"/>
                </a:lnTo>
                <a:lnTo>
                  <a:pt x="0" y="10413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3B9352-F9CD-6949-CC3C-15A6CD2DA767}"/>
              </a:ext>
            </a:extLst>
          </p:cNvPr>
          <p:cNvSpPr/>
          <p:nvPr/>
        </p:nvSpPr>
        <p:spPr>
          <a:xfrm>
            <a:off x="8575744" y="5377986"/>
            <a:ext cx="1281426" cy="10374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FE097AD-DB60-F570-8FC4-AA9F49E1B4E3}"/>
              </a:ext>
            </a:extLst>
          </p:cNvPr>
          <p:cNvSpPr/>
          <p:nvPr/>
        </p:nvSpPr>
        <p:spPr>
          <a:xfrm>
            <a:off x="13390029" y="5377986"/>
            <a:ext cx="1281426" cy="10374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E9482D8-CB29-ED02-CE46-F6C40E556E01}"/>
              </a:ext>
            </a:extLst>
          </p:cNvPr>
          <p:cNvSpPr/>
          <p:nvPr/>
        </p:nvSpPr>
        <p:spPr>
          <a:xfrm>
            <a:off x="3761458" y="5295900"/>
            <a:ext cx="1281426" cy="10374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9A3AB5D-BFCA-274E-99D5-879E7103F4B1}"/>
              </a:ext>
            </a:extLst>
          </p:cNvPr>
          <p:cNvSpPr/>
          <p:nvPr/>
        </p:nvSpPr>
        <p:spPr>
          <a:xfrm>
            <a:off x="457200" y="2722652"/>
            <a:ext cx="3048000" cy="624840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15B5D62-2E46-E078-4ED7-2E493FB873AB}"/>
              </a:ext>
            </a:extLst>
          </p:cNvPr>
          <p:cNvSpPr/>
          <p:nvPr/>
        </p:nvSpPr>
        <p:spPr>
          <a:xfrm>
            <a:off x="5250813" y="2722652"/>
            <a:ext cx="3048000" cy="624840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049C8BB-3E40-14A8-DB1F-B88B89F1391A}"/>
              </a:ext>
            </a:extLst>
          </p:cNvPr>
          <p:cNvSpPr/>
          <p:nvPr/>
        </p:nvSpPr>
        <p:spPr>
          <a:xfrm>
            <a:off x="10065242" y="2722652"/>
            <a:ext cx="3048000" cy="62484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02E1D2C-8B7C-D647-99A7-828C0DB6BF59}"/>
              </a:ext>
            </a:extLst>
          </p:cNvPr>
          <p:cNvSpPr/>
          <p:nvPr/>
        </p:nvSpPr>
        <p:spPr>
          <a:xfrm>
            <a:off x="14879528" y="2722652"/>
            <a:ext cx="3048000" cy="6248400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906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41344"/>
            <a:ext cx="18756096" cy="11930550"/>
          </a:xfrm>
          <a:custGeom>
            <a:avLst/>
            <a:gdLst/>
            <a:ahLst/>
            <a:cxnLst/>
            <a:rect l="l" t="t" r="r" b="b"/>
            <a:pathLst>
              <a:path w="18756096" h="11930550">
                <a:moveTo>
                  <a:pt x="0" y="0"/>
                </a:moveTo>
                <a:lnTo>
                  <a:pt x="18756096" y="0"/>
                </a:lnTo>
                <a:lnTo>
                  <a:pt x="18756096" y="11930550"/>
                </a:lnTo>
                <a:lnTo>
                  <a:pt x="0" y="11930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87" b="-2487"/>
            </a:stretch>
          </a:blipFill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2130308" y="658151"/>
            <a:ext cx="13518476" cy="8970698"/>
            <a:chOff x="0" y="0"/>
            <a:chExt cx="3560422" cy="23626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60422" cy="2362653"/>
            </a:xfrm>
            <a:custGeom>
              <a:avLst/>
              <a:gdLst/>
              <a:ahLst/>
              <a:cxnLst/>
              <a:rect l="l" t="t" r="r" b="b"/>
              <a:pathLst>
                <a:path w="3560422" h="2362653">
                  <a:moveTo>
                    <a:pt x="0" y="0"/>
                  </a:moveTo>
                  <a:lnTo>
                    <a:pt x="3560422" y="0"/>
                  </a:lnTo>
                  <a:lnTo>
                    <a:pt x="3560422" y="2362653"/>
                  </a:lnTo>
                  <a:lnTo>
                    <a:pt x="0" y="2362653"/>
                  </a:lnTo>
                  <a:close/>
                </a:path>
              </a:pathLst>
            </a:custGeom>
            <a:solidFill>
              <a:srgbClr val="CEDBC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560422" cy="2400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57439" y="2334565"/>
            <a:ext cx="9065387" cy="5510135"/>
            <a:chOff x="0" y="0"/>
            <a:chExt cx="2387592" cy="145122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87592" cy="1451229"/>
            </a:xfrm>
            <a:custGeom>
              <a:avLst/>
              <a:gdLst/>
              <a:ahLst/>
              <a:cxnLst/>
              <a:rect l="l" t="t" r="r" b="b"/>
              <a:pathLst>
                <a:path w="2387592" h="1451229">
                  <a:moveTo>
                    <a:pt x="0" y="0"/>
                  </a:moveTo>
                  <a:lnTo>
                    <a:pt x="2387592" y="0"/>
                  </a:lnTo>
                  <a:lnTo>
                    <a:pt x="2387592" y="1451229"/>
                  </a:lnTo>
                  <a:lnTo>
                    <a:pt x="0" y="1451229"/>
                  </a:lnTo>
                  <a:close/>
                </a:path>
              </a:pathLst>
            </a:custGeom>
            <a:solidFill>
              <a:srgbClr val="CEDBC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387592" cy="14893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5542875" y="1788758"/>
            <a:ext cx="7670346" cy="7670346"/>
          </a:xfrm>
          <a:custGeom>
            <a:avLst/>
            <a:gdLst/>
            <a:ahLst/>
            <a:cxnLst/>
            <a:rect l="l" t="t" r="r" b="b"/>
            <a:pathLst>
              <a:path w="7670346" h="7670346">
                <a:moveTo>
                  <a:pt x="0" y="0"/>
                </a:moveTo>
                <a:lnTo>
                  <a:pt x="7670346" y="0"/>
                </a:lnTo>
                <a:lnTo>
                  <a:pt x="7670346" y="7670346"/>
                </a:lnTo>
                <a:lnTo>
                  <a:pt x="0" y="76703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6977531" y="3177102"/>
            <a:ext cx="4801034" cy="4893658"/>
          </a:xfrm>
          <a:custGeom>
            <a:avLst/>
            <a:gdLst/>
            <a:ahLst/>
            <a:cxnLst/>
            <a:rect l="l" t="t" r="r" b="b"/>
            <a:pathLst>
              <a:path w="4801034" h="4893658">
                <a:moveTo>
                  <a:pt x="0" y="0"/>
                </a:moveTo>
                <a:lnTo>
                  <a:pt x="4801034" y="0"/>
                </a:lnTo>
                <a:lnTo>
                  <a:pt x="4801034" y="4893658"/>
                </a:lnTo>
                <a:lnTo>
                  <a:pt x="0" y="48936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TextBox 11"/>
          <p:cNvSpPr txBox="1"/>
          <p:nvPr/>
        </p:nvSpPr>
        <p:spPr>
          <a:xfrm>
            <a:off x="3819977" y="933450"/>
            <a:ext cx="393486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Lato Bold"/>
              </a:rPr>
              <a:t>Agenda 2030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36763" y="1436153"/>
            <a:ext cx="7538131" cy="6303215"/>
          </a:xfrm>
          <a:custGeom>
            <a:avLst/>
            <a:gdLst/>
            <a:ahLst/>
            <a:cxnLst/>
            <a:rect l="l" t="t" r="r" b="b"/>
            <a:pathLst>
              <a:path w="7538131" h="6303215">
                <a:moveTo>
                  <a:pt x="0" y="0"/>
                </a:moveTo>
                <a:lnTo>
                  <a:pt x="7538130" y="0"/>
                </a:lnTo>
                <a:lnTo>
                  <a:pt x="7538130" y="6303215"/>
                </a:lnTo>
                <a:lnTo>
                  <a:pt x="0" y="63032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1442841" y="2238974"/>
            <a:ext cx="569766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Lato Bold"/>
              </a:rPr>
              <a:t>Propuesta de valor: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214993" y="3721860"/>
            <a:ext cx="9584869" cy="4017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93"/>
              </a:lnSpc>
            </a:pPr>
            <a:r>
              <a:rPr lang="en-US" sz="5709">
                <a:solidFill>
                  <a:srgbClr val="70A048"/>
                </a:solidFill>
                <a:latin typeface="Lato Bold"/>
              </a:rPr>
              <a:t>Fomentamos la </a:t>
            </a:r>
            <a:r>
              <a:rPr lang="en-US" sz="5709">
                <a:solidFill>
                  <a:srgbClr val="8E9E35"/>
                </a:solidFill>
                <a:latin typeface="Lato Bold"/>
              </a:rPr>
              <a:t>acción</a:t>
            </a:r>
            <a:r>
              <a:rPr lang="en-US" sz="5709">
                <a:solidFill>
                  <a:srgbClr val="70A048"/>
                </a:solidFill>
                <a:latin typeface="Lato Bold"/>
              </a:rPr>
              <a:t> </a:t>
            </a:r>
            <a:r>
              <a:rPr lang="en-US" sz="5709">
                <a:solidFill>
                  <a:srgbClr val="8E9E35"/>
                </a:solidFill>
                <a:latin typeface="Lato Bold"/>
              </a:rPr>
              <a:t>ecológica colectiva</a:t>
            </a:r>
            <a:r>
              <a:rPr lang="en-US" sz="5709">
                <a:solidFill>
                  <a:srgbClr val="70A048"/>
                </a:solidFill>
                <a:latin typeface="Lato Bold"/>
              </a:rPr>
              <a:t> a través de limpiezas organizadas y </a:t>
            </a:r>
            <a:r>
              <a:rPr lang="en-US" sz="5709">
                <a:solidFill>
                  <a:srgbClr val="5F702E"/>
                </a:solidFill>
                <a:latin typeface="Lato Bold"/>
              </a:rPr>
              <a:t>certificación de voluntariado</a:t>
            </a:r>
            <a:r>
              <a:rPr lang="en-US" sz="5709">
                <a:solidFill>
                  <a:srgbClr val="70A048"/>
                </a:solidFill>
                <a:latin typeface="Lato Bold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7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58446" y="1019182"/>
            <a:ext cx="14571108" cy="8248636"/>
          </a:xfrm>
          <a:custGeom>
            <a:avLst/>
            <a:gdLst/>
            <a:ahLst/>
            <a:cxnLst/>
            <a:rect l="l" t="t" r="r" b="b"/>
            <a:pathLst>
              <a:path w="12530617" h="7048472">
                <a:moveTo>
                  <a:pt x="0" y="0"/>
                </a:moveTo>
                <a:lnTo>
                  <a:pt x="12530616" y="0"/>
                </a:lnTo>
                <a:lnTo>
                  <a:pt x="12530616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90057" y="1028700"/>
            <a:ext cx="14107886" cy="8445070"/>
          </a:xfrm>
          <a:custGeom>
            <a:avLst/>
            <a:gdLst/>
            <a:ahLst/>
            <a:cxnLst/>
            <a:rect l="l" t="t" r="r" b="b"/>
            <a:pathLst>
              <a:path w="14107886" h="8445070">
                <a:moveTo>
                  <a:pt x="0" y="0"/>
                </a:moveTo>
                <a:lnTo>
                  <a:pt x="14107886" y="0"/>
                </a:lnTo>
                <a:lnTo>
                  <a:pt x="14107886" y="8445070"/>
                </a:lnTo>
                <a:lnTo>
                  <a:pt x="0" y="8445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09" r="-1309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3490232" y="1938472"/>
            <a:ext cx="10476027" cy="5782767"/>
          </a:xfrm>
          <a:custGeom>
            <a:avLst/>
            <a:gdLst/>
            <a:ahLst/>
            <a:cxnLst/>
            <a:rect l="l" t="t" r="r" b="b"/>
            <a:pathLst>
              <a:path w="10476027" h="5782767">
                <a:moveTo>
                  <a:pt x="0" y="0"/>
                </a:moveTo>
                <a:lnTo>
                  <a:pt x="10476027" y="0"/>
                </a:lnTo>
                <a:lnTo>
                  <a:pt x="10476027" y="5782767"/>
                </a:lnTo>
                <a:lnTo>
                  <a:pt x="0" y="57827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TextBox 4"/>
          <p:cNvSpPr txBox="1"/>
          <p:nvPr/>
        </p:nvSpPr>
        <p:spPr>
          <a:xfrm>
            <a:off x="4348843" y="3444694"/>
            <a:ext cx="8987772" cy="242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50"/>
              </a:lnSpc>
              <a:spcBef>
                <a:spcPct val="0"/>
              </a:spcBef>
            </a:pPr>
            <a:r>
              <a:rPr lang="en-US" sz="4607">
                <a:solidFill>
                  <a:srgbClr val="464A3C"/>
                </a:solidFill>
                <a:latin typeface="Open Sans Bold"/>
              </a:rPr>
              <a:t>En cada </a:t>
            </a:r>
            <a:r>
              <a:rPr lang="en-US" sz="4607">
                <a:solidFill>
                  <a:srgbClr val="8E9E35"/>
                </a:solidFill>
                <a:latin typeface="Open Sans Bold"/>
              </a:rPr>
              <a:t>acción</a:t>
            </a:r>
            <a:r>
              <a:rPr lang="en-US" sz="4607">
                <a:solidFill>
                  <a:srgbClr val="464A3C"/>
                </a:solidFill>
                <a:latin typeface="Open Sans Bold"/>
              </a:rPr>
              <a:t> por nuestro </a:t>
            </a:r>
            <a:r>
              <a:rPr lang="en-US" sz="4607">
                <a:solidFill>
                  <a:srgbClr val="5F702E"/>
                </a:solidFill>
                <a:latin typeface="Open Sans Bold"/>
              </a:rPr>
              <a:t>planeta</a:t>
            </a:r>
            <a:r>
              <a:rPr lang="en-US" sz="4607">
                <a:solidFill>
                  <a:srgbClr val="464A3C"/>
                </a:solidFill>
                <a:latin typeface="Open Sans Bold"/>
              </a:rPr>
              <a:t>, reflejamos </a:t>
            </a:r>
            <a:r>
              <a:rPr lang="en-US" sz="4607">
                <a:solidFill>
                  <a:srgbClr val="8E9E35"/>
                </a:solidFill>
                <a:latin typeface="Open Sans Bold"/>
              </a:rPr>
              <a:t>quiénes somos</a:t>
            </a:r>
            <a:r>
              <a:rPr lang="en-US" sz="4607">
                <a:solidFill>
                  <a:srgbClr val="464A3C"/>
                </a:solidFill>
                <a:latin typeface="Open Sans Bold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169</Words>
  <Application>Microsoft Office PowerPoint</Application>
  <PresentationFormat>Custom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Lato Bold</vt:lpstr>
      <vt:lpstr>Calibri</vt:lpstr>
      <vt:lpstr>Arial</vt:lpstr>
      <vt:lpstr>Open Sans Bold</vt:lpstr>
      <vt:lpstr>Office Theme</vt:lpstr>
      <vt:lpstr>MAD05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 Team</dc:title>
  <dc:creator>Jose Casado</dc:creator>
  <cp:lastModifiedBy>JOSE JAVIER CASADO MARTÍNEZ</cp:lastModifiedBy>
  <cp:revision>3</cp:revision>
  <dcterms:created xsi:type="dcterms:W3CDTF">2006-08-16T00:00:00Z</dcterms:created>
  <dcterms:modified xsi:type="dcterms:W3CDTF">2024-03-16T14:07:55Z</dcterms:modified>
  <dc:identifier>DAF_oYymMQU</dc:identifier>
</cp:coreProperties>
</file>