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09" r:id="rId11"/>
    <p:sldId id="302" r:id="rId12"/>
    <p:sldId id="303" r:id="rId13"/>
    <p:sldId id="307" r:id="rId14"/>
    <p:sldId id="304" r:id="rId15"/>
    <p:sldId id="306" r:id="rId16"/>
    <p:sldId id="31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69C1C-310A-40D4-A9CC-B04C6698A926}" v="3" dt="2022-11-23T11:17:04.198"/>
    <p1510:client id="{7EF5A1FE-AEB6-47EF-9996-09AD37F9F487}" v="1" dt="2022-06-26T21:31:52.963"/>
    <p1510:client id="{A738F553-18BB-461E-A714-879261EB5242}" v="15" dt="2022-09-14T13:38:45.570"/>
    <p1510:client id="{CCBFE82D-ECBD-47FF-8558-3296B9DF8D06}" v="1" dt="2023-01-10T17:09:41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04/03/23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04/03/23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747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1708471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6811495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46908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071427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4563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7941265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4101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7933493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6315092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1503820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0514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438" y="3742027"/>
            <a:ext cx="7369642" cy="3839633"/>
          </a:xfrm>
        </p:spPr>
        <p:txBody>
          <a:bodyPr rtlCol="0">
            <a:normAutofit/>
          </a:bodyPr>
          <a:lstStyle/>
          <a:p>
            <a:pPr algn="l" rtl="0"/>
            <a:r>
              <a:rPr lang="it-IT" sz="4800" b="1" dirty="0"/>
              <a:t>Progetto di </a:t>
            </a:r>
            <a:br>
              <a:rPr lang="it-IT" sz="4800" b="1" dirty="0"/>
            </a:br>
            <a:r>
              <a:rPr lang="it-IT" sz="4800" b="1" dirty="0"/>
              <a:t>ingegneria </a:t>
            </a:r>
            <a:br>
              <a:rPr lang="it-IT" sz="4800" b="1" dirty="0"/>
            </a:br>
            <a:r>
              <a:rPr lang="it-IT" sz="4800" b="1" dirty="0"/>
              <a:t>del software</a:t>
            </a:r>
            <a:br>
              <a:rPr lang="it-IT" sz="5400" b="1" dirty="0"/>
            </a:br>
            <a:endParaRPr lang="it-IT" sz="6200" i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41" y="1488746"/>
            <a:ext cx="6437630" cy="1335503"/>
          </a:xfrm>
        </p:spPr>
        <p:txBody>
          <a:bodyPr rtlCol="0">
            <a:normAutofit/>
          </a:bodyPr>
          <a:lstStyle/>
          <a:p>
            <a:pPr algn="l" rtl="0"/>
            <a:r>
              <a:rPr lang="it-IT" sz="2800" dirty="0"/>
              <a:t>Corna Giorgio 1074241</a:t>
            </a:r>
          </a:p>
          <a:p>
            <a:pPr algn="l" rtl="0"/>
            <a:r>
              <a:rPr lang="it-IT" sz="2800" dirty="0"/>
              <a:t>Rossi Diego 1073945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E97D50-47B1-59EE-A82D-3C6834DB0288}"/>
              </a:ext>
            </a:extLst>
          </p:cNvPr>
          <p:cNvSpPr txBox="1"/>
          <p:nvPr/>
        </p:nvSpPr>
        <p:spPr>
          <a:xfrm>
            <a:off x="6903494" y="2869515"/>
            <a:ext cx="45823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600" b="1" i="1" u="sng" dirty="0"/>
              <a:t>FOOD</a:t>
            </a:r>
            <a:r>
              <a:rPr lang="it-IT" sz="6000" b="1" i="1" u="sng" dirty="0"/>
              <a:t> APP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Modellazione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581" y="1364216"/>
            <a:ext cx="7796540" cy="3997828"/>
          </a:xfrm>
        </p:spPr>
        <p:txBody>
          <a:bodyPr/>
          <a:lstStyle/>
          <a:p>
            <a:r>
              <a:rPr lang="it-IT" dirty="0"/>
              <a:t>Tramite </a:t>
            </a:r>
            <a:r>
              <a:rPr lang="it-IT" dirty="0" err="1"/>
              <a:t>starUML</a:t>
            </a:r>
            <a:r>
              <a:rPr lang="it-IT" dirty="0"/>
              <a:t> abbiamo modellato i seguenti diagrammi:</a:t>
            </a:r>
          </a:p>
          <a:p>
            <a:pPr>
              <a:buFontTx/>
              <a:buChar char="-"/>
            </a:pPr>
            <a:r>
              <a:rPr lang="it-IT" dirty="0"/>
              <a:t>Casi d’uso</a:t>
            </a:r>
          </a:p>
          <a:p>
            <a:pPr>
              <a:buFontTx/>
              <a:buChar char="-"/>
            </a:pPr>
            <a:r>
              <a:rPr lang="it-IT" dirty="0"/>
              <a:t>Attività</a:t>
            </a:r>
          </a:p>
          <a:p>
            <a:pPr>
              <a:buFontTx/>
              <a:buChar char="-"/>
            </a:pPr>
            <a:r>
              <a:rPr lang="it-IT" dirty="0"/>
              <a:t>Classi</a:t>
            </a:r>
          </a:p>
          <a:p>
            <a:pPr>
              <a:buFontTx/>
              <a:buChar char="-"/>
            </a:pPr>
            <a:r>
              <a:rPr lang="it-IT" dirty="0"/>
              <a:t>Sequenza</a:t>
            </a:r>
          </a:p>
          <a:p>
            <a:pPr>
              <a:buFontTx/>
              <a:buChar char="-"/>
            </a:pPr>
            <a:r>
              <a:rPr lang="it-IT" dirty="0"/>
              <a:t>Stati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A60F-D1E1-C885-25BD-E37FE9AE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487B-30BB-D7A9-541E-E171339D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Implementazione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43" y="1346670"/>
            <a:ext cx="7796540" cy="3997828"/>
          </a:xfrm>
        </p:spPr>
        <p:txBody>
          <a:bodyPr/>
          <a:lstStyle/>
          <a:p>
            <a:r>
              <a:rPr lang="it-IT" dirty="0"/>
              <a:t>Sono state implementate quasi la totalità delle funzioni descritti nel piano di progetto e nella documentazione dei requisiti. </a:t>
            </a:r>
          </a:p>
          <a:p>
            <a:r>
              <a:rPr lang="it-IT" dirty="0"/>
              <a:t>Ciò che non è stato implementato del tutto è ad esempio la possibilità di ricercare un ordine preciso da visualizzare.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11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880" y="5362044"/>
            <a:ext cx="7958331" cy="1077229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EDDF-102F-B18E-CB96-5A4E6930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B4D0-88FC-634D-417C-360F7583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12</a:t>
            </a:fld>
            <a:endParaRPr lang="it-IT" noProof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8FACC19-06AD-2021-4284-2DF737BB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077" y="808056"/>
            <a:ext cx="1371387" cy="298704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35745DF-F479-7670-8BF1-40E61128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460" y="808056"/>
            <a:ext cx="1371386" cy="298704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F7B69DF-E381-C391-FB63-9AF7000D2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842" y="808056"/>
            <a:ext cx="1371386" cy="2987040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8DEF05-2907-2512-C589-5992F1409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077" y="3870960"/>
            <a:ext cx="1371386" cy="298704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A14680E-73C0-3FD3-D6F3-6724EBF98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106" y="3870960"/>
            <a:ext cx="1371387" cy="29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042" y="281861"/>
            <a:ext cx="7796540" cy="399782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Per la </a:t>
            </a:r>
            <a:r>
              <a:rPr lang="en-US" dirty="0" err="1"/>
              <a:t>fase</a:t>
            </a:r>
            <a:r>
              <a:rPr lang="en-US" dirty="0"/>
              <a:t> di testing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Junit.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13</a:t>
            </a:fld>
            <a:endParaRPr lang="it-IT" sz="1800" b="1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277278F-120C-2283-4200-D9091768E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163" y="2612213"/>
            <a:ext cx="5856871" cy="264558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5351DE-7646-A750-E2C4-152E835403D6}"/>
              </a:ext>
            </a:extLst>
          </p:cNvPr>
          <p:cNvSpPr txBox="1"/>
          <p:nvPr/>
        </p:nvSpPr>
        <p:spPr>
          <a:xfrm>
            <a:off x="5195721" y="5615396"/>
            <a:ext cx="18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Test per il Login</a:t>
            </a:r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581" y="2052116"/>
            <a:ext cx="7796540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progetto riguarda lo sviluppo di un’applicazione rivolta a ristoranti e bar. </a:t>
            </a:r>
          </a:p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particolare, l’app fornisce la gestione delle comande prese dai camerieri, sia che lavorino appunto in un ristorante oppure in un bar.</a:t>
            </a:r>
            <a:r>
              <a:rPr lang="it-IT" dirty="0">
                <a:effectLst/>
              </a:rPr>
              <a:t> </a:t>
            </a:r>
            <a:endParaRPr lang="it-IT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Inoltre, l’app fornisce un’interfaccia anche per la cucina, la quale può vedere gli ordini presi. 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2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Difficoltà 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521" y="1346670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 </a:t>
            </a:r>
            <a:r>
              <a:rPr lang="en-US" dirty="0" err="1"/>
              <a:t>difficoltà</a:t>
            </a:r>
            <a:r>
              <a:rPr lang="en-US" dirty="0"/>
              <a:t> </a:t>
            </a:r>
            <a:r>
              <a:rPr lang="en-US" dirty="0" err="1"/>
              <a:t>incontrate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state </a:t>
            </a:r>
            <a:r>
              <a:rPr lang="en-US" dirty="0" err="1"/>
              <a:t>principalmente</a:t>
            </a:r>
            <a:r>
              <a:rPr lang="en-US" dirty="0"/>
              <a:t> due:</a:t>
            </a:r>
          </a:p>
          <a:p>
            <a:r>
              <a:rPr lang="it-IT" dirty="0"/>
              <a:t>Implementazione</a:t>
            </a:r>
            <a:r>
              <a:rPr lang="en-US" dirty="0"/>
              <a:t> del </a:t>
            </a:r>
            <a:r>
              <a:rPr lang="it-IT" dirty="0"/>
              <a:t>database </a:t>
            </a:r>
          </a:p>
          <a:p>
            <a:r>
              <a:rPr lang="it-IT" dirty="0"/>
              <a:t>Compatibilità di Android Studio tra Windows e Mac</a:t>
            </a:r>
          </a:p>
          <a:p>
            <a:endParaRPr lang="it-IT" dirty="0"/>
          </a:p>
          <a:p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3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sz="4400" b="1" dirty="0"/>
              <a:t>Paradigma di programmazione/modellazione utilizzato 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D8C2-BF86-0679-9809-36A68E5A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338" y="2052116"/>
            <a:ext cx="7796540" cy="3997828"/>
          </a:xfrm>
        </p:spPr>
        <p:txBody>
          <a:bodyPr/>
          <a:lstStyle/>
          <a:p>
            <a:r>
              <a:rPr lang="en-US" dirty="0" err="1"/>
              <a:t>Ambiente</a:t>
            </a:r>
            <a:r>
              <a:rPr lang="en-US" dirty="0"/>
              <a:t> di </a:t>
            </a:r>
            <a:r>
              <a:rPr lang="en-US" dirty="0" err="1"/>
              <a:t>sviluppo</a:t>
            </a:r>
            <a:r>
              <a:rPr lang="en-US" dirty="0"/>
              <a:t> </a:t>
            </a:r>
          </a:p>
          <a:p>
            <a:r>
              <a:rPr lang="en-US" dirty="0" err="1"/>
              <a:t>Linguaggio</a:t>
            </a:r>
            <a:r>
              <a:rPr lang="en-US" dirty="0"/>
              <a:t> di </a:t>
            </a:r>
            <a:r>
              <a:rPr lang="en-US" dirty="0" err="1"/>
              <a:t>programmazione</a:t>
            </a:r>
            <a:endParaRPr lang="en-US" dirty="0"/>
          </a:p>
          <a:p>
            <a:r>
              <a:rPr lang="en-US" dirty="0" err="1"/>
              <a:t>Modellazione</a:t>
            </a:r>
            <a:r>
              <a:rPr lang="en-US" dirty="0"/>
              <a:t> </a:t>
            </a:r>
          </a:p>
          <a:p>
            <a:r>
              <a:rPr lang="en-US" dirty="0"/>
              <a:t>Database 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4</a:t>
            </a:fld>
            <a:endParaRPr lang="it-IT" sz="1800" b="1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43E15D2-11E9-6B82-967F-DEEC86993C49}"/>
              </a:ext>
            </a:extLst>
          </p:cNvPr>
          <p:cNvCxnSpPr/>
          <p:nvPr/>
        </p:nvCxnSpPr>
        <p:spPr>
          <a:xfrm>
            <a:off x="6644309" y="3826564"/>
            <a:ext cx="116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222345-A06B-F4A1-9C64-CD581DEDA094}"/>
              </a:ext>
            </a:extLst>
          </p:cNvPr>
          <p:cNvSpPr txBox="1"/>
          <p:nvPr/>
        </p:nvSpPr>
        <p:spPr>
          <a:xfrm>
            <a:off x="6918286" y="302828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Android Studio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3E27388-CEB7-200B-764E-72B44B3DC2C4}"/>
              </a:ext>
            </a:extLst>
          </p:cNvPr>
          <p:cNvCxnSpPr/>
          <p:nvPr/>
        </p:nvCxnSpPr>
        <p:spPr>
          <a:xfrm>
            <a:off x="5565913" y="3213652"/>
            <a:ext cx="116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C982A4B-A7EB-ED1B-9241-929C85A0483D}"/>
              </a:ext>
            </a:extLst>
          </p:cNvPr>
          <p:cNvSpPr txBox="1"/>
          <p:nvPr/>
        </p:nvSpPr>
        <p:spPr>
          <a:xfrm>
            <a:off x="8076333" y="364189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Java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17E4A8-3424-9536-4D05-8649BD5EF8B2}"/>
              </a:ext>
            </a:extLst>
          </p:cNvPr>
          <p:cNvSpPr txBox="1"/>
          <p:nvPr/>
        </p:nvSpPr>
        <p:spPr>
          <a:xfrm>
            <a:off x="6180385" y="419577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StarUML</a:t>
            </a:r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F8F2627-6ECE-3F15-EC89-AB11680F6836}"/>
              </a:ext>
            </a:extLst>
          </p:cNvPr>
          <p:cNvCxnSpPr/>
          <p:nvPr/>
        </p:nvCxnSpPr>
        <p:spPr>
          <a:xfrm>
            <a:off x="4744279" y="4376531"/>
            <a:ext cx="116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A68AA61C-4278-C6AC-F6D0-EC4AEB9D33C4}"/>
              </a:ext>
            </a:extLst>
          </p:cNvPr>
          <p:cNvCxnSpPr/>
          <p:nvPr/>
        </p:nvCxnSpPr>
        <p:spPr>
          <a:xfrm>
            <a:off x="4497457" y="4969565"/>
            <a:ext cx="1162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314290-F06D-78A8-9DD7-713CA94E3F2E}"/>
              </a:ext>
            </a:extLst>
          </p:cNvPr>
          <p:cNvSpPr txBox="1"/>
          <p:nvPr/>
        </p:nvSpPr>
        <p:spPr>
          <a:xfrm>
            <a:off x="5953137" y="476352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Linguaggio SQL</a:t>
            </a:r>
          </a:p>
        </p:txBody>
      </p:sp>
    </p:spTree>
    <p:extLst>
      <p:ext uri="{BB962C8B-B14F-4D97-AF65-F5344CB8AC3E}">
        <p14:creationId xmlns:p14="http://schemas.microsoft.com/office/powerpoint/2010/main" val="130600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sz="4400" b="1" dirty="0"/>
              <a:t>Software configuration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42" y="1505464"/>
            <a:ext cx="7796540" cy="3997828"/>
          </a:xfrm>
        </p:spPr>
        <p:txBody>
          <a:bodyPr/>
          <a:lstStyle/>
          <a:p>
            <a:r>
              <a:rPr lang="en-US" dirty="0"/>
              <a:t>Tool </a:t>
            </a:r>
            <a:r>
              <a:rPr lang="en-US" dirty="0" err="1"/>
              <a:t>utilizzato</a:t>
            </a:r>
            <a:r>
              <a:rPr lang="en-US" dirty="0"/>
              <a:t>: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E’ </a:t>
            </a:r>
            <a:r>
              <a:rPr lang="en-US" dirty="0" err="1"/>
              <a:t>servito</a:t>
            </a:r>
            <a:r>
              <a:rPr lang="en-US" dirty="0"/>
              <a:t> per </a:t>
            </a:r>
            <a:r>
              <a:rPr lang="en-US" dirty="0" err="1"/>
              <a:t>organizzare</a:t>
            </a:r>
            <a:r>
              <a:rPr lang="en-US" dirty="0"/>
              <a:t> il </a:t>
            </a:r>
            <a:r>
              <a:rPr lang="en-US" dirty="0" err="1"/>
              <a:t>progetto</a:t>
            </a:r>
            <a:r>
              <a:rPr lang="en-US" dirty="0"/>
              <a:t>, </a:t>
            </a:r>
            <a:r>
              <a:rPr lang="en-US" dirty="0" err="1"/>
              <a:t>condividere</a:t>
            </a:r>
            <a:r>
              <a:rPr lang="en-US" dirty="0"/>
              <a:t> il </a:t>
            </a:r>
            <a:r>
              <a:rPr lang="en-US" dirty="0" err="1"/>
              <a:t>codice</a:t>
            </a:r>
            <a:r>
              <a:rPr lang="en-US" dirty="0"/>
              <a:t> e </a:t>
            </a:r>
            <a:r>
              <a:rPr lang="en-US" dirty="0" err="1"/>
              <a:t>documentazione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le pull requests e </a:t>
            </a:r>
            <a:r>
              <a:rPr lang="en-US" dirty="0" err="1"/>
              <a:t>porre</a:t>
            </a:r>
            <a:r>
              <a:rPr lang="en-US" dirty="0"/>
              <a:t>/</a:t>
            </a:r>
            <a:r>
              <a:rPr lang="en-US" dirty="0" err="1"/>
              <a:t>risolvere</a:t>
            </a:r>
            <a:r>
              <a:rPr lang="en-US" dirty="0"/>
              <a:t> problem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issues.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5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life </a:t>
            </a:r>
            <a:r>
              <a:rPr lang="it-IT" sz="4400" b="1" dirty="0" err="1"/>
              <a:t>cycle</a:t>
            </a:r>
            <a:endParaRPr lang="it-IT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611" y="1073851"/>
            <a:ext cx="10515600" cy="4351338"/>
          </a:xfrm>
        </p:spPr>
        <p:txBody>
          <a:bodyPr/>
          <a:lstStyle/>
          <a:p>
            <a:r>
              <a:rPr lang="it-IT" b="0" i="0" dirty="0">
                <a:effectLst/>
                <a:latin typeface="-apple-system"/>
              </a:rPr>
              <a:t>Il software life </a:t>
            </a:r>
            <a:r>
              <a:rPr lang="it-IT" b="0" i="0" dirty="0" err="1">
                <a:effectLst/>
                <a:latin typeface="-apple-system"/>
              </a:rPr>
              <a:t>cycle</a:t>
            </a:r>
            <a:r>
              <a:rPr lang="it-IT" b="0" i="0" dirty="0">
                <a:effectLst/>
                <a:latin typeface="-apple-system"/>
              </a:rPr>
              <a:t> che abbiamo utilizzato è stato </a:t>
            </a:r>
            <a:r>
              <a:rPr lang="it-IT" b="0" i="0" dirty="0" err="1">
                <a:effectLst/>
                <a:latin typeface="-apple-system"/>
              </a:rPr>
              <a:t>eXtreme</a:t>
            </a:r>
            <a:r>
              <a:rPr lang="it-IT" b="0" i="0" dirty="0">
                <a:effectLst/>
                <a:latin typeface="-apple-system"/>
              </a:rPr>
              <a:t> Programming</a:t>
            </a:r>
          </a:p>
          <a:p>
            <a:r>
              <a:rPr lang="it-IT" b="0" i="0" dirty="0">
                <a:effectLst/>
                <a:latin typeface="-apple-system"/>
              </a:rPr>
              <a:t>Il modello che abbiamo utilizzato per organizzare le fasi da svolgere è stato il </a:t>
            </a:r>
          </a:p>
          <a:p>
            <a:pPr marL="0" indent="0">
              <a:buNone/>
            </a:pPr>
            <a:r>
              <a:rPr lang="it-IT" dirty="0">
                <a:latin typeface="-apple-system"/>
              </a:rPr>
              <a:t>     m</a:t>
            </a:r>
            <a:r>
              <a:rPr lang="it-IT" b="0" i="0" dirty="0">
                <a:effectLst/>
                <a:latin typeface="-apple-system"/>
              </a:rPr>
              <a:t>odello a cascata</a:t>
            </a:r>
            <a:r>
              <a:rPr lang="it-IT" dirty="0">
                <a:latin typeface="-apple-system"/>
              </a:rPr>
              <a:t>.</a:t>
            </a:r>
          </a:p>
          <a:p>
            <a:r>
              <a:rPr lang="it-IT" b="0" i="0" dirty="0">
                <a:effectLst/>
                <a:latin typeface="-apple-system"/>
              </a:rPr>
              <a:t>Durante la fase di implementazione, abbiamo seguito un modello </a:t>
            </a:r>
            <a:r>
              <a:rPr lang="it-IT" b="0" i="0" dirty="0" err="1">
                <a:effectLst/>
                <a:latin typeface="-apple-system"/>
              </a:rPr>
              <a:t>Moscow</a:t>
            </a:r>
            <a:r>
              <a:rPr lang="it-IT" b="0" i="0" dirty="0"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-apple-system"/>
              </a:rPr>
              <a:t>      </a:t>
            </a:r>
            <a:r>
              <a:rPr lang="it-IT" b="0" i="0" dirty="0">
                <a:effectLst/>
                <a:latin typeface="-apple-system"/>
              </a:rPr>
              <a:t>per decidere quali funzioni implementare prima.</a:t>
            </a:r>
            <a:endParaRPr lang="it-IT" dirty="0">
              <a:latin typeface="-apple-system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6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Requisiti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216" y="2052116"/>
            <a:ext cx="7796540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 </a:t>
            </a:r>
            <a:r>
              <a:rPr lang="en-US" dirty="0" err="1">
                <a:cs typeface="Calibri"/>
              </a:rPr>
              <a:t>requisiti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stati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distinti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funzionali</a:t>
            </a:r>
            <a:r>
              <a:rPr lang="en-US" dirty="0">
                <a:cs typeface="Calibri"/>
              </a:rPr>
              <a:t> e non </a:t>
            </a:r>
            <a:r>
              <a:rPr lang="en-US" dirty="0" err="1">
                <a:cs typeface="Calibri"/>
              </a:rPr>
              <a:t>funzionali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Entrambi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suddivisi</a:t>
            </a:r>
            <a:r>
              <a:rPr lang="en-US" dirty="0">
                <a:cs typeface="Calibri"/>
              </a:rPr>
              <a:t> in: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 - Must have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 - Should have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 - Could have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 - Won’t have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7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642" y="1430086"/>
            <a:ext cx="7796540" cy="3997828"/>
          </a:xfrm>
        </p:spPr>
        <p:txBody>
          <a:bodyPr/>
          <a:lstStyle/>
          <a:p>
            <a:r>
              <a:rPr lang="it-IT" b="0" i="0" dirty="0">
                <a:effectLst/>
                <a:latin typeface="-apple-system"/>
              </a:rPr>
              <a:t>Lo stile architetturale che abbiamo deciso di seguire è stato il model </a:t>
            </a:r>
            <a:r>
              <a:rPr lang="it-IT" b="0" i="0" dirty="0" err="1">
                <a:effectLst/>
                <a:latin typeface="-apple-system"/>
              </a:rPr>
              <a:t>view</a:t>
            </a:r>
            <a:r>
              <a:rPr lang="it-IT" b="0" i="0" dirty="0">
                <a:effectLst/>
                <a:latin typeface="-apple-system"/>
              </a:rPr>
              <a:t> controller.</a:t>
            </a:r>
          </a:p>
          <a:p>
            <a:r>
              <a:rPr lang="it-IT" b="0" i="0" dirty="0">
                <a:effectLst/>
                <a:latin typeface="-apple-system"/>
              </a:rPr>
              <a:t>Esso permette di mantenere un codice ordinato, facile da leggere e facilmente modificabile in futuro.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8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b="1" dirty="0"/>
              <a:t>D</a:t>
            </a:r>
            <a:r>
              <a:rPr lang="it-IT" sz="4400" b="1" dirty="0"/>
              <a:t>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247047"/>
            <a:ext cx="7796540" cy="3997828"/>
          </a:xfrm>
        </p:spPr>
        <p:txBody>
          <a:bodyPr/>
          <a:lstStyle/>
          <a:p>
            <a:r>
              <a:rPr lang="it-IT" b="0" i="0" dirty="0">
                <a:effectLst/>
                <a:latin typeface="-apple-system"/>
              </a:rPr>
              <a:t>Sono stati utilizzati diversi tipi di pattern</a:t>
            </a:r>
          </a:p>
          <a:p>
            <a:pPr>
              <a:buFontTx/>
              <a:buChar char="-"/>
            </a:pPr>
            <a:r>
              <a:rPr lang="it-IT" dirty="0">
                <a:latin typeface="-apple-system"/>
              </a:rPr>
              <a:t>S</a:t>
            </a:r>
            <a:r>
              <a:rPr lang="it-IT" b="0" i="0" dirty="0">
                <a:effectLst/>
                <a:latin typeface="-apple-system"/>
              </a:rPr>
              <a:t>ingleton </a:t>
            </a:r>
          </a:p>
          <a:p>
            <a:pPr>
              <a:buFontTx/>
              <a:buChar char="-"/>
            </a:pPr>
            <a:r>
              <a:rPr lang="it-IT" b="0" i="0" dirty="0">
                <a:effectLst/>
                <a:latin typeface="-apple-system"/>
              </a:rPr>
              <a:t>MVC</a:t>
            </a:r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z="1800" b="1" smtClean="0"/>
              <a:pPr rtl="0"/>
              <a:t>9</a:t>
            </a:fld>
            <a:endParaRPr lang="it-IT" sz="1800" b="1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6213B20D2F945B0D1473923EE410F" ma:contentTypeVersion="4" ma:contentTypeDescription="Create a new document." ma:contentTypeScope="" ma:versionID="999b7d32b491616a44cb9ca790914d38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8d3c59af8e3bc96f0b58ffc46ca90b3f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customXml/itemProps3.xml><?xml version="1.0" encoding="utf-8"?>
<ds:datastoreItem xmlns:ds="http://schemas.openxmlformats.org/officeDocument/2006/customXml" ds:itemID="{3FE7862C-C3AD-4816-84F7-041B9F9F1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{7CCDB420-D28B-6E4B-B4F6-B9C5F28E678C}tf16401378</Template>
  <TotalTime>109</TotalTime>
  <Words>373</Words>
  <Application>Microsoft Macintosh PowerPoint</Application>
  <PresentationFormat>Widescreen</PresentationFormat>
  <Paragraphs>83</Paragraphs>
  <Slides>13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MS Shell Dlg 2</vt:lpstr>
      <vt:lpstr>Wingdings</vt:lpstr>
      <vt:lpstr>Wingdings 3</vt:lpstr>
      <vt:lpstr>Madison</vt:lpstr>
      <vt:lpstr>Progetto di  ingegneria  del software 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Requisiti</vt:lpstr>
      <vt:lpstr>Architettura</vt:lpstr>
      <vt:lpstr>Design pattern</vt:lpstr>
      <vt:lpstr>Modellazione</vt:lpstr>
      <vt:lpstr>Implementazione</vt:lpstr>
      <vt:lpstr>DEMO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GIORGIO CORNA</cp:lastModifiedBy>
  <cp:revision>24</cp:revision>
  <dcterms:created xsi:type="dcterms:W3CDTF">2022-02-12T14:59:00Z</dcterms:created>
  <dcterms:modified xsi:type="dcterms:W3CDTF">2023-03-04T17:59:16Z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