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7"/>
  </p:notesMasterIdLst>
  <p:handoutMasterIdLst>
    <p:handoutMasterId r:id="rId28"/>
  </p:handoutMasterIdLst>
  <p:sldIdLst>
    <p:sldId id="355" r:id="rId7"/>
    <p:sldId id="357" r:id="rId8"/>
    <p:sldId id="356" r:id="rId9"/>
    <p:sldId id="369" r:id="rId10"/>
    <p:sldId id="392" r:id="rId11"/>
    <p:sldId id="371" r:id="rId12"/>
    <p:sldId id="372" r:id="rId13"/>
    <p:sldId id="375" r:id="rId14"/>
    <p:sldId id="394" r:id="rId15"/>
    <p:sldId id="376" r:id="rId16"/>
    <p:sldId id="393" r:id="rId17"/>
    <p:sldId id="398" r:id="rId18"/>
    <p:sldId id="395" r:id="rId19"/>
    <p:sldId id="396" r:id="rId20"/>
    <p:sldId id="397" r:id="rId21"/>
    <p:sldId id="391" r:id="rId22"/>
    <p:sldId id="390" r:id="rId23"/>
    <p:sldId id="378" r:id="rId24"/>
    <p:sldId id="377" r:id="rId25"/>
    <p:sldId id="389" r:id="rId26"/>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varScale="1">
        <p:scale>
          <a:sx n="150" d="100"/>
          <a:sy n="150" d="100"/>
        </p:scale>
        <p:origin x="690" y="12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29/01/2020</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29/01/2020</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Fakultät für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dirty="0"/>
              <a:t>Referent</a:t>
            </a:r>
          </a:p>
          <a:p>
            <a:r>
              <a:rPr lang="de-DE" dirty="0"/>
              <a:t>Technische Universität München</a:t>
            </a:r>
          </a:p>
          <a:p>
            <a:r>
              <a:rPr lang="de-DE" dirty="0"/>
              <a:t>Fakultät für Musterverfahren</a:t>
            </a:r>
          </a:p>
          <a:p>
            <a:r>
              <a:rPr lang="de-DE" dirty="0"/>
              <a:t>Lehrstuhl für Mustertechnik</a:t>
            </a:r>
          </a:p>
          <a:p>
            <a:r>
              <a:rPr lang="de-DE" dirty="0"/>
              <a:t>Ort, Datum (Schreibweise: 00. Januar 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10</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Gerstner </a:t>
            </a:r>
            <a:r>
              <a:rPr lang="de-DE" dirty="0" err="1"/>
              <a:t>Waves</a:t>
            </a:r>
            <a:endParaRPr lang="de-DE" dirty="0"/>
          </a:p>
          <a:p>
            <a:r>
              <a:rPr lang="de-DE" dirty="0"/>
              <a:t>An </a:t>
            </a:r>
            <a:r>
              <a:rPr lang="en-US" dirty="0" err="1"/>
              <a:t>implemenation</a:t>
            </a:r>
            <a:r>
              <a:rPr lang="de-DE" dirty="0"/>
              <a:t> </a:t>
            </a:r>
            <a:r>
              <a:rPr lang="de-DE" dirty="0" err="1"/>
              <a:t>of</a:t>
            </a:r>
            <a:r>
              <a:rPr lang="de-DE" dirty="0"/>
              <a:t> </a:t>
            </a:r>
            <a:r>
              <a:rPr lang="de-DE" dirty="0" err="1"/>
              <a:t>waves</a:t>
            </a:r>
            <a:r>
              <a:rPr lang="de-DE" dirty="0"/>
              <a:t> </a:t>
            </a:r>
            <a:r>
              <a:rPr lang="de-DE" dirty="0" err="1"/>
              <a:t>using</a:t>
            </a:r>
            <a:r>
              <a:rPr lang="de-DE" dirty="0"/>
              <a:t> </a:t>
            </a:r>
            <a:r>
              <a:rPr lang="de-DE" dirty="0" err="1"/>
              <a:t>trochoidal</a:t>
            </a:r>
            <a:r>
              <a:rPr lang="de-DE" dirty="0"/>
              <a:t> </a:t>
            </a:r>
            <a:r>
              <a:rPr lang="de-DE" dirty="0" err="1"/>
              <a:t>waves</a:t>
            </a:r>
            <a:endParaRPr lang="de-DE" dirty="0"/>
          </a:p>
          <a:p>
            <a:endParaRPr lang="de-DE" dirty="0"/>
          </a:p>
          <a:p>
            <a:endParaRPr lang="de-DE" dirty="0"/>
          </a:p>
          <a:p>
            <a:r>
              <a:rPr lang="de-DE" dirty="0" err="1"/>
              <a:t>Instead</a:t>
            </a:r>
            <a:r>
              <a:rPr lang="de-DE" dirty="0"/>
              <a:t> </a:t>
            </a:r>
            <a:r>
              <a:rPr lang="de-DE" dirty="0" err="1"/>
              <a:t>of</a:t>
            </a:r>
            <a:r>
              <a:rPr lang="de-DE" dirty="0"/>
              <a:t> just </a:t>
            </a:r>
            <a:r>
              <a:rPr lang="en-US" dirty="0"/>
              <a:t>changing</a:t>
            </a:r>
            <a:r>
              <a:rPr lang="de-DE" dirty="0"/>
              <a:t> y-</a:t>
            </a:r>
            <a:r>
              <a:rPr lang="de-DE" dirty="0" err="1"/>
              <a:t>coordinates</a:t>
            </a:r>
            <a:r>
              <a:rPr lang="de-DE" dirty="0"/>
              <a:t>, </a:t>
            </a:r>
            <a:r>
              <a:rPr lang="de-DE" dirty="0" err="1"/>
              <a:t>vertices</a:t>
            </a:r>
            <a:r>
              <a:rPr lang="de-DE" dirty="0"/>
              <a:t> </a:t>
            </a:r>
            <a:r>
              <a:rPr lang="de-DE" dirty="0" err="1"/>
              <a:t>get</a:t>
            </a:r>
            <a:r>
              <a:rPr lang="de-DE" dirty="0"/>
              <a:t> </a:t>
            </a:r>
            <a:r>
              <a:rPr lang="de-DE" dirty="0" err="1"/>
              <a:t>displaced</a:t>
            </a:r>
            <a:r>
              <a:rPr lang="de-DE" dirty="0"/>
              <a:t> in a </a:t>
            </a:r>
            <a:r>
              <a:rPr lang="de-DE" dirty="0" err="1"/>
              <a:t>circle</a:t>
            </a:r>
            <a:endParaRPr lang="de-DE" dirty="0"/>
          </a:p>
          <a:p>
            <a:endParaRPr lang="de-DE" dirty="0"/>
          </a:p>
          <a:p>
            <a:endParaRPr lang="de-DE" dirty="0"/>
          </a:p>
          <a:p>
            <a:r>
              <a:rPr lang="de-DE" dirty="0" err="1"/>
              <a:t>Foam</a:t>
            </a:r>
            <a:r>
              <a:rPr lang="de-DE" dirty="0"/>
              <a:t> highlight </a:t>
            </a:r>
            <a:r>
              <a:rPr lang="de-DE" dirty="0" err="1"/>
              <a:t>are</a:t>
            </a:r>
            <a:r>
              <a:rPr lang="de-DE" dirty="0"/>
              <a:t> </a:t>
            </a:r>
            <a:r>
              <a:rPr lang="de-DE" dirty="0" err="1"/>
              <a:t>made</a:t>
            </a:r>
            <a:r>
              <a:rPr lang="de-DE" dirty="0"/>
              <a:t> </a:t>
            </a:r>
            <a:r>
              <a:rPr lang="de-DE" dirty="0" err="1"/>
              <a:t>using</a:t>
            </a:r>
            <a:r>
              <a:rPr lang="de-DE" dirty="0"/>
              <a:t> </a:t>
            </a:r>
            <a:r>
              <a:rPr lang="de-DE" dirty="0" err="1"/>
              <a:t>Voronoi</a:t>
            </a:r>
            <a:r>
              <a:rPr lang="de-DE" dirty="0"/>
              <a:t> </a:t>
            </a:r>
            <a:r>
              <a:rPr lang="de-DE" dirty="0" err="1"/>
              <a:t>noise</a:t>
            </a:r>
            <a:endParaRPr lang="de-DE" dirty="0"/>
          </a:p>
          <a:p>
            <a:endParaRPr lang="de-DE" dirty="0"/>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a:xfrm>
            <a:off x="319090" y="972000"/>
            <a:ext cx="8508999" cy="380810"/>
          </a:xfrm>
        </p:spPr>
        <p:txBody>
          <a:bodyPr/>
          <a:lstStyle/>
          <a:p>
            <a:r>
              <a:rPr lang="de-DE" dirty="0" err="1"/>
              <a:t>Water</a:t>
            </a:r>
            <a:r>
              <a:rPr lang="de-DE" dirty="0"/>
              <a:t> Shader</a:t>
            </a:r>
          </a:p>
        </p:txBody>
      </p:sp>
      <p:sp>
        <p:nvSpPr>
          <p:cNvPr id="5" name="Foliennummernplatzhalter 4"/>
          <p:cNvSpPr>
            <a:spLocks noGrp="1"/>
          </p:cNvSpPr>
          <p:nvPr>
            <p:ph type="sldNum" sz="quarter" idx="16"/>
          </p:nvPr>
        </p:nvSpPr>
        <p:spPr/>
        <p:txBody>
          <a:bodyPr/>
          <a:lstStyle/>
          <a:p>
            <a:fld id="{CE58CB1E-F828-4F11-99E0-327109AF9DA4}" type="slidenum">
              <a:rPr lang="de-DE" smtClean="0"/>
              <a:pPr/>
              <a:t>11</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err="1"/>
              <a:t>Voronoi</a:t>
            </a:r>
            <a:r>
              <a:rPr lang="de-DE" dirty="0"/>
              <a:t>/</a:t>
            </a:r>
            <a:r>
              <a:rPr lang="de-DE" dirty="0" err="1"/>
              <a:t>Worley</a:t>
            </a:r>
            <a:r>
              <a:rPr lang="de-DE" dirty="0"/>
              <a:t>/</a:t>
            </a:r>
            <a:r>
              <a:rPr lang="de-DE" dirty="0" err="1"/>
              <a:t>Cell</a:t>
            </a:r>
            <a:r>
              <a:rPr lang="de-DE" dirty="0"/>
              <a:t> Noise</a:t>
            </a:r>
          </a:p>
          <a:p>
            <a:r>
              <a:rPr lang="de-DE" dirty="0" err="1"/>
              <a:t>Creates</a:t>
            </a:r>
            <a:r>
              <a:rPr lang="de-DE" dirty="0"/>
              <a:t> a </a:t>
            </a:r>
            <a:r>
              <a:rPr lang="de-DE" dirty="0" err="1"/>
              <a:t>noise</a:t>
            </a:r>
            <a:r>
              <a:rPr lang="de-DE" dirty="0"/>
              <a:t> </a:t>
            </a:r>
            <a:r>
              <a:rPr lang="de-DE" dirty="0" err="1"/>
              <a:t>image</a:t>
            </a:r>
            <a:r>
              <a:rPr lang="de-DE" dirty="0"/>
              <a:t> </a:t>
            </a:r>
            <a:r>
              <a:rPr lang="de-DE" dirty="0" err="1"/>
              <a:t>using</a:t>
            </a:r>
            <a:r>
              <a:rPr lang="de-DE" dirty="0"/>
              <a:t> </a:t>
            </a:r>
            <a:r>
              <a:rPr lang="de-DE" dirty="0" err="1"/>
              <a:t>Compute</a:t>
            </a:r>
            <a:r>
              <a:rPr lang="de-DE" dirty="0"/>
              <a:t> Shader</a:t>
            </a:r>
          </a:p>
          <a:p>
            <a:endParaRPr lang="de-DE" dirty="0"/>
          </a:p>
          <a:p>
            <a:r>
              <a:rPr lang="de-DE" dirty="0" err="1"/>
              <a:t>Simulates</a:t>
            </a:r>
            <a:r>
              <a:rPr lang="de-DE" dirty="0"/>
              <a:t> </a:t>
            </a:r>
            <a:r>
              <a:rPr lang="de-DE" dirty="0" err="1"/>
              <a:t>Cell</a:t>
            </a:r>
            <a:r>
              <a:rPr lang="de-DE" dirty="0"/>
              <a:t> </a:t>
            </a:r>
            <a:r>
              <a:rPr lang="de-DE" dirty="0" err="1"/>
              <a:t>structure</a:t>
            </a:r>
            <a:endParaRPr lang="de-DE" dirty="0"/>
          </a:p>
          <a:p>
            <a:endParaRPr lang="de-DE" dirty="0"/>
          </a:p>
          <a:p>
            <a:endParaRPr lang="de-DE" dirty="0"/>
          </a:p>
          <a:p>
            <a:r>
              <a:rPr lang="de-DE" dirty="0" err="1"/>
              <a:t>Used</a:t>
            </a:r>
            <a:r>
              <a:rPr lang="de-DE" dirty="0"/>
              <a:t> </a:t>
            </a:r>
            <a:r>
              <a:rPr lang="de-DE" dirty="0" err="1"/>
              <a:t>to</a:t>
            </a:r>
            <a:r>
              <a:rPr lang="de-DE" dirty="0"/>
              <a:t> </a:t>
            </a:r>
            <a:r>
              <a:rPr lang="de-DE" dirty="0" err="1"/>
              <a:t>make</a:t>
            </a:r>
            <a:r>
              <a:rPr lang="de-DE" dirty="0"/>
              <a:t> </a:t>
            </a:r>
            <a:r>
              <a:rPr lang="de-DE" dirty="0" err="1"/>
              <a:t>the</a:t>
            </a:r>
            <a:r>
              <a:rPr lang="de-DE" dirty="0"/>
              <a:t> </a:t>
            </a:r>
            <a:r>
              <a:rPr lang="de-DE" dirty="0" err="1"/>
              <a:t>water</a:t>
            </a:r>
            <a:r>
              <a:rPr lang="de-DE" dirty="0"/>
              <a:t> </a:t>
            </a:r>
            <a:r>
              <a:rPr lang="de-DE" dirty="0" err="1"/>
              <a:t>surface</a:t>
            </a:r>
            <a:r>
              <a:rPr lang="de-DE" dirty="0"/>
              <a:t> </a:t>
            </a:r>
            <a:r>
              <a:rPr lang="de-DE" dirty="0" err="1"/>
              <a:t>look</a:t>
            </a:r>
            <a:r>
              <a:rPr lang="de-DE" dirty="0"/>
              <a:t> </a:t>
            </a:r>
            <a:r>
              <a:rPr lang="de-DE" dirty="0" err="1"/>
              <a:t>more</a:t>
            </a:r>
            <a:r>
              <a:rPr lang="de-DE" dirty="0"/>
              <a:t> </a:t>
            </a:r>
            <a:r>
              <a:rPr lang="de-DE" dirty="0" err="1"/>
              <a:t>organic</a:t>
            </a:r>
            <a:endParaRPr lang="de-DE" dirty="0"/>
          </a:p>
          <a:p>
            <a:endParaRPr lang="de-DE" dirty="0"/>
          </a:p>
          <a:p>
            <a:endParaRPr lang="de-DE" dirty="0"/>
          </a:p>
          <a:p>
            <a:endParaRPr lang="de-DE" dirty="0"/>
          </a:p>
          <a:p>
            <a:endParaRPr lang="de-DE" dirty="0"/>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a:xfrm>
            <a:off x="319090" y="972000"/>
            <a:ext cx="8508999" cy="380810"/>
          </a:xfrm>
        </p:spPr>
        <p:txBody>
          <a:bodyPr/>
          <a:lstStyle/>
          <a:p>
            <a:r>
              <a:rPr lang="de-DE" dirty="0" err="1"/>
              <a:t>Voronoi</a:t>
            </a:r>
            <a:r>
              <a:rPr lang="de-DE" dirty="0"/>
              <a:t> </a:t>
            </a:r>
            <a:r>
              <a:rPr lang="de-DE" dirty="0" err="1"/>
              <a:t>Compute</a:t>
            </a:r>
            <a:r>
              <a:rPr lang="de-DE" dirty="0"/>
              <a:t> Shader</a:t>
            </a:r>
          </a:p>
        </p:txBody>
      </p:sp>
      <p:sp>
        <p:nvSpPr>
          <p:cNvPr id="5" name="Foliennummernplatzhalter 4"/>
          <p:cNvSpPr>
            <a:spLocks noGrp="1"/>
          </p:cNvSpPr>
          <p:nvPr>
            <p:ph type="sldNum" sz="quarter" idx="16"/>
          </p:nvPr>
        </p:nvSpPr>
        <p:spPr/>
        <p:txBody>
          <a:bodyPr/>
          <a:lstStyle/>
          <a:p>
            <a:fld id="{CE58CB1E-F828-4F11-99E0-327109AF9DA4}" type="slidenum">
              <a:rPr lang="de-DE" smtClean="0"/>
              <a:pPr/>
              <a:t>12</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24794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An </a:t>
            </a:r>
            <a:r>
              <a:rPr lang="de-DE" dirty="0" err="1"/>
              <a:t>conversion</a:t>
            </a:r>
            <a:r>
              <a:rPr lang="de-DE" dirty="0"/>
              <a:t> </a:t>
            </a:r>
            <a:r>
              <a:rPr lang="de-DE" dirty="0" err="1"/>
              <a:t>of</a:t>
            </a:r>
            <a:r>
              <a:rPr lang="de-DE" dirty="0"/>
              <a:t> </a:t>
            </a:r>
            <a:r>
              <a:rPr lang="de-DE" dirty="0" err="1"/>
              <a:t>the</a:t>
            </a:r>
            <a:r>
              <a:rPr lang="de-DE" dirty="0"/>
              <a:t> </a:t>
            </a:r>
            <a:r>
              <a:rPr lang="de-DE" dirty="0" err="1"/>
              <a:t>former</a:t>
            </a:r>
            <a:r>
              <a:rPr lang="de-DE" dirty="0"/>
              <a:t> </a:t>
            </a:r>
            <a:r>
              <a:rPr lang="de-DE" dirty="0" err="1"/>
              <a:t>shader</a:t>
            </a:r>
            <a:endParaRPr lang="de-DE" dirty="0"/>
          </a:p>
          <a:p>
            <a:endParaRPr lang="de-DE" dirty="0"/>
          </a:p>
          <a:p>
            <a:r>
              <a:rPr lang="de-DE" dirty="0" err="1"/>
              <a:t>Creates</a:t>
            </a:r>
            <a:r>
              <a:rPr lang="de-DE" dirty="0"/>
              <a:t> </a:t>
            </a:r>
            <a:r>
              <a:rPr lang="de-DE" dirty="0" err="1"/>
              <a:t>hard</a:t>
            </a:r>
            <a:r>
              <a:rPr lang="de-DE" dirty="0"/>
              <a:t> </a:t>
            </a:r>
            <a:r>
              <a:rPr lang="de-DE" dirty="0" err="1"/>
              <a:t>lines</a:t>
            </a:r>
            <a:r>
              <a:rPr lang="de-DE" dirty="0"/>
              <a:t> </a:t>
            </a:r>
            <a:r>
              <a:rPr lang="de-DE" dirty="0" err="1"/>
              <a:t>for</a:t>
            </a:r>
            <a:r>
              <a:rPr lang="de-DE" dirty="0"/>
              <a:t> an </a:t>
            </a:r>
            <a:r>
              <a:rPr lang="de-DE" dirty="0" err="1"/>
              <a:t>low</a:t>
            </a:r>
            <a:r>
              <a:rPr lang="de-DE" dirty="0"/>
              <a:t> </a:t>
            </a:r>
            <a:r>
              <a:rPr lang="de-DE" dirty="0" err="1"/>
              <a:t>poly</a:t>
            </a:r>
            <a:r>
              <a:rPr lang="de-DE" dirty="0"/>
              <a:t> </a:t>
            </a:r>
            <a:r>
              <a:rPr lang="de-DE" dirty="0" err="1"/>
              <a:t>look</a:t>
            </a:r>
            <a:endParaRPr lang="de-DE" dirty="0"/>
          </a:p>
          <a:p>
            <a:endParaRPr lang="de-DE" dirty="0"/>
          </a:p>
          <a:p>
            <a:r>
              <a:rPr lang="de-DE" dirty="0"/>
              <a:t>Flat </a:t>
            </a:r>
            <a:r>
              <a:rPr lang="de-DE" dirty="0" err="1"/>
              <a:t>coloring</a:t>
            </a:r>
            <a:r>
              <a:rPr lang="de-DE" dirty="0"/>
              <a:t> on </a:t>
            </a:r>
            <a:r>
              <a:rPr lang="de-DE" dirty="0" err="1"/>
              <a:t>every</a:t>
            </a:r>
            <a:r>
              <a:rPr lang="de-DE" dirty="0"/>
              <a:t> </a:t>
            </a:r>
            <a:r>
              <a:rPr lang="de-DE" dirty="0" err="1"/>
              <a:t>triangle</a:t>
            </a:r>
            <a:endParaRPr lang="de-DE" dirty="0"/>
          </a:p>
          <a:p>
            <a:endParaRPr lang="de-DE" dirty="0"/>
          </a:p>
          <a:p>
            <a:r>
              <a:rPr lang="de-DE" dirty="0" err="1"/>
              <a:t>Stronger</a:t>
            </a:r>
            <a:r>
              <a:rPr lang="de-DE" dirty="0"/>
              <a:t> </a:t>
            </a:r>
            <a:r>
              <a:rPr lang="de-DE" dirty="0" err="1"/>
              <a:t>highlights</a:t>
            </a:r>
            <a:r>
              <a:rPr lang="de-DE" dirty="0"/>
              <a:t> on </a:t>
            </a:r>
            <a:r>
              <a:rPr lang="de-DE" dirty="0" err="1"/>
              <a:t>waves</a:t>
            </a:r>
            <a:endParaRPr lang="de-DE" dirty="0"/>
          </a:p>
          <a:p>
            <a:endParaRPr lang="de-DE" dirty="0"/>
          </a:p>
          <a:p>
            <a:r>
              <a:rPr lang="de-DE" dirty="0" err="1"/>
              <a:t>No</a:t>
            </a:r>
            <a:r>
              <a:rPr lang="de-DE" dirty="0"/>
              <a:t> </a:t>
            </a:r>
            <a:r>
              <a:rPr lang="de-DE" dirty="0" err="1"/>
              <a:t>Voronoi</a:t>
            </a:r>
            <a:r>
              <a:rPr lang="de-DE" dirty="0"/>
              <a:t> due </a:t>
            </a:r>
            <a:r>
              <a:rPr lang="de-DE" dirty="0" err="1"/>
              <a:t>to</a:t>
            </a:r>
            <a:r>
              <a:rPr lang="de-DE" dirty="0"/>
              <a:t> Flat </a:t>
            </a:r>
            <a:r>
              <a:rPr lang="de-DE" dirty="0" err="1"/>
              <a:t>Coloring</a:t>
            </a:r>
            <a:endParaRPr lang="de-DE" dirty="0"/>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a:xfrm>
            <a:off x="319090" y="972000"/>
            <a:ext cx="8508999" cy="380810"/>
          </a:xfrm>
        </p:spPr>
        <p:txBody>
          <a:bodyPr/>
          <a:lstStyle/>
          <a:p>
            <a:r>
              <a:rPr lang="de-DE" dirty="0"/>
              <a:t>Low </a:t>
            </a:r>
            <a:r>
              <a:rPr lang="de-DE" dirty="0" err="1"/>
              <a:t>Poly</a:t>
            </a:r>
            <a:r>
              <a:rPr lang="de-DE" dirty="0"/>
              <a:t> </a:t>
            </a:r>
            <a:r>
              <a:rPr lang="de-DE" dirty="0" err="1"/>
              <a:t>Waves</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76773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en-GB" dirty="0"/>
              <a:t>Forming Raindrops on the water using a Compute Shader </a:t>
            </a:r>
          </a:p>
          <a:p>
            <a:endParaRPr lang="en-GB" dirty="0"/>
          </a:p>
          <a:p>
            <a:r>
              <a:rPr lang="en-GB" dirty="0"/>
              <a:t>Forming little impact waves on the water surface</a:t>
            </a:r>
          </a:p>
          <a:p>
            <a:endParaRPr lang="en-GB" dirty="0"/>
          </a:p>
          <a:p>
            <a:r>
              <a:rPr lang="en-GB" dirty="0"/>
              <a:t>Calculated in Compute Shader</a:t>
            </a:r>
          </a:p>
          <a:p>
            <a:endParaRPr lang="en-GB" dirty="0"/>
          </a:p>
          <a:p>
            <a:r>
              <a:rPr lang="en-GB" dirty="0"/>
              <a:t>Stronger highlights on waves</a:t>
            </a:r>
          </a:p>
          <a:p>
            <a:endParaRPr lang="en-GB" dirty="0"/>
          </a:p>
          <a:p>
            <a:r>
              <a:rPr lang="en-GB" dirty="0"/>
              <a:t>No Voronoi due to Flat </a:t>
            </a:r>
            <a:r>
              <a:rPr lang="en-GB" dirty="0" err="1"/>
              <a:t>coloring</a:t>
            </a:r>
            <a:endParaRPr lang="en-GB" dirty="0"/>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a:xfrm>
            <a:off x="319090" y="972000"/>
            <a:ext cx="8508999" cy="380810"/>
          </a:xfrm>
        </p:spPr>
        <p:txBody>
          <a:bodyPr/>
          <a:lstStyle/>
          <a:p>
            <a:r>
              <a:rPr lang="de-DE" dirty="0"/>
              <a:t>Raindrops</a:t>
            </a:r>
          </a:p>
        </p:txBody>
      </p:sp>
      <p:sp>
        <p:nvSpPr>
          <p:cNvPr id="5" name="Foliennummernplatzhalter 4"/>
          <p:cNvSpPr>
            <a:spLocks noGrp="1"/>
          </p:cNvSpPr>
          <p:nvPr>
            <p:ph type="sldNum" sz="quarter" idx="16"/>
          </p:nvPr>
        </p:nvSpPr>
        <p:spPr/>
        <p:txBody>
          <a:bodyPr/>
          <a:lstStyle/>
          <a:p>
            <a:fld id="{CE58CB1E-F828-4F11-99E0-327109AF9DA4}" type="slidenum">
              <a:rPr lang="de-DE" smtClean="0"/>
              <a:pPr/>
              <a:t>14</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9469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en-GB" dirty="0"/>
              <a:t>A Post-Processing Shader to give depth-based fog</a:t>
            </a:r>
          </a:p>
          <a:p>
            <a:endParaRPr lang="en-GB" dirty="0"/>
          </a:p>
          <a:p>
            <a:r>
              <a:rPr lang="en-GB" dirty="0"/>
              <a:t>Forming little impact waves on the water surface</a:t>
            </a:r>
          </a:p>
          <a:p>
            <a:endParaRPr lang="en-GB" dirty="0"/>
          </a:p>
          <a:p>
            <a:r>
              <a:rPr lang="en-GB" dirty="0"/>
              <a:t>Calculated in Compute Shader</a:t>
            </a:r>
          </a:p>
          <a:p>
            <a:endParaRPr lang="en-GB" dirty="0"/>
          </a:p>
          <a:p>
            <a:r>
              <a:rPr lang="en-GB" dirty="0"/>
              <a:t>Stronger highlights on waves</a:t>
            </a:r>
          </a:p>
          <a:p>
            <a:endParaRPr lang="en-GB" dirty="0"/>
          </a:p>
          <a:p>
            <a:r>
              <a:rPr lang="en-GB" dirty="0"/>
              <a:t>No Voronoi due to Flat </a:t>
            </a:r>
            <a:r>
              <a:rPr lang="en-GB" dirty="0" err="1"/>
              <a:t>coloring</a:t>
            </a:r>
            <a:endParaRPr lang="en-GB" dirty="0"/>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a:xfrm>
            <a:off x="319090" y="972000"/>
            <a:ext cx="8508999" cy="380810"/>
          </a:xfrm>
        </p:spPr>
        <p:txBody>
          <a:bodyPr/>
          <a:lstStyle/>
          <a:p>
            <a:r>
              <a:rPr lang="de-DE" dirty="0"/>
              <a:t>Fog Shader</a:t>
            </a:r>
          </a:p>
        </p:txBody>
      </p:sp>
      <p:sp>
        <p:nvSpPr>
          <p:cNvPr id="5" name="Foliennummernplatzhalter 4"/>
          <p:cNvSpPr>
            <a:spLocks noGrp="1"/>
          </p:cNvSpPr>
          <p:nvPr>
            <p:ph type="sldNum" sz="quarter" idx="16"/>
          </p:nvPr>
        </p:nvSpPr>
        <p:spPr/>
        <p:txBody>
          <a:bodyPr/>
          <a:lstStyle/>
          <a:p>
            <a:fld id="{CE58CB1E-F828-4F11-99E0-327109AF9DA4}" type="slidenum">
              <a:rPr lang="de-DE" smtClean="0"/>
              <a:pPr/>
              <a:t>15</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16409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dirty="0"/>
              <a:t>Bilder</a:t>
            </a:r>
          </a:p>
        </p:txBody>
      </p:sp>
      <p:sp>
        <p:nvSpPr>
          <p:cNvPr id="5" name="Foliennummernplatzhalter 4"/>
          <p:cNvSpPr>
            <a:spLocks noGrp="1"/>
          </p:cNvSpPr>
          <p:nvPr>
            <p:ph type="sldNum" sz="quarter" idx="11"/>
          </p:nvPr>
        </p:nvSpPr>
        <p:spPr/>
        <p:txBody>
          <a:bodyPr/>
          <a:lstStyle/>
          <a:p>
            <a:fld id="{CE58CB1E-F828-4F11-99E0-327109AF9DA4}" type="slidenum">
              <a:rPr lang="de-DE" smtClean="0"/>
              <a:pPr/>
              <a:t>16</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Nicht formatfüllende 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a:t>Weißer bzw. transparenter Hintergrund</a:t>
            </a:r>
            <a:br>
              <a:rPr lang="de-DE"/>
            </a:br>
            <a:r>
              <a:rPr lang="de-DE"/>
              <a:t>mit genug Freiraum anordnen</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6"/>
          </p:nvPr>
        </p:nvSpPr>
        <p:spPr/>
        <p:txBody>
          <a:bodyPr/>
          <a:lstStyle/>
          <a:p>
            <a:r>
              <a:rPr lang="de-DE" dirty="0"/>
              <a:t>Prof. Erika Mustermann (TUM) | kann beliebig erweitert werden | Infos mit Strich trennen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Dieser Folienmaster gilt bei offiziellen Präsentationen im Rahmen der TUM.</a:t>
            </a:r>
            <a:br>
              <a:rPr lang="de-DE" dirty="0"/>
            </a:br>
            <a:r>
              <a:rPr lang="de-DE" dirty="0"/>
              <a:t>Es ist darauf zu achten, dass wir uns in einem durchgängigen Layout präsentieren.</a:t>
            </a:r>
          </a:p>
          <a:p>
            <a:endParaRPr lang="de-DE" dirty="0"/>
          </a:p>
          <a:p>
            <a:r>
              <a:rPr lang="de-DE" dirty="0"/>
              <a:t>Abweichungen vom vorgegebenen Layout bitte auf ein Minimum reduzieren.</a:t>
            </a:r>
          </a:p>
        </p:txBody>
      </p:sp>
      <p:sp>
        <p:nvSpPr>
          <p:cNvPr id="3" name="Titel 2"/>
          <p:cNvSpPr>
            <a:spLocks noGrp="1"/>
          </p:cNvSpPr>
          <p:nvPr>
            <p:ph type="title"/>
          </p:nvPr>
        </p:nvSpPr>
        <p:spPr/>
        <p:txBody>
          <a:bodyPr/>
          <a:lstStyle/>
          <a:p>
            <a:r>
              <a:rPr lang="de-DE" dirty="0"/>
              <a:t>Gültigkeit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47850"/>
            <a:ext cx="8508999" cy="2998470"/>
          </a:xfrm>
        </p:spPr>
        <p:txBody>
          <a:bodyPr/>
          <a:lstStyle/>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a:xfrm>
            <a:off x="319090" y="904500"/>
            <a:ext cx="8508999" cy="838575"/>
          </a:xfrm>
        </p:spPr>
        <p:txBody>
          <a:bodyPr/>
          <a:lstStyle/>
          <a:p>
            <a:r>
              <a:rPr lang="de-DE" dirty="0"/>
              <a:t>Hier steht eine Überschrift</a:t>
            </a:r>
            <a:br>
              <a:rPr lang="de-DE" dirty="0"/>
            </a:br>
            <a:r>
              <a:rPr lang="de-DE" dirty="0"/>
              <a:t>max. 2-zeilig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1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TUM_Praesentation_p_v1_16-9(1)</Template>
  <TotalTime>0</TotalTime>
  <Words>819</Words>
  <Application>Microsoft Office PowerPoint</Application>
  <PresentationFormat>Bildschirmpräsentation (16:9)</PresentationFormat>
  <Paragraphs>153</Paragraphs>
  <Slides>20</Slides>
  <Notes>2</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20</vt:i4>
      </vt:variant>
    </vt:vector>
  </HeadingPairs>
  <TitlesOfParts>
    <vt:vector size="31"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PowerPoint-Präsentation</vt:lpstr>
      <vt:lpstr>PowerPoint-Präsentation</vt:lpstr>
      <vt:lpstr>PowerPoint-Präsentation</vt:lpstr>
      <vt:lpstr>Gültigkeit der Masterfolien</vt:lpstr>
      <vt:lpstr>Hier steht eine Überschrift max. 2-zeilig</vt:lpstr>
      <vt:lpstr>Schrift</vt:lpstr>
      <vt:lpstr>Farben</vt:lpstr>
      <vt:lpstr>Bilder - Allgemein</vt:lpstr>
      <vt:lpstr>Aufzählung</vt:lpstr>
      <vt:lpstr>Bilder</vt:lpstr>
      <vt:lpstr>Water Shader</vt:lpstr>
      <vt:lpstr>Voronoi Compute Shader</vt:lpstr>
      <vt:lpstr>Low Poly Waves</vt:lpstr>
      <vt:lpstr>Raindrops</vt:lpstr>
      <vt:lpstr>Fog Shader</vt:lpstr>
      <vt:lpstr>Bilder</vt:lpstr>
      <vt:lpstr>Bilder</vt:lpstr>
      <vt:lpstr>Nicht formatfüllende Bilder</vt:lpstr>
      <vt:lpstr>Bilder Format füllend - maximale Bildgröße</vt:lpstr>
      <vt:lpstr>Nicht Format füllende Bilder</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ga27xun</dc:creator>
  <cp:lastModifiedBy>ga27xun</cp:lastModifiedBy>
  <cp:revision>5</cp:revision>
  <cp:lastPrinted>2015-07-30T14:04:45Z</cp:lastPrinted>
  <dcterms:created xsi:type="dcterms:W3CDTF">2020-01-29T17:57:29Z</dcterms:created>
  <dcterms:modified xsi:type="dcterms:W3CDTF">2020-01-29T18:29:22Z</dcterms:modified>
</cp:coreProperties>
</file>