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1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7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1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4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3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1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2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FE6BF3-FB00-49EE-A145-B3E3E32F7FB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31E68C-F2E5-471D-8305-2C707DED546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E638-9A7E-4BCC-AF1B-DACCCEA2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4103370" cy="3566160"/>
          </a:xfrm>
        </p:spPr>
        <p:txBody>
          <a:bodyPr>
            <a:normAutofit/>
          </a:bodyPr>
          <a:lstStyle/>
          <a:p>
            <a:r>
              <a:rPr lang="de-DE" sz="6500" dirty="0"/>
              <a:t>Checkers</a:t>
            </a:r>
            <a:r>
              <a:rPr lang="en-US" sz="6500" dirty="0"/>
              <a:t> (</a:t>
            </a:r>
            <a:r>
              <a:rPr lang="ru-RU" sz="6500" dirty="0"/>
              <a:t>Шашки</a:t>
            </a:r>
            <a:r>
              <a:rPr lang="en-US" sz="6500" dirty="0"/>
              <a:t>)</a:t>
            </a:r>
            <a:endParaRPr lang="ru-RU" sz="6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63D5A-E9E1-46AB-B916-90134C418502}"/>
              </a:ext>
            </a:extLst>
          </p:cNvPr>
          <p:cNvSpPr txBox="1"/>
          <p:nvPr/>
        </p:nvSpPr>
        <p:spPr>
          <a:xfrm>
            <a:off x="1181100" y="4608786"/>
            <a:ext cx="98298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Автор</a:t>
            </a:r>
            <a:r>
              <a:rPr lang="en-GB" sz="2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ru-RU" sz="2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Дровников Сергей Сергеевич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68ED1-815C-4F5D-8E6C-981BFBC7A0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207827" cy="4325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7E23B-AEE9-41CA-9BCB-398A607E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9135D-16CB-4E4D-8F50-9B473D65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45734"/>
            <a:ext cx="9936480" cy="14507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проекта: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приложения «Шашки» для виртуальной игры между двумя пользователями с учетом всех правил и возможностей этой игры.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732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D43122A-0424-437E-9C82-419509F6299E}"/>
              </a:ext>
            </a:extLst>
          </p:cNvPr>
          <p:cNvSpPr txBox="1">
            <a:spLocks/>
          </p:cNvSpPr>
          <p:nvPr/>
        </p:nvSpPr>
        <p:spPr>
          <a:xfrm>
            <a:off x="1036320" y="3949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Описание реализации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4B568E-A5C4-4F79-826E-AC83F09CD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70" y="2068251"/>
            <a:ext cx="10058400" cy="31239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Были написаны функции, отвечающие за реализацию отдельных элементов игры(например, функция 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field_building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строит поле для игры, </a:t>
            </a:r>
            <a:r>
              <a:rPr kumimoji="0" lang="ru-RU" altLang="ru-RU" sz="20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space_for_figures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размещает фигуры, </a:t>
            </a:r>
            <a:r>
              <a:rPr kumimoji="0" lang="ru-RU" altLang="ru-RU" sz="200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move_checking</a:t>
            </a:r>
            <a:r>
              <a:rPr kumimoji="0" lang="ru-RU" altLang="ru-RU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проверяет возможность передвижения для обычных шашек (не дамок), 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checking_queen_move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проверяет корректность передвижения дамок, 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double_jumps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проверяет возможность многократных прыжков).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программе были использованы различные встроенные в библиотеку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Pygame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модули (например, 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pygame.mouse.get_pos(),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pygame.MOUSEBUTTONUP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pygame.draw.rect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pygame.time.Clock(),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pygame.QUIT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E70FB8-9E1E-4F7D-9257-D1FA888EDB51}"/>
              </a:ext>
            </a:extLst>
          </p:cNvPr>
          <p:cNvSpPr txBox="1">
            <a:spLocks/>
          </p:cNvSpPr>
          <p:nvPr/>
        </p:nvSpPr>
        <p:spPr>
          <a:xfrm>
            <a:off x="1036320" y="3949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Описание реализации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BBD10FE-9849-4656-9990-3D485F4C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05" y="1921934"/>
            <a:ext cx="10058400" cy="15070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000" indent="0">
              <a:lnSpc>
                <a:spcPct val="110000"/>
              </a:lnSpc>
              <a:buNone/>
            </a:pPr>
            <a:r>
              <a:rPr lang="ru-RU" sz="2800" b="1" spc="-50" dirty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Технологии и необходимые библиотеки</a:t>
            </a:r>
          </a:p>
          <a:p>
            <a:pPr>
              <a:lnSpc>
                <a:spcPct val="110000"/>
              </a:lnSpc>
            </a:pPr>
            <a:r>
              <a:rPr kumimoji="0" lang="de-DE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ygame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создание интерфейса; реализация функций, отвечающих за создание поля и передвижения шашек по нему.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4A2E99-19CB-4350-8E3F-94B9FF02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3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ED8A9-9D0D-4A32-A60A-93FFE36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708A7-12EF-43CB-9D54-E1A8319D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845734"/>
            <a:ext cx="9974580" cy="15832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 Добавление таймера для контроля игры между двумя пользователями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 Возможность просмотра доступных для хода шашки позиций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 Улучшение дизайна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1481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190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Ретро</vt:lpstr>
      <vt:lpstr>Checkers (Шашки)</vt:lpstr>
      <vt:lpstr>Введение</vt:lpstr>
      <vt:lpstr>Презентация PowerPoint</vt:lpstr>
      <vt:lpstr>Презентация PowerPoint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TextEditor</dc:title>
  <dc:creator>Сергей Дровников</dc:creator>
  <cp:lastModifiedBy>Сергей Дровников</cp:lastModifiedBy>
  <cp:revision>9</cp:revision>
  <dcterms:created xsi:type="dcterms:W3CDTF">2020-11-16T01:42:45Z</dcterms:created>
  <dcterms:modified xsi:type="dcterms:W3CDTF">2021-03-01T12:20:55Z</dcterms:modified>
</cp:coreProperties>
</file>