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55A3-F8D6-4305-84D8-9E6B558F5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Oakland Inconvenience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B5907-3510-403E-ABF7-49DC4BD36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Dylan Sporrer, David Rowan, Brandon Donahue, Adam Farabaugh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C0FEC-BBAF-44F0-885D-9EB78BF10F33}"/>
              </a:ext>
            </a:extLst>
          </p:cNvPr>
          <p:cNvSpPr txBox="1"/>
          <p:nvPr/>
        </p:nvSpPr>
        <p:spPr>
          <a:xfrm>
            <a:off x="11382001" y="6488668"/>
            <a:ext cx="80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044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7075-644F-4F03-A127-F61C70A2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0A79-D0C4-4473-BC82-65C3D5B7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Overview</a:t>
            </a:r>
          </a:p>
          <a:p>
            <a:r>
              <a:rPr lang="en-US" dirty="0"/>
              <a:t>Web Application</a:t>
            </a:r>
          </a:p>
          <a:p>
            <a:r>
              <a:rPr lang="en-US" dirty="0"/>
              <a:t>Users List and Vote On Inconveniences Around Campus</a:t>
            </a:r>
          </a:p>
          <a:p>
            <a:r>
              <a:rPr lang="en-US" dirty="0"/>
              <a:t>Live Map displays location of inconveniences in relation to </a:t>
            </a:r>
            <a:r>
              <a:rPr lang="en-US" dirty="0" err="1"/>
              <a:t>eachother</a:t>
            </a:r>
            <a:endParaRPr lang="en-US" dirty="0"/>
          </a:p>
          <a:p>
            <a:r>
              <a:rPr lang="en-US" dirty="0"/>
              <a:t>Tag system helps in finding issues relevant to user</a:t>
            </a:r>
          </a:p>
          <a:p>
            <a:pPr marL="0" indent="0">
              <a:buNone/>
            </a:pPr>
            <a:r>
              <a:rPr lang="en-US" sz="2400" dirty="0"/>
              <a:t>Terms</a:t>
            </a:r>
          </a:p>
          <a:p>
            <a:r>
              <a:rPr lang="en-US" dirty="0"/>
              <a:t>Inconvenience – An issue preventing transit, normal class schedule, etc. on campus</a:t>
            </a:r>
          </a:p>
          <a:p>
            <a:r>
              <a:rPr lang="en-US" dirty="0"/>
              <a:t>Listing - A single instance of an inconvenience and its info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60AB6-4450-4F10-BB4B-5691F3EB6ED3}"/>
              </a:ext>
            </a:extLst>
          </p:cNvPr>
          <p:cNvSpPr txBox="1"/>
          <p:nvPr/>
        </p:nvSpPr>
        <p:spPr>
          <a:xfrm>
            <a:off x="11382001" y="6488668"/>
            <a:ext cx="80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457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93D5-0C24-4B38-B0CB-1811A5BC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083D-E7EC-46F7-A12E-D2B4B84D2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Tools and Languages</a:t>
            </a:r>
          </a:p>
          <a:p>
            <a:r>
              <a:rPr lang="en-US" dirty="0"/>
              <a:t>.NET and C#</a:t>
            </a:r>
          </a:p>
          <a:p>
            <a:r>
              <a:rPr lang="en-US" dirty="0"/>
              <a:t>Visual Studio</a:t>
            </a:r>
          </a:p>
          <a:p>
            <a:pPr marL="0" indent="0">
              <a:buNone/>
            </a:pPr>
            <a:r>
              <a:rPr lang="en-US" sz="2400" dirty="0"/>
              <a:t>External Dependencies</a:t>
            </a:r>
          </a:p>
          <a:p>
            <a:r>
              <a:rPr lang="en-US" dirty="0"/>
              <a:t>Google Maps API in use for live map feature</a:t>
            </a:r>
          </a:p>
          <a:p>
            <a:r>
              <a:rPr lang="en-US" dirty="0"/>
              <a:t>Amazon Web Services in user for web hosting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E5F48-A46B-45FA-9015-05EB0E10631A}"/>
              </a:ext>
            </a:extLst>
          </p:cNvPr>
          <p:cNvSpPr txBox="1"/>
          <p:nvPr/>
        </p:nvSpPr>
        <p:spPr>
          <a:xfrm>
            <a:off x="11660294" y="63477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4318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8875-5FE5-44DD-BEB2-4D7437AD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2766E86-5D94-4774-BC91-1B6682A1F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92" y="2425148"/>
            <a:ext cx="10571997" cy="3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4E044-EB0B-4C95-80FC-E184F6B845A6}"/>
              </a:ext>
            </a:extLst>
          </p:cNvPr>
          <p:cNvSpPr txBox="1"/>
          <p:nvPr/>
        </p:nvSpPr>
        <p:spPr>
          <a:xfrm>
            <a:off x="11675165" y="6410812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8597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2390-0500-4D87-A923-39CE6B0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 Primary Functions</a:t>
            </a:r>
          </a:p>
        </p:txBody>
      </p:sp>
      <p:pic>
        <p:nvPicPr>
          <p:cNvPr id="1026" name="Picture 2" descr="Use Case Diagram Actions">
            <a:extLst>
              <a:ext uri="{FF2B5EF4-FFF2-40B4-BE49-F238E27FC236}">
                <a16:creationId xmlns:a16="http://schemas.microsoft.com/office/drawing/2014/main" id="{04633118-2AD5-459C-88DC-3597FC1D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97" y="2438400"/>
            <a:ext cx="6531702" cy="397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D20D62-99AA-4AE6-AF4F-FA6427A17075}"/>
              </a:ext>
            </a:extLst>
          </p:cNvPr>
          <p:cNvSpPr txBox="1"/>
          <p:nvPr/>
        </p:nvSpPr>
        <p:spPr>
          <a:xfrm>
            <a:off x="11569148" y="6410812"/>
            <a:ext cx="6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B8054-8ACC-4984-8ABA-BBFA50059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38400"/>
            <a:ext cx="4040297" cy="3972412"/>
          </a:xfrm>
        </p:spPr>
        <p:txBody>
          <a:bodyPr/>
          <a:lstStyle/>
          <a:p>
            <a:r>
              <a:rPr lang="en-US" dirty="0"/>
              <a:t>Users separated by set of associated permissions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341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43DF-D906-460A-9738-0215602E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2BE0-16EE-48EA-858A-E180D250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528001" cy="4150106"/>
          </a:xfrm>
        </p:spPr>
        <p:txBody>
          <a:bodyPr/>
          <a:lstStyle/>
          <a:p>
            <a:r>
              <a:rPr lang="en-US" dirty="0"/>
              <a:t>Landing page class acts as point of communication with other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lass Diagram1">
            <a:extLst>
              <a:ext uri="{FF2B5EF4-FFF2-40B4-BE49-F238E27FC236}">
                <a16:creationId xmlns:a16="http://schemas.microsoft.com/office/drawing/2014/main" id="{2B379FC6-7921-4E4F-A0AC-345448D8B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13" y="2222287"/>
            <a:ext cx="7035285" cy="418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4D0BFD-C546-4A85-B91F-31FDBFB45809}"/>
              </a:ext>
            </a:extLst>
          </p:cNvPr>
          <p:cNvSpPr txBox="1"/>
          <p:nvPr/>
        </p:nvSpPr>
        <p:spPr>
          <a:xfrm>
            <a:off x="11701669" y="63723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807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A3A6-B19F-4BE1-8AF9-C46906C7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Diagram: Profile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86D1-D7E3-4D62-828D-0D041213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726784" cy="41885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reateAccountDiag">
            <a:extLst>
              <a:ext uri="{FF2B5EF4-FFF2-40B4-BE49-F238E27FC236}">
                <a16:creationId xmlns:a16="http://schemas.microsoft.com/office/drawing/2014/main" id="{54E49109-66EC-4BD1-A857-1F870729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96" y="2222287"/>
            <a:ext cx="6836502" cy="418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4D1CF-670E-4FD9-B9D3-9DAD91DC35F5}"/>
              </a:ext>
            </a:extLst>
          </p:cNvPr>
          <p:cNvSpPr txBox="1"/>
          <p:nvPr/>
        </p:nvSpPr>
        <p:spPr>
          <a:xfrm>
            <a:off x="11688417" y="6410812"/>
            <a:ext cx="3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6989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C87A-15BC-413E-ADCD-B50DB3EF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Diagram: Create 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18D6-B4D0-4C82-91A5-1F4BCE39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3872557" cy="41885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Listing Creation Updates Map and Tag Systems as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mainAction">
            <a:extLst>
              <a:ext uri="{FF2B5EF4-FFF2-40B4-BE49-F238E27FC236}">
                <a16:creationId xmlns:a16="http://schemas.microsoft.com/office/drawing/2014/main" id="{A4FFDD34-CCBE-42E4-BD46-2CB4983E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42371" y="971186"/>
            <a:ext cx="4188525" cy="669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9E8868-4E91-416C-A3DD-D54139F953C4}"/>
              </a:ext>
            </a:extLst>
          </p:cNvPr>
          <p:cNvSpPr txBox="1"/>
          <p:nvPr/>
        </p:nvSpPr>
        <p:spPr>
          <a:xfrm>
            <a:off x="11688417" y="6308035"/>
            <a:ext cx="2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5176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6B4D-7819-4E90-9960-EB491CB2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Diagram: Complete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11FC-EE07-4154-B023-8FE0914E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997914" cy="4352925"/>
          </a:xfrm>
        </p:spPr>
        <p:txBody>
          <a:bodyPr/>
          <a:lstStyle/>
          <a:p>
            <a:r>
              <a:rPr lang="en-US" dirty="0"/>
              <a:t>Central Landing Page Idle State</a:t>
            </a:r>
          </a:p>
          <a:p>
            <a:r>
              <a:rPr lang="en-US" dirty="0"/>
              <a:t>No exit in normal operation</a:t>
            </a:r>
          </a:p>
          <a:p>
            <a:r>
              <a:rPr lang="en-US" dirty="0"/>
              <a:t>States to determine user permission set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9" name="Picture 3" descr="stateDiagram">
            <a:extLst>
              <a:ext uri="{FF2B5EF4-FFF2-40B4-BE49-F238E27FC236}">
                <a16:creationId xmlns:a16="http://schemas.microsoft.com/office/drawing/2014/main" id="{1A161A38-9E3D-4ED8-8C85-5B5F536D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27" y="2222287"/>
            <a:ext cx="7565372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49C9AE-B927-4D3E-8B1F-0810CC677DD1}"/>
              </a:ext>
            </a:extLst>
          </p:cNvPr>
          <p:cNvSpPr txBox="1"/>
          <p:nvPr/>
        </p:nvSpPr>
        <p:spPr>
          <a:xfrm>
            <a:off x="11608905" y="6390546"/>
            <a:ext cx="34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83922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184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Oakland Inconvenience Tracker</vt:lpstr>
      <vt:lpstr>Overview and Terms</vt:lpstr>
      <vt:lpstr>Tools and Dependencies</vt:lpstr>
      <vt:lpstr>Database Diagram</vt:lpstr>
      <vt:lpstr>Use Case Diagram: Primary Functions</vt:lpstr>
      <vt:lpstr>Class Diagram</vt:lpstr>
      <vt:lpstr>Sequence Diagram: Profile Creation</vt:lpstr>
      <vt:lpstr>Flow Diagram: Create Listing</vt:lpstr>
      <vt:lpstr>State Diagram: Complete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Oakland Inconvenience Tracker</dc:title>
  <dc:creator>Sporrer, Dylan O'Hare</dc:creator>
  <cp:lastModifiedBy>Sporrer, Dylan O'Hare</cp:lastModifiedBy>
  <cp:revision>14</cp:revision>
  <dcterms:created xsi:type="dcterms:W3CDTF">2018-10-08T12:17:07Z</dcterms:created>
  <dcterms:modified xsi:type="dcterms:W3CDTF">2018-10-08T12:59:27Z</dcterms:modified>
</cp:coreProperties>
</file>