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ascadia Code" panose="020B0609020000020004" pitchFamily="49"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1B049-1F63-4815-9282-F11DD8E33E4B}" v="55" dt="2025-02-23T05:03:19.122"/>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38"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microsoft.com/office/2016/11/relationships/changesInfo" Target="changesInfos/changesInfo1.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 Rowland" userId="a99ecca1996c6909" providerId="LiveId" clId="{6BE1B049-1F63-4815-9282-F11DD8E33E4B}"/>
    <pc:docChg chg="undo redo custSel addSld modSld sldOrd">
      <pc:chgData name="Doug Rowland" userId="a99ecca1996c6909" providerId="LiveId" clId="{6BE1B049-1F63-4815-9282-F11DD8E33E4B}" dt="2025-02-23T05:04:59.790" v="1414" actId="2710"/>
      <pc:docMkLst>
        <pc:docMk/>
      </pc:docMkLst>
      <pc:sldChg chg="modSp mod">
        <pc:chgData name="Doug Rowland" userId="a99ecca1996c6909" providerId="LiveId" clId="{6BE1B049-1F63-4815-9282-F11DD8E33E4B}" dt="2025-02-22T20:33:16.148" v="25" actId="14100"/>
        <pc:sldMkLst>
          <pc:docMk/>
          <pc:sldMk cId="0" sldId="257"/>
        </pc:sldMkLst>
        <pc:spChg chg="mod">
          <ac:chgData name="Doug Rowland" userId="a99ecca1996c6909" providerId="LiveId" clId="{6BE1B049-1F63-4815-9282-F11DD8E33E4B}" dt="2025-02-22T20:33:12.585" v="24" actId="1076"/>
          <ac:spMkLst>
            <pc:docMk/>
            <pc:sldMk cId="0" sldId="257"/>
            <ac:spMk id="152" creationId="{00000000-0000-0000-0000-000000000000}"/>
          </ac:spMkLst>
        </pc:spChg>
        <pc:picChg chg="mod">
          <ac:chgData name="Doug Rowland" userId="a99ecca1996c6909" providerId="LiveId" clId="{6BE1B049-1F63-4815-9282-F11DD8E33E4B}" dt="2025-02-22T20:33:16.148" v="25" actId="14100"/>
          <ac:picMkLst>
            <pc:docMk/>
            <pc:sldMk cId="0" sldId="257"/>
            <ac:picMk id="153" creationId="{00000000-0000-0000-0000-000000000000}"/>
          </ac:picMkLst>
        </pc:picChg>
      </pc:sldChg>
      <pc:sldChg chg="delSp modSp mod">
        <pc:chgData name="Doug Rowland" userId="a99ecca1996c6909" providerId="LiveId" clId="{6BE1B049-1F63-4815-9282-F11DD8E33E4B}" dt="2025-02-22T21:00:16.088" v="995" actId="1076"/>
        <pc:sldMkLst>
          <pc:docMk/>
          <pc:sldMk cId="0" sldId="258"/>
        </pc:sldMkLst>
        <pc:spChg chg="del mod">
          <ac:chgData name="Doug Rowland" userId="a99ecca1996c6909" providerId="LiveId" clId="{6BE1B049-1F63-4815-9282-F11DD8E33E4B}" dt="2025-02-22T21:00:10.572" v="994" actId="478"/>
          <ac:spMkLst>
            <pc:docMk/>
            <pc:sldMk cId="0" sldId="258"/>
            <ac:spMk id="160" creationId="{00000000-0000-0000-0000-000000000000}"/>
          </ac:spMkLst>
        </pc:spChg>
        <pc:graphicFrameChg chg="mod modGraphic">
          <ac:chgData name="Doug Rowland" userId="a99ecca1996c6909" providerId="LiveId" clId="{6BE1B049-1F63-4815-9282-F11DD8E33E4B}" dt="2025-02-22T21:00:16.088" v="995" actId="1076"/>
          <ac:graphicFrameMkLst>
            <pc:docMk/>
            <pc:sldMk cId="0" sldId="258"/>
            <ac:graphicFrameMk id="161" creationId="{00000000-0000-0000-0000-000000000000}"/>
          </ac:graphicFrameMkLst>
        </pc:graphicFrameChg>
      </pc:sldChg>
      <pc:sldChg chg="modSp mod">
        <pc:chgData name="Doug Rowland" userId="a99ecca1996c6909" providerId="LiveId" clId="{6BE1B049-1F63-4815-9282-F11DD8E33E4B}" dt="2025-02-22T21:22:43.142" v="1069" actId="2710"/>
        <pc:sldMkLst>
          <pc:docMk/>
          <pc:sldMk cId="0" sldId="259"/>
        </pc:sldMkLst>
        <pc:spChg chg="mod">
          <ac:chgData name="Doug Rowland" userId="a99ecca1996c6909" providerId="LiveId" clId="{6BE1B049-1F63-4815-9282-F11DD8E33E4B}" dt="2025-02-22T21:12:08.381" v="1020" actId="1076"/>
          <ac:spMkLst>
            <pc:docMk/>
            <pc:sldMk cId="0" sldId="259"/>
            <ac:spMk id="167" creationId="{00000000-0000-0000-0000-000000000000}"/>
          </ac:spMkLst>
        </pc:spChg>
        <pc:spChg chg="mod">
          <ac:chgData name="Doug Rowland" userId="a99ecca1996c6909" providerId="LiveId" clId="{6BE1B049-1F63-4815-9282-F11DD8E33E4B}" dt="2025-02-22T21:22:43.142" v="1069" actId="2710"/>
          <ac:spMkLst>
            <pc:docMk/>
            <pc:sldMk cId="0" sldId="259"/>
            <ac:spMk id="168" creationId="{00000000-0000-0000-0000-000000000000}"/>
          </ac:spMkLst>
        </pc:spChg>
      </pc:sldChg>
      <pc:sldChg chg="addSp delSp modSp mod">
        <pc:chgData name="Doug Rowland" userId="a99ecca1996c6909" providerId="LiveId" clId="{6BE1B049-1F63-4815-9282-F11DD8E33E4B}" dt="2025-02-22T21:32:59.207" v="1213" actId="2710"/>
        <pc:sldMkLst>
          <pc:docMk/>
          <pc:sldMk cId="0" sldId="260"/>
        </pc:sldMkLst>
        <pc:spChg chg="add">
          <ac:chgData name="Doug Rowland" userId="a99ecca1996c6909" providerId="LiveId" clId="{6BE1B049-1F63-4815-9282-F11DD8E33E4B}" dt="2025-02-22T21:25:47.277" v="1070"/>
          <ac:spMkLst>
            <pc:docMk/>
            <pc:sldMk cId="0" sldId="260"/>
            <ac:spMk id="2" creationId="{F23D66E7-964F-759E-9D23-A5612DE04672}"/>
          </ac:spMkLst>
        </pc:spChg>
        <pc:spChg chg="add mod">
          <ac:chgData name="Doug Rowland" userId="a99ecca1996c6909" providerId="LiveId" clId="{6BE1B049-1F63-4815-9282-F11DD8E33E4B}" dt="2025-02-22T21:25:55.940" v="1074"/>
          <ac:spMkLst>
            <pc:docMk/>
            <pc:sldMk cId="0" sldId="260"/>
            <ac:spMk id="3" creationId="{DE052C6E-CAF7-4799-BB48-35A0C5FCB2FB}"/>
          </ac:spMkLst>
        </pc:spChg>
        <pc:spChg chg="add mod">
          <ac:chgData name="Doug Rowland" userId="a99ecca1996c6909" providerId="LiveId" clId="{6BE1B049-1F63-4815-9282-F11DD8E33E4B}" dt="2025-02-22T21:26:20.065" v="1076"/>
          <ac:spMkLst>
            <pc:docMk/>
            <pc:sldMk cId="0" sldId="260"/>
            <ac:spMk id="4" creationId="{0C96EDD0-A688-2E73-E8C7-42E0107B6C31}"/>
          </ac:spMkLst>
        </pc:spChg>
        <pc:spChg chg="add">
          <ac:chgData name="Doug Rowland" userId="a99ecca1996c6909" providerId="LiveId" clId="{6BE1B049-1F63-4815-9282-F11DD8E33E4B}" dt="2025-02-22T21:26:25.849" v="1079"/>
          <ac:spMkLst>
            <pc:docMk/>
            <pc:sldMk cId="0" sldId="260"/>
            <ac:spMk id="5" creationId="{D5710F73-A886-5FF4-F7F1-D93A2F6DC5E0}"/>
          </ac:spMkLst>
        </pc:spChg>
        <pc:spChg chg="add mod">
          <ac:chgData name="Doug Rowland" userId="a99ecca1996c6909" providerId="LiveId" clId="{6BE1B049-1F63-4815-9282-F11DD8E33E4B}" dt="2025-02-22T21:27:31.689" v="1090" actId="21"/>
          <ac:spMkLst>
            <pc:docMk/>
            <pc:sldMk cId="0" sldId="260"/>
            <ac:spMk id="6" creationId="{76EA6935-435C-ECD1-8EA1-697E06A7C323}"/>
          </ac:spMkLst>
        </pc:spChg>
        <pc:spChg chg="add">
          <ac:chgData name="Doug Rowland" userId="a99ecca1996c6909" providerId="LiveId" clId="{6BE1B049-1F63-4815-9282-F11DD8E33E4B}" dt="2025-02-22T21:27:55.301" v="1095"/>
          <ac:spMkLst>
            <pc:docMk/>
            <pc:sldMk cId="0" sldId="260"/>
            <ac:spMk id="7" creationId="{18656963-34AE-6CE7-0EBD-589BC1B650B7}"/>
          </ac:spMkLst>
        </pc:spChg>
        <pc:spChg chg="add">
          <ac:chgData name="Doug Rowland" userId="a99ecca1996c6909" providerId="LiveId" clId="{6BE1B049-1F63-4815-9282-F11DD8E33E4B}" dt="2025-02-22T21:28:46.283" v="1111"/>
          <ac:spMkLst>
            <pc:docMk/>
            <pc:sldMk cId="0" sldId="260"/>
            <ac:spMk id="8" creationId="{B9436B27-F5A3-7A07-CB84-5A7176753FCA}"/>
          </ac:spMkLst>
        </pc:spChg>
        <pc:spChg chg="add mod">
          <ac:chgData name="Doug Rowland" userId="a99ecca1996c6909" providerId="LiveId" clId="{6BE1B049-1F63-4815-9282-F11DD8E33E4B}" dt="2025-02-22T21:28:53.926" v="1114"/>
          <ac:spMkLst>
            <pc:docMk/>
            <pc:sldMk cId="0" sldId="260"/>
            <ac:spMk id="9" creationId="{0DC65C06-D937-A16C-C308-F0FC9147901E}"/>
          </ac:spMkLst>
        </pc:spChg>
        <pc:spChg chg="add">
          <ac:chgData name="Doug Rowland" userId="a99ecca1996c6909" providerId="LiveId" clId="{6BE1B049-1F63-4815-9282-F11DD8E33E4B}" dt="2025-02-22T21:31:45.877" v="1202"/>
          <ac:spMkLst>
            <pc:docMk/>
            <pc:sldMk cId="0" sldId="260"/>
            <ac:spMk id="10" creationId="{7D2CFDBD-14A8-122D-91E4-C4C05D4E60B2}"/>
          </ac:spMkLst>
        </pc:spChg>
        <pc:spChg chg="add del mod">
          <ac:chgData name="Doug Rowland" userId="a99ecca1996c6909" providerId="LiveId" clId="{6BE1B049-1F63-4815-9282-F11DD8E33E4B}" dt="2025-02-22T21:32:59.207" v="1213" actId="2710"/>
          <ac:spMkLst>
            <pc:docMk/>
            <pc:sldMk cId="0" sldId="260"/>
            <ac:spMk id="175" creationId="{00000000-0000-0000-0000-000000000000}"/>
          </ac:spMkLst>
        </pc:spChg>
      </pc:sldChg>
      <pc:sldChg chg="addSp modSp mod">
        <pc:chgData name="Doug Rowland" userId="a99ecca1996c6909" providerId="LiveId" clId="{6BE1B049-1F63-4815-9282-F11DD8E33E4B}" dt="2025-02-22T21:41:40.647" v="1231" actId="2710"/>
        <pc:sldMkLst>
          <pc:docMk/>
          <pc:sldMk cId="0" sldId="261"/>
        </pc:sldMkLst>
        <pc:spChg chg="add">
          <ac:chgData name="Doug Rowland" userId="a99ecca1996c6909" providerId="LiveId" clId="{6BE1B049-1F63-4815-9282-F11DD8E33E4B}" dt="2025-02-22T21:40:48.411" v="1215"/>
          <ac:spMkLst>
            <pc:docMk/>
            <pc:sldMk cId="0" sldId="261"/>
            <ac:spMk id="2" creationId="{329FC4FA-70DB-2657-2BE7-F2AB79D8147E}"/>
          </ac:spMkLst>
        </pc:spChg>
        <pc:spChg chg="mod">
          <ac:chgData name="Doug Rowland" userId="a99ecca1996c6909" providerId="LiveId" clId="{6BE1B049-1F63-4815-9282-F11DD8E33E4B}" dt="2025-02-22T21:41:40.647" v="1231" actId="2710"/>
          <ac:spMkLst>
            <pc:docMk/>
            <pc:sldMk cId="0" sldId="261"/>
            <ac:spMk id="182" creationId="{00000000-0000-0000-0000-000000000000}"/>
          </ac:spMkLst>
        </pc:spChg>
      </pc:sldChg>
      <pc:sldChg chg="addSp modSp mod">
        <pc:chgData name="Doug Rowland" userId="a99ecca1996c6909" providerId="LiveId" clId="{6BE1B049-1F63-4815-9282-F11DD8E33E4B}" dt="2025-02-22T21:44:34.984" v="1245" actId="2710"/>
        <pc:sldMkLst>
          <pc:docMk/>
          <pc:sldMk cId="0" sldId="262"/>
        </pc:sldMkLst>
        <pc:spChg chg="add">
          <ac:chgData name="Doug Rowland" userId="a99ecca1996c6909" providerId="LiveId" clId="{6BE1B049-1F63-4815-9282-F11DD8E33E4B}" dt="2025-02-22T21:43:50.444" v="1232"/>
          <ac:spMkLst>
            <pc:docMk/>
            <pc:sldMk cId="0" sldId="262"/>
            <ac:spMk id="2" creationId="{962B85EF-5F5C-B7D7-51D9-2BAACC05DDD9}"/>
          </ac:spMkLst>
        </pc:spChg>
        <pc:spChg chg="mod">
          <ac:chgData name="Doug Rowland" userId="a99ecca1996c6909" providerId="LiveId" clId="{6BE1B049-1F63-4815-9282-F11DD8E33E4B}" dt="2025-02-22T21:44:34.984" v="1245" actId="2710"/>
          <ac:spMkLst>
            <pc:docMk/>
            <pc:sldMk cId="0" sldId="262"/>
            <ac:spMk id="189" creationId="{00000000-0000-0000-0000-000000000000}"/>
          </ac:spMkLst>
        </pc:spChg>
      </pc:sldChg>
      <pc:sldChg chg="modSp mod">
        <pc:chgData name="Doug Rowland" userId="a99ecca1996c6909" providerId="LiveId" clId="{6BE1B049-1F63-4815-9282-F11DD8E33E4B}" dt="2025-02-23T04:44:49.145" v="1371" actId="2710"/>
        <pc:sldMkLst>
          <pc:docMk/>
          <pc:sldMk cId="0" sldId="265"/>
        </pc:sldMkLst>
        <pc:spChg chg="mod">
          <ac:chgData name="Doug Rowland" userId="a99ecca1996c6909" providerId="LiveId" clId="{6BE1B049-1F63-4815-9282-F11DD8E33E4B}" dt="2025-02-23T04:44:49.145" v="1371" actId="2710"/>
          <ac:spMkLst>
            <pc:docMk/>
            <pc:sldMk cId="0" sldId="265"/>
            <ac:spMk id="210" creationId="{00000000-0000-0000-0000-000000000000}"/>
          </ac:spMkLst>
        </pc:spChg>
      </pc:sldChg>
      <pc:sldChg chg="modSp mod">
        <pc:chgData name="Doug Rowland" userId="a99ecca1996c6909" providerId="LiveId" clId="{6BE1B049-1F63-4815-9282-F11DD8E33E4B}" dt="2025-02-23T04:50:30.021" v="1376" actId="20577"/>
        <pc:sldMkLst>
          <pc:docMk/>
          <pc:sldMk cId="0" sldId="266"/>
        </pc:sldMkLst>
        <pc:spChg chg="mod">
          <ac:chgData name="Doug Rowland" userId="a99ecca1996c6909" providerId="LiveId" clId="{6BE1B049-1F63-4815-9282-F11DD8E33E4B}" dt="2025-02-23T04:50:30.021" v="1376" actId="20577"/>
          <ac:spMkLst>
            <pc:docMk/>
            <pc:sldMk cId="0" sldId="266"/>
            <ac:spMk id="217" creationId="{00000000-0000-0000-0000-000000000000}"/>
          </ac:spMkLst>
        </pc:spChg>
      </pc:sldChg>
      <pc:sldChg chg="modSp mod">
        <pc:chgData name="Doug Rowland" userId="a99ecca1996c6909" providerId="LiveId" clId="{6BE1B049-1F63-4815-9282-F11DD8E33E4B}" dt="2025-02-23T04:52:01.045" v="1382" actId="255"/>
        <pc:sldMkLst>
          <pc:docMk/>
          <pc:sldMk cId="0" sldId="267"/>
        </pc:sldMkLst>
        <pc:spChg chg="mod">
          <ac:chgData name="Doug Rowland" userId="a99ecca1996c6909" providerId="LiveId" clId="{6BE1B049-1F63-4815-9282-F11DD8E33E4B}" dt="2025-02-23T04:52:01.045" v="1382" actId="255"/>
          <ac:spMkLst>
            <pc:docMk/>
            <pc:sldMk cId="0" sldId="267"/>
            <ac:spMk id="224" creationId="{00000000-0000-0000-0000-000000000000}"/>
          </ac:spMkLst>
        </pc:spChg>
      </pc:sldChg>
      <pc:sldChg chg="modSp mod">
        <pc:chgData name="Doug Rowland" userId="a99ecca1996c6909" providerId="LiveId" clId="{6BE1B049-1F63-4815-9282-F11DD8E33E4B}" dt="2025-02-23T05:00:10.864" v="1387" actId="5793"/>
        <pc:sldMkLst>
          <pc:docMk/>
          <pc:sldMk cId="0" sldId="268"/>
        </pc:sldMkLst>
        <pc:spChg chg="mod">
          <ac:chgData name="Doug Rowland" userId="a99ecca1996c6909" providerId="LiveId" clId="{6BE1B049-1F63-4815-9282-F11DD8E33E4B}" dt="2025-02-23T05:00:10.864" v="1387" actId="5793"/>
          <ac:spMkLst>
            <pc:docMk/>
            <pc:sldMk cId="0" sldId="268"/>
            <ac:spMk id="231" creationId="{00000000-0000-0000-0000-000000000000}"/>
          </ac:spMkLst>
        </pc:spChg>
      </pc:sldChg>
      <pc:sldChg chg="modSp mod">
        <pc:chgData name="Doug Rowland" userId="a99ecca1996c6909" providerId="LiveId" clId="{6BE1B049-1F63-4815-9282-F11DD8E33E4B}" dt="2025-02-23T05:04:59.790" v="1414" actId="2710"/>
        <pc:sldMkLst>
          <pc:docMk/>
          <pc:sldMk cId="0" sldId="269"/>
        </pc:sldMkLst>
        <pc:spChg chg="mod">
          <ac:chgData name="Doug Rowland" userId="a99ecca1996c6909" providerId="LiveId" clId="{6BE1B049-1F63-4815-9282-F11DD8E33E4B}" dt="2025-02-23T05:04:59.790" v="1414" actId="2710"/>
          <ac:spMkLst>
            <pc:docMk/>
            <pc:sldMk cId="0" sldId="269"/>
            <ac:spMk id="238" creationId="{00000000-0000-0000-0000-000000000000}"/>
          </ac:spMkLst>
        </pc:spChg>
      </pc:sldChg>
      <pc:sldChg chg="addSp delSp modSp new mod ord">
        <pc:chgData name="Doug Rowland" userId="a99ecca1996c6909" providerId="LiveId" clId="{6BE1B049-1F63-4815-9282-F11DD8E33E4B}" dt="2025-02-23T04:12:05.751" v="1289" actId="27636"/>
        <pc:sldMkLst>
          <pc:docMk/>
          <pc:sldMk cId="516630865" sldId="270"/>
        </pc:sldMkLst>
        <pc:spChg chg="mod">
          <ac:chgData name="Doug Rowland" userId="a99ecca1996c6909" providerId="LiveId" clId="{6BE1B049-1F63-4815-9282-F11DD8E33E4B}" dt="2025-02-23T04:10:25.406" v="1278" actId="1076"/>
          <ac:spMkLst>
            <pc:docMk/>
            <pc:sldMk cId="516630865" sldId="270"/>
            <ac:spMk id="2" creationId="{093B4C6D-7E8C-BD42-46F4-FA2354356031}"/>
          </ac:spMkLst>
        </pc:spChg>
        <pc:spChg chg="mod">
          <ac:chgData name="Doug Rowland" userId="a99ecca1996c6909" providerId="LiveId" clId="{6BE1B049-1F63-4815-9282-F11DD8E33E4B}" dt="2025-02-23T04:12:05.751" v="1289" actId="27636"/>
          <ac:spMkLst>
            <pc:docMk/>
            <pc:sldMk cId="516630865" sldId="270"/>
            <ac:spMk id="3" creationId="{27023E8D-18E1-3F5D-2488-C41260A7FB05}"/>
          </ac:spMkLst>
        </pc:spChg>
        <pc:picChg chg="add mod">
          <ac:chgData name="Doug Rowland" userId="a99ecca1996c6909" providerId="LiveId" clId="{6BE1B049-1F63-4815-9282-F11DD8E33E4B}" dt="2025-02-23T04:10:28.135" v="1279" actId="1076"/>
          <ac:picMkLst>
            <pc:docMk/>
            <pc:sldMk cId="516630865" sldId="270"/>
            <ac:picMk id="5" creationId="{478607CA-1941-15C5-E55D-AEFDE5DFA555}"/>
          </ac:picMkLst>
        </pc:picChg>
        <pc:picChg chg="add del mod">
          <ac:chgData name="Doug Rowland" userId="a99ecca1996c6909" providerId="LiveId" clId="{6BE1B049-1F63-4815-9282-F11DD8E33E4B}" dt="2025-02-23T04:09:39.602" v="1265" actId="478"/>
          <ac:picMkLst>
            <pc:docMk/>
            <pc:sldMk cId="516630865" sldId="270"/>
            <ac:picMk id="7" creationId="{6747DDCE-1FBE-2E78-4F69-8DE5CE589579}"/>
          </ac:picMkLst>
        </pc:picChg>
        <pc:picChg chg="add mod">
          <ac:chgData name="Doug Rowland" userId="a99ecca1996c6909" providerId="LiveId" clId="{6BE1B049-1F63-4815-9282-F11DD8E33E4B}" dt="2025-02-23T04:10:18.932" v="1276" actId="1076"/>
          <ac:picMkLst>
            <pc:docMk/>
            <pc:sldMk cId="516630865" sldId="270"/>
            <ac:picMk id="9" creationId="{24FA90FD-0DD7-98A0-01ED-74326106BB7D}"/>
          </ac:picMkLst>
        </pc:picChg>
      </pc:sldChg>
      <pc:sldChg chg="addSp modSp new mod">
        <pc:chgData name="Doug Rowland" userId="a99ecca1996c6909" providerId="LiveId" clId="{6BE1B049-1F63-4815-9282-F11DD8E33E4B}" dt="2025-02-23T04:13:45.031" v="1298" actId="1076"/>
        <pc:sldMkLst>
          <pc:docMk/>
          <pc:sldMk cId="4082103801" sldId="271"/>
        </pc:sldMkLst>
        <pc:spChg chg="mod">
          <ac:chgData name="Doug Rowland" userId="a99ecca1996c6909" providerId="LiveId" clId="{6BE1B049-1F63-4815-9282-F11DD8E33E4B}" dt="2025-02-23T04:11:45.888" v="1284" actId="1076"/>
          <ac:spMkLst>
            <pc:docMk/>
            <pc:sldMk cId="4082103801" sldId="271"/>
            <ac:spMk id="2" creationId="{DBA2D219-04F0-FC83-2918-D1E7461776C8}"/>
          </ac:spMkLst>
        </pc:spChg>
        <pc:spChg chg="mod">
          <ac:chgData name="Doug Rowland" userId="a99ecca1996c6909" providerId="LiveId" clId="{6BE1B049-1F63-4815-9282-F11DD8E33E4B}" dt="2025-02-23T04:12:01.547" v="1287" actId="5793"/>
          <ac:spMkLst>
            <pc:docMk/>
            <pc:sldMk cId="4082103801" sldId="271"/>
            <ac:spMk id="3" creationId="{B0F4F528-72D2-8B07-8B62-E8F11E8A7E7C}"/>
          </ac:spMkLst>
        </pc:spChg>
        <pc:picChg chg="add mod">
          <ac:chgData name="Doug Rowland" userId="a99ecca1996c6909" providerId="LiveId" clId="{6BE1B049-1F63-4815-9282-F11DD8E33E4B}" dt="2025-02-23T04:13:45.031" v="1298" actId="1076"/>
          <ac:picMkLst>
            <pc:docMk/>
            <pc:sldMk cId="4082103801" sldId="271"/>
            <ac:picMk id="5" creationId="{CAA63197-C4A6-4F2D-D5CA-91A2C4ED4ACE}"/>
          </ac:picMkLst>
        </pc:picChg>
        <pc:picChg chg="add mod">
          <ac:chgData name="Doug Rowland" userId="a99ecca1996c6909" providerId="LiveId" clId="{6BE1B049-1F63-4815-9282-F11DD8E33E4B}" dt="2025-02-23T04:13:40.836" v="1297" actId="1076"/>
          <ac:picMkLst>
            <pc:docMk/>
            <pc:sldMk cId="4082103801" sldId="271"/>
            <ac:picMk id="7" creationId="{2340CE0A-B25E-A758-C76A-697AE669AC2C}"/>
          </ac:picMkLst>
        </pc:picChg>
      </pc:sldChg>
      <pc:sldChg chg="addSp modSp new mod">
        <pc:chgData name="Doug Rowland" userId="a99ecca1996c6909" providerId="LiveId" clId="{6BE1B049-1F63-4815-9282-F11DD8E33E4B}" dt="2025-02-23T04:15:59.101" v="1314" actId="1076"/>
        <pc:sldMkLst>
          <pc:docMk/>
          <pc:sldMk cId="1652941779" sldId="272"/>
        </pc:sldMkLst>
        <pc:spChg chg="mod">
          <ac:chgData name="Doug Rowland" userId="a99ecca1996c6909" providerId="LiveId" clId="{6BE1B049-1F63-4815-9282-F11DD8E33E4B}" dt="2025-02-23T04:14:33.757" v="1299"/>
          <ac:spMkLst>
            <pc:docMk/>
            <pc:sldMk cId="1652941779" sldId="272"/>
            <ac:spMk id="2" creationId="{E4821BE0-4339-A128-D5F0-3FFB6FD5E0FF}"/>
          </ac:spMkLst>
        </pc:spChg>
        <pc:spChg chg="mod">
          <ac:chgData name="Doug Rowland" userId="a99ecca1996c6909" providerId="LiveId" clId="{6BE1B049-1F63-4815-9282-F11DD8E33E4B}" dt="2025-02-23T04:14:49.993" v="1303" actId="1076"/>
          <ac:spMkLst>
            <pc:docMk/>
            <pc:sldMk cId="1652941779" sldId="272"/>
            <ac:spMk id="3" creationId="{C55E0E3E-B757-B362-8B84-49D28DA40CCC}"/>
          </ac:spMkLst>
        </pc:spChg>
        <pc:picChg chg="add mod">
          <ac:chgData name="Doug Rowland" userId="a99ecca1996c6909" providerId="LiveId" clId="{6BE1B049-1F63-4815-9282-F11DD8E33E4B}" dt="2025-02-23T04:15:54.790" v="1312" actId="14100"/>
          <ac:picMkLst>
            <pc:docMk/>
            <pc:sldMk cId="1652941779" sldId="272"/>
            <ac:picMk id="5" creationId="{F5E7B281-7AC9-5F82-3D15-E0C831178008}"/>
          </ac:picMkLst>
        </pc:picChg>
        <pc:picChg chg="add mod">
          <ac:chgData name="Doug Rowland" userId="a99ecca1996c6909" providerId="LiveId" clId="{6BE1B049-1F63-4815-9282-F11DD8E33E4B}" dt="2025-02-23T04:15:59.101" v="1314" actId="1076"/>
          <ac:picMkLst>
            <pc:docMk/>
            <pc:sldMk cId="1652941779" sldId="272"/>
            <ac:picMk id="7" creationId="{233EA40B-39C4-9A89-C0B2-C2FC624B4E29}"/>
          </ac:picMkLst>
        </pc:picChg>
      </pc:sldChg>
      <pc:sldChg chg="addSp modSp new mod">
        <pc:chgData name="Doug Rowland" userId="a99ecca1996c6909" providerId="LiveId" clId="{6BE1B049-1F63-4815-9282-F11DD8E33E4B}" dt="2025-02-23T04:18:18.269" v="1327" actId="1076"/>
        <pc:sldMkLst>
          <pc:docMk/>
          <pc:sldMk cId="959306739" sldId="273"/>
        </pc:sldMkLst>
        <pc:spChg chg="mod">
          <ac:chgData name="Doug Rowland" userId="a99ecca1996c6909" providerId="LiveId" clId="{6BE1B049-1F63-4815-9282-F11DD8E33E4B}" dt="2025-02-23T04:17:08.914" v="1315"/>
          <ac:spMkLst>
            <pc:docMk/>
            <pc:sldMk cId="959306739" sldId="273"/>
            <ac:spMk id="2" creationId="{21B58BEF-59A1-C7AD-76F6-AFA809939868}"/>
          </ac:spMkLst>
        </pc:spChg>
        <pc:spChg chg="mod">
          <ac:chgData name="Doug Rowland" userId="a99ecca1996c6909" providerId="LiveId" clId="{6BE1B049-1F63-4815-9282-F11DD8E33E4B}" dt="2025-02-23T04:17:24.227" v="1319" actId="1076"/>
          <ac:spMkLst>
            <pc:docMk/>
            <pc:sldMk cId="959306739" sldId="273"/>
            <ac:spMk id="3" creationId="{97B89E9E-669F-7308-E3E4-DE597EFF1AF3}"/>
          </ac:spMkLst>
        </pc:spChg>
        <pc:picChg chg="add mod">
          <ac:chgData name="Doug Rowland" userId="a99ecca1996c6909" providerId="LiveId" clId="{6BE1B049-1F63-4815-9282-F11DD8E33E4B}" dt="2025-02-23T04:17:49.785" v="1322" actId="1076"/>
          <ac:picMkLst>
            <pc:docMk/>
            <pc:sldMk cId="959306739" sldId="273"/>
            <ac:picMk id="5" creationId="{939A83C9-FD16-CCC0-980F-CE0C66563B24}"/>
          </ac:picMkLst>
        </pc:picChg>
        <pc:picChg chg="add mod">
          <ac:chgData name="Doug Rowland" userId="a99ecca1996c6909" providerId="LiveId" clId="{6BE1B049-1F63-4815-9282-F11DD8E33E4B}" dt="2025-02-23T04:18:18.269" v="1327" actId="1076"/>
          <ac:picMkLst>
            <pc:docMk/>
            <pc:sldMk cId="959306739" sldId="273"/>
            <ac:picMk id="7" creationId="{4B5928FB-B47B-B0BD-8000-8123E85A3ACD}"/>
          </ac:picMkLst>
        </pc:picChg>
      </pc:sldChg>
      <pc:sldChg chg="addSp delSp modSp new mod">
        <pc:chgData name="Doug Rowland" userId="a99ecca1996c6909" providerId="LiveId" clId="{6BE1B049-1F63-4815-9282-F11DD8E33E4B}" dt="2025-02-23T04:23:07.268" v="1365" actId="1076"/>
        <pc:sldMkLst>
          <pc:docMk/>
          <pc:sldMk cId="616849598" sldId="274"/>
        </pc:sldMkLst>
        <pc:spChg chg="mod">
          <ac:chgData name="Doug Rowland" userId="a99ecca1996c6909" providerId="LiveId" clId="{6BE1B049-1F63-4815-9282-F11DD8E33E4B}" dt="2025-02-23T04:22:30.424" v="1361" actId="1076"/>
          <ac:spMkLst>
            <pc:docMk/>
            <pc:sldMk cId="616849598" sldId="274"/>
            <ac:spMk id="2" creationId="{09B86486-C2A3-CCB5-A5A7-7AE92075EAB1}"/>
          </ac:spMkLst>
        </pc:spChg>
        <pc:spChg chg="add del mod">
          <ac:chgData name="Doug Rowland" userId="a99ecca1996c6909" providerId="LiveId" clId="{6BE1B049-1F63-4815-9282-F11DD8E33E4B}" dt="2025-02-23T04:22:05.819" v="1357" actId="1076"/>
          <ac:spMkLst>
            <pc:docMk/>
            <pc:sldMk cId="616849598" sldId="274"/>
            <ac:spMk id="3" creationId="{0E4026F4-D601-7838-3693-CB1D1214439A}"/>
          </ac:spMkLst>
        </pc:spChg>
        <pc:spChg chg="add mod">
          <ac:chgData name="Doug Rowland" userId="a99ecca1996c6909" providerId="LiveId" clId="{6BE1B049-1F63-4815-9282-F11DD8E33E4B}" dt="2025-02-23T04:20:15.366" v="1330"/>
          <ac:spMkLst>
            <pc:docMk/>
            <pc:sldMk cId="616849598" sldId="274"/>
            <ac:spMk id="4" creationId="{2D3D0E22-555B-4B81-505B-ABB0E7B5A0D7}"/>
          </ac:spMkLst>
        </pc:spChg>
        <pc:picChg chg="add mod">
          <ac:chgData name="Doug Rowland" userId="a99ecca1996c6909" providerId="LiveId" clId="{6BE1B049-1F63-4815-9282-F11DD8E33E4B}" dt="2025-02-23T04:22:32.763" v="1362" actId="1076"/>
          <ac:picMkLst>
            <pc:docMk/>
            <pc:sldMk cId="616849598" sldId="274"/>
            <ac:picMk id="6" creationId="{5CA02439-DD2E-77BF-DE59-5CF82764BCCE}"/>
          </ac:picMkLst>
        </pc:picChg>
        <pc:picChg chg="add mod">
          <ac:chgData name="Doug Rowland" userId="a99ecca1996c6909" providerId="LiveId" clId="{6BE1B049-1F63-4815-9282-F11DD8E33E4B}" dt="2025-02-23T04:23:07.268" v="1365" actId="1076"/>
          <ac:picMkLst>
            <pc:docMk/>
            <pc:sldMk cId="616849598" sldId="274"/>
            <ac:picMk id="8" creationId="{24F19C90-71E9-56F5-5D0E-48B5C9EA96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azure.microsoft.com/en-us/solutions/devsecops" TargetMode="External"/><Relationship Id="rId5" Type="http://schemas.openxmlformats.org/officeDocument/2006/relationships/hyperlink" Target="https://dodcio.defense.gov/Portals/0/Documents/Library/DevSecOpsTools-ActivitiesGuidebook.pdf" TargetMode="External"/><Relationship Id="rId4" Type="http://schemas.openxmlformats.org/officeDocument/2006/relationships/hyperlink" Target="https://aws.amazon.com/what-is/devsecop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Douglas Rowland</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D219-04F0-FC83-2918-D1E7461776C8}"/>
              </a:ext>
            </a:extLst>
          </p:cNvPr>
          <p:cNvSpPr>
            <a:spLocks noGrp="1"/>
          </p:cNvSpPr>
          <p:nvPr>
            <p:ph type="title"/>
          </p:nvPr>
        </p:nvSpPr>
        <p:spPr>
          <a:xfrm>
            <a:off x="2958974" y="338860"/>
            <a:ext cx="8610600" cy="1293028"/>
          </a:xfrm>
        </p:spPr>
        <p:txBody>
          <a:bodyPr/>
          <a:lstStyle/>
          <a:p>
            <a:r>
              <a:rPr lang="en-US" dirty="0"/>
              <a:t>Unit Test: Are Hardcoded Credentials Being Used?</a:t>
            </a:r>
          </a:p>
        </p:txBody>
      </p:sp>
      <p:sp>
        <p:nvSpPr>
          <p:cNvPr id="3" name="Text Placeholder 2">
            <a:extLst>
              <a:ext uri="{FF2B5EF4-FFF2-40B4-BE49-F238E27FC236}">
                <a16:creationId xmlns:a16="http://schemas.microsoft.com/office/drawing/2014/main" id="{B0F4F528-72D2-8B07-8B62-E8F11E8A7E7C}"/>
              </a:ext>
            </a:extLst>
          </p:cNvPr>
          <p:cNvSpPr>
            <a:spLocks noGrp="1"/>
          </p:cNvSpPr>
          <p:nvPr>
            <p:ph type="body" idx="1"/>
          </p:nvPr>
        </p:nvSpPr>
        <p:spPr>
          <a:xfrm>
            <a:off x="226338" y="1631888"/>
            <a:ext cx="5042780" cy="2804311"/>
          </a:xfrm>
        </p:spPr>
        <p:txBody>
          <a:bodyPr/>
          <a:lstStyle/>
          <a:p>
            <a:pPr marL="114300" indent="0">
              <a:buNone/>
            </a:pPr>
            <a:r>
              <a:rPr lang="en-US" dirty="0"/>
              <a:t>This test checks if hardcoded sensitive data (like passwords) exist in the code. Hardcoded credentials are a major security risk because they can be exploited if exposed in source code repositories</a:t>
            </a:r>
          </a:p>
        </p:txBody>
      </p:sp>
      <p:pic>
        <p:nvPicPr>
          <p:cNvPr id="5" name="Picture 4">
            <a:extLst>
              <a:ext uri="{FF2B5EF4-FFF2-40B4-BE49-F238E27FC236}">
                <a16:creationId xmlns:a16="http://schemas.microsoft.com/office/drawing/2014/main" id="{CAA63197-C4A6-4F2D-D5CA-91A2C4ED4ACE}"/>
              </a:ext>
            </a:extLst>
          </p:cNvPr>
          <p:cNvPicPr>
            <a:picLocks noChangeAspect="1"/>
          </p:cNvPicPr>
          <p:nvPr/>
        </p:nvPicPr>
        <p:blipFill>
          <a:blip r:embed="rId2"/>
          <a:stretch>
            <a:fillRect/>
          </a:stretch>
        </p:blipFill>
        <p:spPr>
          <a:xfrm>
            <a:off x="5234880" y="2110709"/>
            <a:ext cx="6730782" cy="1846667"/>
          </a:xfrm>
          <a:prstGeom prst="rect">
            <a:avLst/>
          </a:prstGeom>
        </p:spPr>
      </p:pic>
      <p:pic>
        <p:nvPicPr>
          <p:cNvPr id="7" name="Picture 6">
            <a:extLst>
              <a:ext uri="{FF2B5EF4-FFF2-40B4-BE49-F238E27FC236}">
                <a16:creationId xmlns:a16="http://schemas.microsoft.com/office/drawing/2014/main" id="{2340CE0A-B25E-A758-C76A-697AE669AC2C}"/>
              </a:ext>
            </a:extLst>
          </p:cNvPr>
          <p:cNvPicPr>
            <a:picLocks noChangeAspect="1"/>
          </p:cNvPicPr>
          <p:nvPr/>
        </p:nvPicPr>
        <p:blipFill>
          <a:blip r:embed="rId3"/>
          <a:stretch>
            <a:fillRect/>
          </a:stretch>
        </p:blipFill>
        <p:spPr>
          <a:xfrm>
            <a:off x="2675368" y="3653404"/>
            <a:ext cx="8495031" cy="2733549"/>
          </a:xfrm>
          <a:prstGeom prst="rect">
            <a:avLst/>
          </a:prstGeom>
        </p:spPr>
      </p:pic>
    </p:spTree>
    <p:extLst>
      <p:ext uri="{BB962C8B-B14F-4D97-AF65-F5344CB8AC3E}">
        <p14:creationId xmlns:p14="http://schemas.microsoft.com/office/powerpoint/2010/main" val="408210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1BE0-4339-A128-D5F0-3FFB6FD5E0FF}"/>
              </a:ext>
            </a:extLst>
          </p:cNvPr>
          <p:cNvSpPr>
            <a:spLocks noGrp="1"/>
          </p:cNvSpPr>
          <p:nvPr>
            <p:ph type="title"/>
          </p:nvPr>
        </p:nvSpPr>
        <p:spPr/>
        <p:txBody>
          <a:bodyPr/>
          <a:lstStyle/>
          <a:p>
            <a:r>
              <a:rPr lang="en-US" dirty="0"/>
              <a:t>Unit Test: Is SQL Injection Prevented?</a:t>
            </a:r>
          </a:p>
        </p:txBody>
      </p:sp>
      <p:sp>
        <p:nvSpPr>
          <p:cNvPr id="3" name="Text Placeholder 2">
            <a:extLst>
              <a:ext uri="{FF2B5EF4-FFF2-40B4-BE49-F238E27FC236}">
                <a16:creationId xmlns:a16="http://schemas.microsoft.com/office/drawing/2014/main" id="{C55E0E3E-B757-B362-8B84-49D28DA40CCC}"/>
              </a:ext>
            </a:extLst>
          </p:cNvPr>
          <p:cNvSpPr>
            <a:spLocks noGrp="1"/>
          </p:cNvSpPr>
          <p:nvPr>
            <p:ph type="body" idx="1"/>
          </p:nvPr>
        </p:nvSpPr>
        <p:spPr>
          <a:xfrm>
            <a:off x="287447" y="1624191"/>
            <a:ext cx="5081257" cy="2259745"/>
          </a:xfrm>
        </p:spPr>
        <p:txBody>
          <a:bodyPr/>
          <a:lstStyle/>
          <a:p>
            <a:pPr marL="114300" indent="0">
              <a:buNone/>
            </a:pPr>
            <a:r>
              <a:rPr lang="en-US" dirty="0"/>
              <a:t>This test ensures that user input is sanitized before being used in an SQL query. SQL injection is one of the most dangerous web security risks and can compromise entire databases.</a:t>
            </a:r>
          </a:p>
        </p:txBody>
      </p:sp>
      <p:pic>
        <p:nvPicPr>
          <p:cNvPr id="5" name="Picture 4">
            <a:extLst>
              <a:ext uri="{FF2B5EF4-FFF2-40B4-BE49-F238E27FC236}">
                <a16:creationId xmlns:a16="http://schemas.microsoft.com/office/drawing/2014/main" id="{F5E7B281-7AC9-5F82-3D15-E0C831178008}"/>
              </a:ext>
            </a:extLst>
          </p:cNvPr>
          <p:cNvPicPr>
            <a:picLocks noChangeAspect="1"/>
          </p:cNvPicPr>
          <p:nvPr/>
        </p:nvPicPr>
        <p:blipFill>
          <a:blip r:embed="rId2"/>
          <a:stretch>
            <a:fillRect/>
          </a:stretch>
        </p:blipFill>
        <p:spPr>
          <a:xfrm>
            <a:off x="5168968" y="1952741"/>
            <a:ext cx="5523175" cy="2613700"/>
          </a:xfrm>
          <a:prstGeom prst="rect">
            <a:avLst/>
          </a:prstGeom>
        </p:spPr>
      </p:pic>
      <p:pic>
        <p:nvPicPr>
          <p:cNvPr id="7" name="Picture 6">
            <a:extLst>
              <a:ext uri="{FF2B5EF4-FFF2-40B4-BE49-F238E27FC236}">
                <a16:creationId xmlns:a16="http://schemas.microsoft.com/office/drawing/2014/main" id="{233EA40B-39C4-9A89-C0B2-C2FC624B4E29}"/>
              </a:ext>
            </a:extLst>
          </p:cNvPr>
          <p:cNvPicPr>
            <a:picLocks noChangeAspect="1"/>
          </p:cNvPicPr>
          <p:nvPr/>
        </p:nvPicPr>
        <p:blipFill>
          <a:blip r:embed="rId3"/>
          <a:stretch>
            <a:fillRect/>
          </a:stretch>
        </p:blipFill>
        <p:spPr>
          <a:xfrm>
            <a:off x="2470083" y="4566441"/>
            <a:ext cx="5752726" cy="2037918"/>
          </a:xfrm>
          <a:prstGeom prst="rect">
            <a:avLst/>
          </a:prstGeom>
        </p:spPr>
      </p:pic>
    </p:spTree>
    <p:extLst>
      <p:ext uri="{BB962C8B-B14F-4D97-AF65-F5344CB8AC3E}">
        <p14:creationId xmlns:p14="http://schemas.microsoft.com/office/powerpoint/2010/main" val="165294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8BEF-59A1-C7AD-76F6-AFA809939868}"/>
              </a:ext>
            </a:extLst>
          </p:cNvPr>
          <p:cNvSpPr>
            <a:spLocks noGrp="1"/>
          </p:cNvSpPr>
          <p:nvPr>
            <p:ph type="title"/>
          </p:nvPr>
        </p:nvSpPr>
        <p:spPr/>
        <p:txBody>
          <a:bodyPr/>
          <a:lstStyle/>
          <a:p>
            <a:r>
              <a:rPr lang="en-US" dirty="0"/>
              <a:t>Unit Test: Is Memory Access Safe?</a:t>
            </a:r>
          </a:p>
        </p:txBody>
      </p:sp>
      <p:sp>
        <p:nvSpPr>
          <p:cNvPr id="3" name="Text Placeholder 2">
            <a:extLst>
              <a:ext uri="{FF2B5EF4-FFF2-40B4-BE49-F238E27FC236}">
                <a16:creationId xmlns:a16="http://schemas.microsoft.com/office/drawing/2014/main" id="{97B89E9E-669F-7308-E3E4-DE597EFF1AF3}"/>
              </a:ext>
            </a:extLst>
          </p:cNvPr>
          <p:cNvSpPr>
            <a:spLocks noGrp="1"/>
          </p:cNvSpPr>
          <p:nvPr>
            <p:ph type="body" idx="1"/>
          </p:nvPr>
        </p:nvSpPr>
        <p:spPr>
          <a:xfrm>
            <a:off x="106378" y="1732834"/>
            <a:ext cx="4610477" cy="2178264"/>
          </a:xfrm>
        </p:spPr>
        <p:txBody>
          <a:bodyPr/>
          <a:lstStyle/>
          <a:p>
            <a:pPr marL="114300" indent="0">
              <a:buNone/>
            </a:pPr>
            <a:r>
              <a:rPr lang="en-US" dirty="0"/>
              <a:t>This test checks if memory is being accessed correctly after deallocation. Improper memory handling can lead to crashes, undefined behavior, or security vulnerabilities.</a:t>
            </a:r>
          </a:p>
        </p:txBody>
      </p:sp>
      <p:pic>
        <p:nvPicPr>
          <p:cNvPr id="5" name="Picture 4">
            <a:extLst>
              <a:ext uri="{FF2B5EF4-FFF2-40B4-BE49-F238E27FC236}">
                <a16:creationId xmlns:a16="http://schemas.microsoft.com/office/drawing/2014/main" id="{939A83C9-FD16-CCC0-980F-CE0C66563B24}"/>
              </a:ext>
            </a:extLst>
          </p:cNvPr>
          <p:cNvPicPr>
            <a:picLocks noChangeAspect="1"/>
          </p:cNvPicPr>
          <p:nvPr/>
        </p:nvPicPr>
        <p:blipFill>
          <a:blip r:embed="rId2"/>
          <a:stretch>
            <a:fillRect/>
          </a:stretch>
        </p:blipFill>
        <p:spPr>
          <a:xfrm>
            <a:off x="5271925" y="1860038"/>
            <a:ext cx="5184510" cy="2248424"/>
          </a:xfrm>
          <a:prstGeom prst="rect">
            <a:avLst/>
          </a:prstGeom>
        </p:spPr>
      </p:pic>
      <p:pic>
        <p:nvPicPr>
          <p:cNvPr id="7" name="Picture 6">
            <a:extLst>
              <a:ext uri="{FF2B5EF4-FFF2-40B4-BE49-F238E27FC236}">
                <a16:creationId xmlns:a16="http://schemas.microsoft.com/office/drawing/2014/main" id="{4B5928FB-B47B-B0BD-8000-8123E85A3ACD}"/>
              </a:ext>
            </a:extLst>
          </p:cNvPr>
          <p:cNvPicPr>
            <a:picLocks noChangeAspect="1"/>
          </p:cNvPicPr>
          <p:nvPr/>
        </p:nvPicPr>
        <p:blipFill>
          <a:blip r:embed="rId3"/>
          <a:stretch>
            <a:fillRect/>
          </a:stretch>
        </p:blipFill>
        <p:spPr>
          <a:xfrm>
            <a:off x="1597692" y="4108462"/>
            <a:ext cx="7826966" cy="2360920"/>
          </a:xfrm>
          <a:prstGeom prst="rect">
            <a:avLst/>
          </a:prstGeom>
        </p:spPr>
      </p:pic>
    </p:spTree>
    <p:extLst>
      <p:ext uri="{BB962C8B-B14F-4D97-AF65-F5344CB8AC3E}">
        <p14:creationId xmlns:p14="http://schemas.microsoft.com/office/powerpoint/2010/main" val="95930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6486-C2A3-CCB5-A5A7-7AE92075EAB1}"/>
              </a:ext>
            </a:extLst>
          </p:cNvPr>
          <p:cNvSpPr>
            <a:spLocks noGrp="1"/>
          </p:cNvSpPr>
          <p:nvPr>
            <p:ph type="title"/>
          </p:nvPr>
        </p:nvSpPr>
        <p:spPr>
          <a:xfrm>
            <a:off x="2913707" y="320753"/>
            <a:ext cx="8610600" cy="1293028"/>
          </a:xfrm>
        </p:spPr>
        <p:txBody>
          <a:bodyPr/>
          <a:lstStyle/>
          <a:p>
            <a:r>
              <a:rPr lang="en-US" dirty="0"/>
              <a:t>Unit Test: Are Unsafe Functions Avoided?</a:t>
            </a:r>
          </a:p>
        </p:txBody>
      </p:sp>
      <p:sp>
        <p:nvSpPr>
          <p:cNvPr id="3" name="Text Placeholder 2">
            <a:extLst>
              <a:ext uri="{FF2B5EF4-FFF2-40B4-BE49-F238E27FC236}">
                <a16:creationId xmlns:a16="http://schemas.microsoft.com/office/drawing/2014/main" id="{0E4026F4-D601-7838-3693-CB1D1214439A}"/>
              </a:ext>
            </a:extLst>
          </p:cNvPr>
          <p:cNvSpPr>
            <a:spLocks noGrp="1"/>
          </p:cNvSpPr>
          <p:nvPr>
            <p:ph type="body" idx="1"/>
          </p:nvPr>
        </p:nvSpPr>
        <p:spPr>
          <a:xfrm>
            <a:off x="88271" y="1479337"/>
            <a:ext cx="5026937" cy="2314066"/>
          </a:xfrm>
        </p:spPr>
        <p:txBody>
          <a:bodyPr/>
          <a:lstStyle/>
          <a:p>
            <a:pPr marL="114300" indent="0">
              <a:buNone/>
            </a:pPr>
            <a:r>
              <a:rPr lang="en-US" dirty="0"/>
              <a:t>This test checks whether unsafe C functions like ‘</a:t>
            </a:r>
            <a:r>
              <a:rPr lang="en-US" dirty="0" err="1">
                <a:latin typeface="Cascadia Code" panose="020B0609020000020004" pitchFamily="49" charset="0"/>
                <a:cs typeface="Cascadia Code" panose="020B0609020000020004" pitchFamily="49" charset="0"/>
              </a:rPr>
              <a:t>strcpy</a:t>
            </a:r>
            <a:r>
              <a:rPr lang="en-US" dirty="0">
                <a:latin typeface="Cascadia Code" panose="020B0609020000020004" pitchFamily="49" charset="0"/>
                <a:cs typeface="Cascadia Code" panose="020B0609020000020004" pitchFamily="49" charset="0"/>
              </a:rPr>
              <a:t>()’ </a:t>
            </a:r>
            <a:r>
              <a:rPr lang="en-US" dirty="0">
                <a:latin typeface="Century Gothic" panose="020B0502020202020204" pitchFamily="34" charset="0"/>
                <a:cs typeface="Cascadia Code" panose="020B0609020000020004" pitchFamily="49" charset="0"/>
              </a:rPr>
              <a:t>a</a:t>
            </a:r>
            <a:r>
              <a:rPr lang="en-US" dirty="0">
                <a:latin typeface="Century Gothic" panose="020B0502020202020204" pitchFamily="34" charset="0"/>
              </a:rPr>
              <a:t>re avoided. </a:t>
            </a:r>
            <a:r>
              <a:rPr lang="en-US" dirty="0"/>
              <a:t>Functions like ‘</a:t>
            </a:r>
            <a:r>
              <a:rPr lang="en-US" dirty="0" err="1">
                <a:latin typeface="Cascadia Code" panose="020B0609020000020004" pitchFamily="49" charset="0"/>
                <a:cs typeface="Cascadia Code" panose="020B0609020000020004" pitchFamily="49" charset="0"/>
              </a:rPr>
              <a:t>strcpy</a:t>
            </a:r>
            <a:r>
              <a:rPr lang="en-US" dirty="0">
                <a:latin typeface="Cascadia Code" panose="020B0609020000020004" pitchFamily="49" charset="0"/>
                <a:cs typeface="Cascadia Code" panose="020B0609020000020004" pitchFamily="49" charset="0"/>
              </a:rPr>
              <a:t>()’</a:t>
            </a:r>
            <a:r>
              <a:rPr lang="en-US" dirty="0"/>
              <a:t> do not perform bounds checking, leading to buffer overflows and security vulnerabilities.</a:t>
            </a:r>
            <a:endParaRPr lang="en-US" dirty="0">
              <a:latin typeface="Century Gothic" panose="020B0502020202020204" pitchFamily="34" charset="0"/>
              <a:cs typeface="Cascadia Code" panose="020B0609020000020004" pitchFamily="49" charset="0"/>
            </a:endParaRPr>
          </a:p>
        </p:txBody>
      </p:sp>
      <p:pic>
        <p:nvPicPr>
          <p:cNvPr id="6" name="Picture 5">
            <a:extLst>
              <a:ext uri="{FF2B5EF4-FFF2-40B4-BE49-F238E27FC236}">
                <a16:creationId xmlns:a16="http://schemas.microsoft.com/office/drawing/2014/main" id="{5CA02439-DD2E-77BF-DE59-5CF82764BCCE}"/>
              </a:ext>
            </a:extLst>
          </p:cNvPr>
          <p:cNvPicPr>
            <a:picLocks noChangeAspect="1"/>
          </p:cNvPicPr>
          <p:nvPr/>
        </p:nvPicPr>
        <p:blipFill>
          <a:blip r:embed="rId2"/>
          <a:stretch>
            <a:fillRect/>
          </a:stretch>
        </p:blipFill>
        <p:spPr>
          <a:xfrm>
            <a:off x="5444065" y="1684536"/>
            <a:ext cx="5751385" cy="2038112"/>
          </a:xfrm>
          <a:prstGeom prst="rect">
            <a:avLst/>
          </a:prstGeom>
        </p:spPr>
      </p:pic>
      <p:pic>
        <p:nvPicPr>
          <p:cNvPr id="8" name="Picture 7">
            <a:extLst>
              <a:ext uri="{FF2B5EF4-FFF2-40B4-BE49-F238E27FC236}">
                <a16:creationId xmlns:a16="http://schemas.microsoft.com/office/drawing/2014/main" id="{24F19C90-71E9-56F5-5D0E-48B5C9EA9667}"/>
              </a:ext>
            </a:extLst>
          </p:cNvPr>
          <p:cNvPicPr>
            <a:picLocks noChangeAspect="1"/>
          </p:cNvPicPr>
          <p:nvPr/>
        </p:nvPicPr>
        <p:blipFill>
          <a:blip r:embed="rId3"/>
          <a:stretch>
            <a:fillRect/>
          </a:stretch>
        </p:blipFill>
        <p:spPr>
          <a:xfrm>
            <a:off x="861489" y="3722648"/>
            <a:ext cx="9504729" cy="2781681"/>
          </a:xfrm>
          <a:prstGeom prst="rect">
            <a:avLst/>
          </a:prstGeom>
        </p:spPr>
      </p:pic>
    </p:spTree>
    <p:extLst>
      <p:ext uri="{BB962C8B-B14F-4D97-AF65-F5344CB8AC3E}">
        <p14:creationId xmlns:p14="http://schemas.microsoft.com/office/powerpoint/2010/main" val="61684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100000"/>
              </a:lnSpc>
              <a:spcBef>
                <a:spcPts val="0"/>
              </a:spcBef>
              <a:spcAft>
                <a:spcPts val="0"/>
              </a:spcAft>
              <a:buClr>
                <a:schemeClr val="lt1"/>
              </a:buClr>
              <a:buSzPts val="2000"/>
              <a:buChar char="•"/>
            </a:pPr>
            <a:r>
              <a:rPr lang="en-US" dirty="0"/>
              <a:t>The </a:t>
            </a:r>
            <a:r>
              <a:rPr lang="en-US" b="1" dirty="0" err="1"/>
              <a:t>DevSecOps</a:t>
            </a:r>
            <a:r>
              <a:rPr lang="en-US" b="1" dirty="0"/>
              <a:t> pipeline</a:t>
            </a:r>
            <a:r>
              <a:rPr lang="en-US" dirty="0"/>
              <a:t> integrates security at every stage of development, ensuring vulnerabilities are identified and mitigated early. Automated security testing, monitoring, and response mechanisms help maintain a secure and stable environment.</a:t>
            </a:r>
          </a:p>
          <a:p>
            <a:pPr marL="685800" lvl="1" indent="-228600" algn="l" rtl="0">
              <a:lnSpc>
                <a:spcPct val="100000"/>
              </a:lnSpc>
              <a:spcBef>
                <a:spcPts val="0"/>
              </a:spcBef>
              <a:spcAft>
                <a:spcPts val="0"/>
              </a:spcAft>
              <a:buClr>
                <a:schemeClr val="lt1"/>
              </a:buClr>
              <a:buSzPts val="2000"/>
              <a:buChar char="•"/>
            </a:pPr>
            <a:r>
              <a:rPr lang="en-US" dirty="0"/>
              <a:t>Various security tools enhance automation across the pipeline. </a:t>
            </a:r>
            <a:r>
              <a:rPr lang="en-US" b="1" dirty="0"/>
              <a:t>Static Application Security Testing (SAST) tools</a:t>
            </a:r>
            <a:r>
              <a:rPr lang="en-US" dirty="0"/>
              <a:t> scan source code for vulnerabilities during development, while </a:t>
            </a:r>
            <a:r>
              <a:rPr lang="en-US" b="1" dirty="0"/>
              <a:t>Dynamic Application Security Testing (DAST) tools</a:t>
            </a:r>
            <a:r>
              <a:rPr lang="en-US" dirty="0"/>
              <a:t> detect runtime threats in pre-production. </a:t>
            </a:r>
            <a:r>
              <a:rPr lang="en-US" b="1" dirty="0"/>
              <a:t>Software Composition Analysis (SCA)</a:t>
            </a:r>
            <a:r>
              <a:rPr lang="en-US" dirty="0"/>
              <a:t> ensures third-party dependencies are secure, and </a:t>
            </a:r>
            <a:r>
              <a:rPr lang="en-US" b="1" dirty="0"/>
              <a:t>Intrusion Detection Systems (IDS)</a:t>
            </a:r>
            <a:r>
              <a:rPr lang="en-US" dirty="0"/>
              <a:t> monitor production for anomalies. These tools help enforce security best practices, detect risks early, and respond to threats efficiently.</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r>
              <a:rPr lang="en-US" b="1" dirty="0"/>
              <a:t>Problems &amp; Risks</a:t>
            </a:r>
            <a:br>
              <a:rPr lang="en-US" dirty="0"/>
            </a:br>
            <a:r>
              <a:rPr lang="en-US" dirty="0"/>
              <a:t>Delaying security measures increases exposure to vulnerabilities, risking data breaches, system downtime, and compliance violations. A reactive approach results in higher costs and damage control efforts.</a:t>
            </a:r>
          </a:p>
          <a:p>
            <a:r>
              <a:rPr lang="en-US" b="1" dirty="0"/>
              <a:t>Solutions &amp; Benefits</a:t>
            </a:r>
            <a:br>
              <a:rPr lang="en-US" dirty="0"/>
            </a:br>
            <a:r>
              <a:rPr lang="en-US" dirty="0"/>
              <a:t>Implementing proactive security strengthens defenses, reduces attack surfaces, and ensures regulatory compliance. Automating security checks within </a:t>
            </a:r>
            <a:r>
              <a:rPr lang="en-US" dirty="0" err="1"/>
              <a:t>DevSecOps</a:t>
            </a:r>
            <a:r>
              <a:rPr lang="en-US" dirty="0"/>
              <a:t> minimizes human error and improves efficiency.</a:t>
            </a:r>
          </a:p>
          <a:p>
            <a:r>
              <a:rPr lang="en-US" b="1" dirty="0"/>
              <a:t>Strategic Gaps &amp; Next Steps</a:t>
            </a:r>
            <a:br>
              <a:rPr lang="en-US" dirty="0"/>
            </a:br>
            <a:r>
              <a:rPr lang="en-US" dirty="0"/>
              <a:t>The strategy must ensure continuous monitoring and rapid response to threats. Investing in penetration testing, automated security tools, and ongoing employee training will help maintain a resilient security posture.</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sz="2000" b="1" dirty="0"/>
              <a:t>Identified Gaps in the Security Policy:</a:t>
            </a:r>
            <a:endParaRPr lang="en-US" sz="2000" dirty="0"/>
          </a:p>
          <a:p>
            <a:pPr>
              <a:buFont typeface="+mj-lt"/>
              <a:buAutoNum type="arabicPeriod"/>
            </a:pPr>
            <a:r>
              <a:rPr lang="en-US" sz="1400" b="1" dirty="0"/>
              <a:t>Lack of Real-Time Threat Detection:</a:t>
            </a:r>
            <a:r>
              <a:rPr lang="en-US" sz="1400" dirty="0"/>
              <a:t> The policy should integrate continuous monitoring tools to detect and respond to threats in real time.</a:t>
            </a:r>
          </a:p>
          <a:p>
            <a:pPr>
              <a:buFont typeface="+mj-lt"/>
              <a:buAutoNum type="arabicPeriod"/>
            </a:pPr>
            <a:r>
              <a:rPr lang="en-US" sz="1400" b="1" dirty="0"/>
              <a:t>Limited User Awareness &amp; Training:</a:t>
            </a:r>
            <a:r>
              <a:rPr lang="en-US" sz="1400" dirty="0"/>
              <a:t> Regular security training sessions for developers and employees can reduce human-related security risks.</a:t>
            </a:r>
          </a:p>
          <a:p>
            <a:pPr>
              <a:buFont typeface="+mj-lt"/>
              <a:buAutoNum type="arabicPeriod"/>
            </a:pPr>
            <a:r>
              <a:rPr lang="en-US" sz="1400" b="1" dirty="0"/>
              <a:t>Inadequate Secure Coding Enforcement:</a:t>
            </a:r>
            <a:r>
              <a:rPr lang="en-US" sz="1400" dirty="0"/>
              <a:t> Implementing automated security linting tools in CI/CD pipelines will enforce best coding practices.</a:t>
            </a:r>
          </a:p>
          <a:p>
            <a:pPr>
              <a:buFont typeface="+mj-lt"/>
              <a:buAutoNum type="arabicPeriod"/>
            </a:pPr>
            <a:r>
              <a:rPr lang="en-US" sz="1400" b="1" dirty="0"/>
              <a:t>Absence of Incident Response Strategy:</a:t>
            </a:r>
            <a:r>
              <a:rPr lang="en-US" sz="1400" dirty="0"/>
              <a:t> A structured incident response plan should be established to minimize damage and ensure rapid recovery.</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14300" indent="0">
              <a:buNone/>
            </a:pPr>
            <a:r>
              <a:rPr lang="en-US" dirty="0"/>
              <a:t>To prevent future security risks, the following standards should be adopted:</a:t>
            </a:r>
          </a:p>
          <a:p>
            <a:pPr>
              <a:buFont typeface="+mj-lt"/>
              <a:buAutoNum type="arabicPeriod"/>
            </a:pPr>
            <a:r>
              <a:rPr lang="en-US" b="1" dirty="0"/>
              <a:t>OWASP Secure Coding Practices</a:t>
            </a:r>
            <a:r>
              <a:rPr lang="en-US" dirty="0"/>
              <a:t> – Ensures applications follow best practices to mitigate common vulnerabilities.</a:t>
            </a:r>
          </a:p>
          <a:p>
            <a:pPr>
              <a:buFont typeface="+mj-lt"/>
              <a:buAutoNum type="arabicPeriod"/>
            </a:pPr>
            <a:r>
              <a:rPr lang="en-US" b="1" dirty="0"/>
              <a:t>NIST Cybersecurity Framework</a:t>
            </a:r>
            <a:r>
              <a:rPr lang="en-US" dirty="0"/>
              <a:t> – Provides guidelines for risk assessment and proactive security management.</a:t>
            </a:r>
          </a:p>
          <a:p>
            <a:pPr>
              <a:buFont typeface="+mj-lt"/>
              <a:buAutoNum type="arabicPeriod"/>
            </a:pPr>
            <a:r>
              <a:rPr lang="en-US" b="1" dirty="0"/>
              <a:t>CWE/SANS Top 25</a:t>
            </a:r>
            <a:r>
              <a:rPr lang="en-US" dirty="0"/>
              <a:t> – Identifies the most dangerous software weaknesses to prevent high-impact vulnerabilities.</a:t>
            </a:r>
          </a:p>
          <a:p>
            <a:pPr>
              <a:buFont typeface="+mj-lt"/>
              <a:buAutoNum type="arabicPeriod"/>
            </a:pPr>
            <a:r>
              <a:rPr lang="en-US" b="1" dirty="0"/>
              <a:t>Zero Trust Architecture</a:t>
            </a:r>
            <a:r>
              <a:rPr lang="en-US" dirty="0"/>
              <a:t> – Restricts access based on verification instead of assumed trust, reducing attack surfaces.</a:t>
            </a:r>
          </a:p>
          <a:p>
            <a:pPr>
              <a:buFont typeface="+mj-lt"/>
              <a:buAutoNum type="arabicPeriod"/>
            </a:pPr>
            <a:r>
              <a:rPr lang="en-US" b="1" dirty="0"/>
              <a:t>Continuous Security Testing</a:t>
            </a:r>
            <a:r>
              <a:rPr lang="en-US" dirty="0"/>
              <a:t> – Integrating security scanning in CI/CD pipelines ensures vulnerabilities are detected early.</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2200"/>
              <a:buNone/>
            </a:pPr>
            <a:r>
              <a:rPr lang="en-US" dirty="0"/>
              <a:t>Amazon Web Services. (n.d.). </a:t>
            </a:r>
            <a:r>
              <a:rPr lang="en-US" i="1" dirty="0"/>
              <a:t>What is </a:t>
            </a:r>
            <a:r>
              <a:rPr lang="en-US" i="1" dirty="0" err="1"/>
              <a:t>DevSecOps</a:t>
            </a:r>
            <a:r>
              <a:rPr lang="en-US" i="1" dirty="0"/>
              <a:t>?</a:t>
            </a:r>
            <a:r>
              <a:rPr lang="en-US" dirty="0"/>
              <a:t>. Retrieved from 	</a:t>
            </a:r>
            <a:r>
              <a:rPr lang="en-US" dirty="0">
                <a:hlinkClick r:id="rId4"/>
              </a:rPr>
              <a:t>https://aws.amazon.com/what-is/devsecops/</a:t>
            </a:r>
            <a:endParaRPr lang="en-US" dirty="0"/>
          </a:p>
          <a:p>
            <a:pPr marL="0" lvl="0" indent="0" algn="l" rtl="0">
              <a:lnSpc>
                <a:spcPct val="100000"/>
              </a:lnSpc>
              <a:spcBef>
                <a:spcPts val="0"/>
              </a:spcBef>
              <a:spcAft>
                <a:spcPts val="0"/>
              </a:spcAft>
              <a:buClr>
                <a:schemeClr val="lt1"/>
              </a:buClr>
              <a:buSzPts val="2200"/>
              <a:buNone/>
            </a:pPr>
            <a:r>
              <a:rPr lang="en-US" dirty="0"/>
              <a:t>Department of Defense Chief Information Office. (2021). </a:t>
            </a:r>
            <a:r>
              <a:rPr lang="en-US" i="1" dirty="0" err="1"/>
              <a:t>DevSecOps</a:t>
            </a:r>
            <a:r>
              <a:rPr lang="en-US" i="1" dirty="0"/>
              <a:t> 	fundamentals guidebook: </a:t>
            </a:r>
            <a:r>
              <a:rPr lang="en-US" i="1" dirty="0" err="1"/>
              <a:t>DevSecOps</a:t>
            </a:r>
            <a:r>
              <a:rPr lang="en-US" i="1" dirty="0"/>
              <a:t> tools &amp; activities</a:t>
            </a:r>
            <a:r>
              <a:rPr lang="en-US" dirty="0"/>
              <a:t> (Version 	2.0).Retrieved from 	</a:t>
            </a:r>
            <a:r>
              <a:rPr lang="en-US" dirty="0">
                <a:hlinkClick r:id="rId5"/>
              </a:rPr>
              <a:t>https://dodcio.defense.gov/Portals/0/Documents/Library/DevSecOpsT	ools-ActivitiesGuidebook.pdf</a:t>
            </a:r>
            <a:endParaRPr lang="en-US" dirty="0"/>
          </a:p>
          <a:p>
            <a:pPr marL="0" lvl="0" indent="0" algn="l" rtl="0">
              <a:lnSpc>
                <a:spcPct val="100000"/>
              </a:lnSpc>
              <a:spcBef>
                <a:spcPts val="0"/>
              </a:spcBef>
              <a:spcAft>
                <a:spcPts val="0"/>
              </a:spcAft>
              <a:buClr>
                <a:schemeClr val="lt1"/>
              </a:buClr>
              <a:buSzPts val="2200"/>
              <a:buNone/>
            </a:pPr>
            <a:r>
              <a:rPr lang="en-US" dirty="0"/>
              <a:t>Microsoft Azure. (n.d.). </a:t>
            </a:r>
            <a:r>
              <a:rPr lang="en-US" i="1" dirty="0" err="1"/>
              <a:t>DevSecOps</a:t>
            </a:r>
            <a:r>
              <a:rPr lang="en-US" i="1" dirty="0"/>
              <a:t> solutions</a:t>
            </a:r>
            <a:r>
              <a:rPr lang="en-US" dirty="0"/>
              <a:t>. Retrieved from 	</a:t>
            </a:r>
            <a:r>
              <a:rPr lang="en-US" dirty="0">
                <a:hlinkClick r:id="rId6"/>
              </a:rPr>
              <a:t>https://azure.microsoft.com/en-us/solutions/devsecops</a:t>
            </a: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a:t>
            </a:r>
            <a:r>
              <a:rPr lang="en-US" b="1" dirty="0"/>
              <a:t>Green Pace Security Policy</a:t>
            </a:r>
            <a:r>
              <a:rPr lang="en-US" dirty="0"/>
              <a:t> standardizes secure coding practices to reduce risks and ensure compliance. By integrating security into the </a:t>
            </a:r>
            <a:r>
              <a:rPr lang="en-US" b="1" dirty="0" err="1"/>
              <a:t>DevSecOps</a:t>
            </a:r>
            <a:r>
              <a:rPr lang="en-US" b="1" dirty="0"/>
              <a:t> pipeline</a:t>
            </a:r>
            <a:r>
              <a:rPr lang="en-US" dirty="0"/>
              <a:t>, we strengthen system resilience through automated enforcement and layered protection.</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4" y="3133725"/>
            <a:ext cx="6145282" cy="350288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385155202"/>
              </p:ext>
            </p:extLst>
          </p:nvPr>
        </p:nvGraphicFramePr>
        <p:xfrm>
          <a:off x="2029275" y="1785486"/>
          <a:ext cx="7533826" cy="3926956"/>
        </p:xfrm>
        <a:graphic>
          <a:graphicData uri="http://schemas.openxmlformats.org/drawingml/2006/table">
            <a:tbl>
              <a:tblPr firstRow="1" firstCol="1">
                <a:noFill/>
                <a:tableStyleId>{802198C4-3087-4945-87E3-76CBB3509B7E}</a:tableStyleId>
              </a:tblPr>
              <a:tblGrid>
                <a:gridCol w="3875386">
                  <a:extLst>
                    <a:ext uri="{9D8B030D-6E8A-4147-A177-3AD203B41FA5}">
                      <a16:colId xmlns:a16="http://schemas.microsoft.com/office/drawing/2014/main" val="20000"/>
                    </a:ext>
                  </a:extLst>
                </a:gridCol>
                <a:gridCol w="3658440">
                  <a:extLst>
                    <a:ext uri="{9D8B030D-6E8A-4147-A177-3AD203B41FA5}">
                      <a16:colId xmlns:a16="http://schemas.microsoft.com/office/drawing/2014/main" val="20001"/>
                    </a:ext>
                  </a:extLst>
                </a:gridCol>
              </a:tblGrid>
              <a:tr h="1915306">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SQL Injection:</a:t>
                      </a:r>
                      <a:r>
                        <a:rPr lang="en-US" sz="1600" u="none" strike="noStrike" cap="none" dirty="0">
                          <a:solidFill>
                            <a:srgbClr val="FFD966"/>
                          </a:solidFill>
                        </a:rPr>
                        <a:t> Attackers may inject malicious queries, compromising data integrity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Buffer Overflows:</a:t>
                      </a:r>
                      <a:r>
                        <a:rPr lang="en-US" sz="1600" u="none" strike="noStrike" cap="none" dirty="0">
                          <a:solidFill>
                            <a:srgbClr val="FFD966"/>
                          </a:solidFill>
                        </a:rPr>
                        <a:t> Can be exploited for remote code execution</a:t>
                      </a:r>
                      <a:endParaRPr lang="en-US" sz="1600" u="none" strike="noStrike" cap="none" dirty="0"/>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Memory Corruption: </a:t>
                      </a:r>
                      <a:r>
                        <a:rPr lang="en-US" sz="1600" u="none" strike="noStrike" cap="none" dirty="0">
                          <a:solidFill>
                            <a:srgbClr val="FFD966"/>
                          </a:solidFill>
                        </a:rPr>
                        <a:t>Can lead to crashes, privilege escalation, or data leaks</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Insecure Authentication: </a:t>
                      </a:r>
                      <a:r>
                        <a:rPr lang="en-US" sz="1600" u="none" strike="noStrike" cap="none" dirty="0">
                          <a:solidFill>
                            <a:srgbClr val="FFD966"/>
                          </a:solidFill>
                        </a:rPr>
                        <a:t>Weak authentication can expose sensitive data</a:t>
                      </a:r>
                      <a:endParaRPr lang="en-US" sz="16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1915306">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Hardcoded Credentials:</a:t>
                      </a:r>
                      <a:r>
                        <a:rPr lang="en-US" sz="1600" u="none" strike="noStrike" cap="none" dirty="0">
                          <a:solidFill>
                            <a:srgbClr val="FFD966"/>
                          </a:solidFill>
                        </a:rPr>
                        <a:t> A risk but less likely if proper secret management is enforced</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Deprecated Functions: </a:t>
                      </a:r>
                      <a:r>
                        <a:rPr lang="en-US" sz="1600" u="none" strike="noStrike" cap="none" dirty="0">
                          <a:solidFill>
                            <a:srgbClr val="FFD966"/>
                          </a:solidFill>
                        </a:rPr>
                        <a:t>Legacy code may introduce vulnerabilities but has limited impact if updated. </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Race Conditions: </a:t>
                      </a:r>
                      <a:r>
                        <a:rPr lang="en-US" sz="1600" u="none" strike="noStrike" cap="none" dirty="0">
                          <a:solidFill>
                            <a:srgbClr val="FFD966"/>
                          </a:solidFill>
                        </a:rPr>
                        <a:t>Rare but can lead to unpredictable behavior and security flaws</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Side-Channel Attacks: </a:t>
                      </a:r>
                      <a:r>
                        <a:rPr lang="en-US" sz="1600" u="none" strike="noStrike" cap="none" dirty="0">
                          <a:solidFill>
                            <a:srgbClr val="FFD966"/>
                          </a:solidFill>
                        </a:rPr>
                        <a:t>Less common but still a concern for cryptographic operations</a:t>
                      </a: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4" y="53034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823368"/>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100000"/>
              </a:lnSpc>
              <a:spcBef>
                <a:spcPts val="0"/>
              </a:spcBef>
              <a:spcAft>
                <a:spcPts val="0"/>
              </a:spcAft>
              <a:buClr>
                <a:schemeClr val="lt1"/>
              </a:buClr>
              <a:buSzPts val="2200"/>
              <a:buFont typeface="+mj-lt"/>
              <a:buAutoNum type="arabicPeriod"/>
            </a:pPr>
            <a:r>
              <a:rPr lang="en-US" dirty="0"/>
              <a:t>Validate Input Data: </a:t>
            </a:r>
            <a:r>
              <a:rPr lang="en-US" sz="1400" dirty="0"/>
              <a:t>Prevents injection attacks and ensures data integrity. (STD-001-CPP, STD-002-CPP)</a:t>
            </a:r>
          </a:p>
          <a:p>
            <a:pPr lvl="0" indent="-457200" algn="l" rtl="0">
              <a:lnSpc>
                <a:spcPct val="100000"/>
              </a:lnSpc>
              <a:spcBef>
                <a:spcPts val="0"/>
              </a:spcBef>
              <a:spcAft>
                <a:spcPts val="0"/>
              </a:spcAft>
              <a:buClr>
                <a:schemeClr val="lt1"/>
              </a:buClr>
              <a:buSzPts val="2200"/>
              <a:buFont typeface="+mj-lt"/>
              <a:buAutoNum type="arabicPeriod"/>
            </a:pPr>
            <a:r>
              <a:rPr lang="en-US" dirty="0"/>
              <a:t>Heed Compiler Warnings </a:t>
            </a:r>
            <a:r>
              <a:rPr lang="en-US" sz="1200" dirty="0"/>
              <a:t>– Helps catch potential issues early. </a:t>
            </a:r>
            <a:r>
              <a:rPr lang="en-US" sz="1200" i="1" dirty="0"/>
              <a:t>(STD-005-CPP, STD-006-CPP)</a:t>
            </a:r>
          </a:p>
          <a:p>
            <a:pPr lvl="0" indent="-457200" algn="l" rtl="0">
              <a:lnSpc>
                <a:spcPct val="100000"/>
              </a:lnSpc>
              <a:spcBef>
                <a:spcPts val="0"/>
              </a:spcBef>
              <a:spcAft>
                <a:spcPts val="0"/>
              </a:spcAft>
              <a:buClr>
                <a:schemeClr val="lt1"/>
              </a:buClr>
              <a:buSzPts val="2200"/>
              <a:buFont typeface="+mj-lt"/>
              <a:buAutoNum type="arabicPeriod"/>
            </a:pPr>
            <a:r>
              <a:rPr lang="en-US" dirty="0"/>
              <a:t>Architect and Design for Security </a:t>
            </a:r>
            <a:r>
              <a:rPr lang="en-US" sz="1200" dirty="0"/>
              <a:t>– Security should be built into the system from the start. </a:t>
            </a:r>
            <a:r>
              <a:rPr lang="en-US" sz="1200" i="1" dirty="0"/>
              <a:t>(All standards)</a:t>
            </a:r>
          </a:p>
          <a:p>
            <a:pPr lvl="0" indent="-457200" algn="l" rtl="0">
              <a:lnSpc>
                <a:spcPct val="100000"/>
              </a:lnSpc>
              <a:spcBef>
                <a:spcPts val="0"/>
              </a:spcBef>
              <a:spcAft>
                <a:spcPts val="0"/>
              </a:spcAft>
              <a:buClr>
                <a:schemeClr val="lt1"/>
              </a:buClr>
              <a:buSzPts val="2200"/>
              <a:buFont typeface="+mj-lt"/>
              <a:buAutoNum type="arabicPeriod"/>
            </a:pPr>
            <a:r>
              <a:rPr lang="en-US" dirty="0"/>
              <a:t>Keep It Simple </a:t>
            </a:r>
            <a:r>
              <a:rPr lang="en-US" sz="1200" dirty="0"/>
              <a:t>– Complexity introduces security risks. </a:t>
            </a:r>
            <a:r>
              <a:rPr lang="en-US" sz="1200" i="1" dirty="0"/>
              <a:t>(STD-003-CPP, STD-008-CPP)</a:t>
            </a:r>
          </a:p>
          <a:p>
            <a:pPr lvl="0" indent="-457200" algn="l" rtl="0">
              <a:lnSpc>
                <a:spcPct val="100000"/>
              </a:lnSpc>
              <a:spcBef>
                <a:spcPts val="0"/>
              </a:spcBef>
              <a:spcAft>
                <a:spcPts val="0"/>
              </a:spcAft>
              <a:buClr>
                <a:schemeClr val="lt1"/>
              </a:buClr>
              <a:buSzPts val="2200"/>
              <a:buFont typeface="+mj-lt"/>
              <a:buAutoNum type="arabicPeriod"/>
            </a:pPr>
            <a:r>
              <a:rPr lang="en-US" dirty="0"/>
              <a:t>Default Deny </a:t>
            </a:r>
            <a:r>
              <a:rPr lang="en-US" sz="1200" dirty="0"/>
              <a:t>– Restrict access by default. </a:t>
            </a:r>
            <a:r>
              <a:rPr lang="en-US" sz="1200" i="1" dirty="0"/>
              <a:t>(STD-004-CPP, STD-009-CPP)</a:t>
            </a:r>
          </a:p>
          <a:p>
            <a:pPr lvl="0" indent="-457200" algn="l" rtl="0">
              <a:lnSpc>
                <a:spcPct val="100000"/>
              </a:lnSpc>
              <a:spcBef>
                <a:spcPts val="0"/>
              </a:spcBef>
              <a:spcAft>
                <a:spcPts val="0"/>
              </a:spcAft>
              <a:buClr>
                <a:schemeClr val="lt1"/>
              </a:buClr>
              <a:buSzPts val="2200"/>
              <a:buFont typeface="+mj-lt"/>
              <a:buAutoNum type="arabicPeriod"/>
            </a:pPr>
            <a:r>
              <a:rPr lang="en-US" dirty="0"/>
              <a:t>Principle of Least Privilege </a:t>
            </a:r>
            <a:r>
              <a:rPr lang="en-US" sz="1200" dirty="0"/>
              <a:t>– Limit access to only what is necessary. </a:t>
            </a:r>
            <a:r>
              <a:rPr lang="en-US" sz="1200" i="1" dirty="0"/>
              <a:t>(STD-010-CPP)</a:t>
            </a:r>
          </a:p>
          <a:p>
            <a:pPr lvl="0" indent="-457200" algn="l" rtl="0">
              <a:lnSpc>
                <a:spcPct val="100000"/>
              </a:lnSpc>
              <a:spcBef>
                <a:spcPts val="0"/>
              </a:spcBef>
              <a:spcAft>
                <a:spcPts val="0"/>
              </a:spcAft>
              <a:buClr>
                <a:schemeClr val="lt1"/>
              </a:buClr>
              <a:buSzPts val="2200"/>
              <a:buFont typeface="+mj-lt"/>
              <a:buAutoNum type="arabicPeriod"/>
            </a:pPr>
            <a:r>
              <a:rPr lang="en-US" dirty="0"/>
              <a:t>Sanitize Data Sent to Other Systems </a:t>
            </a:r>
            <a:r>
              <a:rPr lang="en-US" sz="1200" dirty="0"/>
              <a:t>– Prevents injection and formatting issues. </a:t>
            </a:r>
            <a:r>
              <a:rPr lang="en-US" sz="1200" i="1" dirty="0"/>
              <a:t>(STD-003-CPP, STD-004-CPP)</a:t>
            </a:r>
          </a:p>
          <a:p>
            <a:pPr lvl="0" indent="-457200" algn="l" rtl="0">
              <a:lnSpc>
                <a:spcPct val="100000"/>
              </a:lnSpc>
              <a:spcBef>
                <a:spcPts val="0"/>
              </a:spcBef>
              <a:spcAft>
                <a:spcPts val="0"/>
              </a:spcAft>
              <a:buClr>
                <a:schemeClr val="lt1"/>
              </a:buClr>
              <a:buSzPts val="2200"/>
              <a:buFont typeface="+mj-lt"/>
              <a:buAutoNum type="arabicPeriod"/>
            </a:pPr>
            <a:r>
              <a:rPr lang="en-US" dirty="0"/>
              <a:t>Practice Defense in Depth </a:t>
            </a:r>
            <a:r>
              <a:rPr lang="en-US" sz="1200" dirty="0"/>
              <a:t>– Multiple layers of security reduce risk. </a:t>
            </a:r>
            <a:r>
              <a:rPr lang="en-US" sz="1200" i="1" dirty="0"/>
              <a:t>(All standards)</a:t>
            </a:r>
          </a:p>
          <a:p>
            <a:pPr lvl="0" indent="-457200" algn="l" rtl="0">
              <a:lnSpc>
                <a:spcPct val="100000"/>
              </a:lnSpc>
              <a:spcBef>
                <a:spcPts val="0"/>
              </a:spcBef>
              <a:spcAft>
                <a:spcPts val="0"/>
              </a:spcAft>
              <a:buClr>
                <a:schemeClr val="lt1"/>
              </a:buClr>
              <a:buSzPts val="2200"/>
              <a:buFont typeface="+mj-lt"/>
              <a:buAutoNum type="arabicPeriod"/>
            </a:pPr>
            <a:r>
              <a:rPr lang="en-US" dirty="0"/>
              <a:t>Use Effective Quality Assurance </a:t>
            </a:r>
            <a:r>
              <a:rPr lang="en-US" sz="1200" dirty="0"/>
              <a:t>– Testing and code reviews catch vulnerabilities early. </a:t>
            </a:r>
            <a:r>
              <a:rPr lang="en-US" sz="1200" i="1" dirty="0"/>
              <a:t>(STD-006-CPP, STD-007-CPP)</a:t>
            </a:r>
          </a:p>
          <a:p>
            <a:pPr lvl="0" indent="-457200" algn="l" rtl="0">
              <a:lnSpc>
                <a:spcPct val="100000"/>
              </a:lnSpc>
              <a:spcBef>
                <a:spcPts val="0"/>
              </a:spcBef>
              <a:spcAft>
                <a:spcPts val="0"/>
              </a:spcAft>
              <a:buClr>
                <a:schemeClr val="lt1"/>
              </a:buClr>
              <a:buSzPts val="2200"/>
              <a:buFont typeface="+mj-lt"/>
              <a:buAutoNum type="arabicPeriod"/>
            </a:pPr>
            <a:r>
              <a:rPr lang="en-US" dirty="0"/>
              <a:t>Adopt Secure Coding Standards </a:t>
            </a:r>
            <a:r>
              <a:rPr lang="en-US" sz="1200" dirty="0"/>
              <a:t>– Follow industry best practices to minimize risks. </a:t>
            </a:r>
            <a:r>
              <a:rPr lang="en-US" sz="1200" i="1" dirty="0"/>
              <a:t>(All standards)</a:t>
            </a:r>
            <a:endParaRPr sz="16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057401"/>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000"/>
              <a:buChar char="•"/>
            </a:pPr>
            <a:r>
              <a:rPr lang="en-US" sz="1600" b="1" dirty="0"/>
              <a:t>Validate Input Length (STD-001-CPP)</a:t>
            </a:r>
            <a:r>
              <a:rPr lang="en-US" sz="1600" dirty="0"/>
              <a:t> – Prevents buffer overflows and memory corruption.</a:t>
            </a:r>
          </a:p>
          <a:p>
            <a:pPr marL="228600" lvl="0" indent="-228600" algn="l" rtl="0">
              <a:lnSpc>
                <a:spcPct val="100000"/>
              </a:lnSpc>
              <a:spcBef>
                <a:spcPts val="0"/>
              </a:spcBef>
              <a:spcAft>
                <a:spcPts val="0"/>
              </a:spcAft>
              <a:buClr>
                <a:schemeClr val="lt1"/>
              </a:buClr>
              <a:buSzPts val="2000"/>
              <a:buChar char="•"/>
            </a:pPr>
            <a:r>
              <a:rPr lang="en-US" sz="1600" b="1" dirty="0"/>
              <a:t>Validate Data Values (STD-002-CPP)</a:t>
            </a:r>
            <a:r>
              <a:rPr lang="en-US" sz="1600" dirty="0"/>
              <a:t> – Ensures proper input validation to prevent crashes or logic errors.</a:t>
            </a:r>
          </a:p>
          <a:p>
            <a:pPr marL="228600" lvl="0" indent="-228600" algn="l" rtl="0">
              <a:lnSpc>
                <a:spcPct val="100000"/>
              </a:lnSpc>
              <a:spcBef>
                <a:spcPts val="0"/>
              </a:spcBef>
              <a:spcAft>
                <a:spcPts val="0"/>
              </a:spcAft>
              <a:buClr>
                <a:schemeClr val="lt1"/>
              </a:buClr>
              <a:buSzPts val="2000"/>
              <a:buChar char="•"/>
            </a:pPr>
            <a:r>
              <a:rPr lang="en-US" sz="1600" b="1" dirty="0"/>
              <a:t>Ensure String Correctness (STD-003-CPP)</a:t>
            </a:r>
            <a:r>
              <a:rPr lang="en-US" sz="1600" dirty="0"/>
              <a:t> – Protects against buffer overflows and injection attacks.</a:t>
            </a:r>
          </a:p>
          <a:p>
            <a:pPr marL="228600" lvl="0" indent="-228600" algn="l" rtl="0">
              <a:lnSpc>
                <a:spcPct val="100000"/>
              </a:lnSpc>
              <a:spcBef>
                <a:spcPts val="0"/>
              </a:spcBef>
              <a:spcAft>
                <a:spcPts val="0"/>
              </a:spcAft>
              <a:buClr>
                <a:schemeClr val="lt1"/>
              </a:buClr>
              <a:buSzPts val="2000"/>
              <a:buChar char="•"/>
            </a:pPr>
            <a:r>
              <a:rPr lang="en-US" sz="1600" b="1" dirty="0"/>
              <a:t>Prevent SQL Injection (STD-004-CPP)</a:t>
            </a:r>
            <a:r>
              <a:rPr lang="en-US" sz="1600" dirty="0"/>
              <a:t> – Uses parameterized queries to prevent database compromise.</a:t>
            </a:r>
          </a:p>
          <a:p>
            <a:pPr marL="228600" lvl="0" indent="-228600" algn="l" rtl="0">
              <a:lnSpc>
                <a:spcPct val="100000"/>
              </a:lnSpc>
              <a:spcBef>
                <a:spcPts val="0"/>
              </a:spcBef>
              <a:spcAft>
                <a:spcPts val="0"/>
              </a:spcAft>
              <a:buClr>
                <a:schemeClr val="lt1"/>
              </a:buClr>
              <a:buSzPts val="2000"/>
              <a:buChar char="•"/>
            </a:pPr>
            <a:r>
              <a:rPr lang="en-US" sz="1600" b="1" dirty="0"/>
              <a:t>Ensure Memory Protection (STD-005-CPP)</a:t>
            </a:r>
            <a:r>
              <a:rPr lang="en-US" sz="1600" dirty="0"/>
              <a:t> – Avoids memory leaks, dangling pointers, and buffer overruns.</a:t>
            </a:r>
          </a:p>
          <a:p>
            <a:pPr marL="228600" lvl="0" indent="-228600" algn="l" rtl="0">
              <a:lnSpc>
                <a:spcPct val="100000"/>
              </a:lnSpc>
              <a:spcBef>
                <a:spcPts val="0"/>
              </a:spcBef>
              <a:spcAft>
                <a:spcPts val="0"/>
              </a:spcAft>
              <a:buClr>
                <a:schemeClr val="lt1"/>
              </a:buClr>
              <a:buSzPts val="2000"/>
              <a:buChar char="•"/>
            </a:pPr>
            <a:r>
              <a:rPr lang="en-US" sz="1600" b="1" dirty="0"/>
              <a:t>Use Assertions to Verify Assumptions (STD-006-CPP)</a:t>
            </a:r>
            <a:r>
              <a:rPr lang="en-US" sz="1600" dirty="0"/>
              <a:t> – Helps catch logic errors early.</a:t>
            </a:r>
          </a:p>
          <a:p>
            <a:pPr marL="228600" lvl="0" indent="-228600" algn="l" rtl="0">
              <a:lnSpc>
                <a:spcPct val="100000"/>
              </a:lnSpc>
              <a:spcBef>
                <a:spcPts val="0"/>
              </a:spcBef>
              <a:spcAft>
                <a:spcPts val="0"/>
              </a:spcAft>
              <a:buClr>
                <a:schemeClr val="lt1"/>
              </a:buClr>
              <a:buSzPts val="2000"/>
              <a:buChar char="•"/>
            </a:pPr>
            <a:r>
              <a:rPr lang="en-US" sz="1600" b="1" dirty="0"/>
              <a:t>Use Exceptions for Error Handling (STD-007-CPP)</a:t>
            </a:r>
            <a:r>
              <a:rPr lang="en-US" sz="1600" dirty="0"/>
              <a:t> – Provides structured error handling.</a:t>
            </a:r>
          </a:p>
          <a:p>
            <a:pPr marL="228600" lvl="0" indent="-228600" algn="l" rtl="0">
              <a:lnSpc>
                <a:spcPct val="100000"/>
              </a:lnSpc>
              <a:spcBef>
                <a:spcPts val="0"/>
              </a:spcBef>
              <a:spcAft>
                <a:spcPts val="0"/>
              </a:spcAft>
              <a:buClr>
                <a:schemeClr val="lt1"/>
              </a:buClr>
              <a:buSzPts val="2000"/>
              <a:buChar char="•"/>
            </a:pPr>
            <a:r>
              <a:rPr lang="en-US" sz="1600" b="1" dirty="0"/>
              <a:t>Avoid Dangerous Functions (STD-008-CPP)</a:t>
            </a:r>
            <a:r>
              <a:rPr lang="en-US" sz="1600" dirty="0"/>
              <a:t> – Replaces unsafe C functions like ‘</a:t>
            </a:r>
            <a:r>
              <a:rPr lang="en-US" sz="1600" dirty="0">
                <a:latin typeface="Cascadia Code" panose="020B0609020000020004" pitchFamily="49" charset="0"/>
                <a:cs typeface="Cascadia Code" panose="020B0609020000020004" pitchFamily="49" charset="0"/>
              </a:rPr>
              <a:t>gets()’ </a:t>
            </a:r>
            <a:r>
              <a:rPr lang="en-US" sz="1600" dirty="0"/>
              <a:t>and ‘</a:t>
            </a:r>
            <a:r>
              <a:rPr lang="en-US" sz="1600" dirty="0" err="1">
                <a:latin typeface="Cascadia Code" panose="020B0609020000020004" pitchFamily="49" charset="0"/>
                <a:cs typeface="Cascadia Code" panose="020B0609020000020004" pitchFamily="49" charset="0"/>
              </a:rPr>
              <a:t>strcpy</a:t>
            </a:r>
            <a:r>
              <a:rPr lang="en-US" sz="1600" dirty="0">
                <a:latin typeface="Cascadia Code" panose="020B0609020000020004" pitchFamily="49" charset="0"/>
                <a:cs typeface="Cascadia Code" panose="020B0609020000020004" pitchFamily="49" charset="0"/>
              </a:rPr>
              <a:t>()’ </a:t>
            </a:r>
          </a:p>
          <a:p>
            <a:pPr marL="228600" lvl="0" indent="-228600" algn="l" rtl="0">
              <a:lnSpc>
                <a:spcPct val="100000"/>
              </a:lnSpc>
              <a:spcBef>
                <a:spcPts val="0"/>
              </a:spcBef>
              <a:spcAft>
                <a:spcPts val="0"/>
              </a:spcAft>
              <a:buClr>
                <a:schemeClr val="lt1"/>
              </a:buClr>
              <a:buSzPts val="2000"/>
              <a:buChar char="•"/>
            </a:pPr>
            <a:r>
              <a:rPr lang="en-US" sz="1600" b="1" dirty="0"/>
              <a:t>Use Secure Random Number Generation (STD-009-CPP)</a:t>
            </a:r>
            <a:r>
              <a:rPr lang="en-US" sz="1600" dirty="0"/>
              <a:t> – Prevents predictable security flaws.</a:t>
            </a:r>
            <a:endParaRPr lang="en-US" sz="1600" dirty="0">
              <a:latin typeface="Century Gothic" panose="020B0502020202020204" pitchFamily="34" charset="0"/>
            </a:endParaRPr>
          </a:p>
          <a:p>
            <a:pPr marL="228600" lvl="0" indent="-228600" algn="l" rtl="0">
              <a:lnSpc>
                <a:spcPct val="100000"/>
              </a:lnSpc>
              <a:spcBef>
                <a:spcPts val="0"/>
              </a:spcBef>
              <a:spcAft>
                <a:spcPts val="0"/>
              </a:spcAft>
              <a:buClr>
                <a:schemeClr val="lt1"/>
              </a:buClr>
              <a:buSzPts val="2000"/>
              <a:buChar char="•"/>
            </a:pPr>
            <a:r>
              <a:rPr lang="en-US" sz="1600" b="1" dirty="0"/>
              <a:t>Avoid Hardcoded Sensitive Data (STD-010-CPP)</a:t>
            </a:r>
            <a:r>
              <a:rPr lang="en-US" sz="1600" dirty="0"/>
              <a:t> – Ensures credentials and keys are stored securely.</a:t>
            </a:r>
            <a:endParaRPr lang="en-US" sz="16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endParaRPr lang="en-US" sz="1200" dirty="0">
              <a:latin typeface="Century Gothic" panose="020B0502020202020204" pitchFamily="34" charset="0"/>
              <a:cs typeface="Cascadia Code" panose="020B0609020000020004" pitchFamily="49" charset="0"/>
            </a:endParaRPr>
          </a:p>
          <a:p>
            <a:pPr marL="0" lvl="0" indent="0" algn="l" rtl="0">
              <a:lnSpc>
                <a:spcPct val="90000"/>
              </a:lnSpc>
              <a:spcBef>
                <a:spcPts val="0"/>
              </a:spcBef>
              <a:spcAft>
                <a:spcPts val="0"/>
              </a:spcAft>
              <a:buClr>
                <a:schemeClr val="lt1"/>
              </a:buClr>
              <a:buSzPts val="2000"/>
              <a:buNone/>
            </a:pPr>
            <a:r>
              <a:rPr lang="en-US" sz="1200" dirty="0">
                <a:latin typeface="Century Gothic" panose="020B0502020202020204" pitchFamily="34" charset="0"/>
                <a:cs typeface="Cascadia Code" panose="020B0609020000020004" pitchFamily="49" charset="0"/>
              </a:rPr>
              <a:t>Prioritization:</a:t>
            </a:r>
          </a:p>
          <a:p>
            <a:pPr marL="171450" indent="-171450">
              <a:lnSpc>
                <a:spcPct val="150000"/>
              </a:lnSpc>
              <a:spcBef>
                <a:spcPts val="0"/>
              </a:spcBef>
              <a:buSzPts val="2000"/>
            </a:pPr>
            <a:r>
              <a:rPr lang="en-US" sz="1200" b="1" dirty="0"/>
              <a:t>High Priority</a:t>
            </a:r>
            <a:r>
              <a:rPr lang="en-US" sz="1200" dirty="0"/>
              <a:t>: SQL Injection, Memory Protection, and Hardcoded Credentials are critical because they can lead to severe data breaches.</a:t>
            </a:r>
          </a:p>
          <a:p>
            <a:pPr marL="171450" indent="-171450">
              <a:lnSpc>
                <a:spcPct val="150000"/>
              </a:lnSpc>
              <a:spcBef>
                <a:spcPts val="0"/>
              </a:spcBef>
              <a:buSzPts val="2000"/>
            </a:pPr>
            <a:r>
              <a:rPr lang="en-US" sz="1200" b="1" dirty="0"/>
              <a:t>Medium Priority</a:t>
            </a:r>
            <a:r>
              <a:rPr lang="en-US" sz="1200" dirty="0"/>
              <a:t>: Input Validation, String Correctness, and Secure Random Number Generation are essential but less immediate threats.</a:t>
            </a:r>
          </a:p>
          <a:p>
            <a:pPr marL="171450" indent="-171450">
              <a:lnSpc>
                <a:spcPct val="150000"/>
              </a:lnSpc>
              <a:spcBef>
                <a:spcPts val="0"/>
              </a:spcBef>
              <a:buSzPts val="2000"/>
            </a:pPr>
            <a:r>
              <a:rPr lang="en-US" sz="1200" b="1" dirty="0"/>
              <a:t>Lower Priority</a:t>
            </a:r>
            <a:r>
              <a:rPr lang="en-US" sz="1200" dirty="0"/>
              <a:t>: Assertions and Error Handling improve security but are not direct security threats.</a:t>
            </a:r>
            <a:endParaRPr lang="en-US" sz="1200" dirty="0">
              <a:latin typeface="Century Gothic" panose="020B0502020202020204" pitchFamily="34" charset="0"/>
              <a:cs typeface="Cascadia Code" panose="020B0609020000020004" pitchFamily="49" charset="0"/>
            </a:endParaRPr>
          </a:p>
          <a:p>
            <a:pPr marL="228600" lvl="0" indent="-228600" algn="l" rtl="0">
              <a:lnSpc>
                <a:spcPct val="90000"/>
              </a:lnSpc>
              <a:spcBef>
                <a:spcPts val="0"/>
              </a:spcBef>
              <a:spcAft>
                <a:spcPts val="0"/>
              </a:spcAft>
              <a:buClr>
                <a:schemeClr val="lt1"/>
              </a:buClr>
              <a:buSzPts val="2000"/>
              <a:buChar char="•"/>
            </a:pPr>
            <a:endParaRPr lang="en-US" sz="1200" dirty="0">
              <a:latin typeface="Cascadia Code" panose="020B0609020000020004" pitchFamily="49" charset="0"/>
              <a:cs typeface="Cascadia Code" panose="020B0609020000020004" pitchFamily="49"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2000"/>
              <a:buChar char="•"/>
            </a:pPr>
            <a:r>
              <a:rPr lang="en-US" sz="2400" b="1" dirty="0"/>
              <a:t>Encryption in Flight: </a:t>
            </a:r>
            <a:r>
              <a:rPr lang="en-US" dirty="0"/>
              <a:t>Protects data as it moves over networks using TLS (Transport Layer Security) to prevent interception.</a:t>
            </a:r>
          </a:p>
          <a:p>
            <a:pPr marL="228600" lvl="0" indent="-228600" algn="l" rtl="0">
              <a:lnSpc>
                <a:spcPct val="150000"/>
              </a:lnSpc>
              <a:spcBef>
                <a:spcPts val="0"/>
              </a:spcBef>
              <a:spcAft>
                <a:spcPts val="0"/>
              </a:spcAft>
              <a:buClr>
                <a:schemeClr val="lt1"/>
              </a:buClr>
              <a:buSzPts val="2000"/>
              <a:buChar char="•"/>
            </a:pPr>
            <a:r>
              <a:rPr lang="en-US" sz="2400" b="1" dirty="0"/>
              <a:t>Encryption at Rest: </a:t>
            </a:r>
            <a:r>
              <a:rPr lang="en-US" dirty="0"/>
              <a:t>Ensures stored data is protected using AES-256 encryption to prevent unauthorized access.</a:t>
            </a:r>
          </a:p>
          <a:p>
            <a:pPr marL="228600" lvl="0" indent="-228600" algn="l" rtl="0">
              <a:lnSpc>
                <a:spcPct val="150000"/>
              </a:lnSpc>
              <a:spcBef>
                <a:spcPts val="0"/>
              </a:spcBef>
              <a:spcAft>
                <a:spcPts val="0"/>
              </a:spcAft>
              <a:buClr>
                <a:schemeClr val="lt1"/>
              </a:buClr>
              <a:buSzPts val="2000"/>
              <a:buChar char="•"/>
            </a:pPr>
            <a:r>
              <a:rPr lang="en-US" sz="2400" b="1" dirty="0"/>
              <a:t>Encryption in Use: </a:t>
            </a:r>
            <a:r>
              <a:rPr lang="en-US" dirty="0"/>
              <a:t>Secures data while being processed using memory encryption techniques like Intel SGX or homomorphic encryption.</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2400"/>
              <a:buChar char="•"/>
            </a:pPr>
            <a:r>
              <a:rPr lang="en-US" sz="2800" b="1" dirty="0"/>
              <a:t>Authentication: </a:t>
            </a:r>
            <a:r>
              <a:rPr lang="en-US" sz="2400" dirty="0"/>
              <a:t>Requires multi-factor authentication (MFA) to verify user identity before granting access.</a:t>
            </a:r>
          </a:p>
          <a:p>
            <a:pPr marL="228600" lvl="0" indent="-228600" algn="l" rtl="0">
              <a:lnSpc>
                <a:spcPct val="150000"/>
              </a:lnSpc>
              <a:spcBef>
                <a:spcPts val="0"/>
              </a:spcBef>
              <a:spcAft>
                <a:spcPts val="0"/>
              </a:spcAft>
              <a:buClr>
                <a:schemeClr val="lt1"/>
              </a:buClr>
              <a:buSzPts val="2400"/>
              <a:buChar char="•"/>
            </a:pPr>
            <a:r>
              <a:rPr lang="en-US" sz="2800" b="1" dirty="0"/>
              <a:t>Authorization: </a:t>
            </a:r>
            <a:r>
              <a:rPr lang="en-US" sz="2400" dirty="0"/>
              <a:t>Implements role-based access control (RBAC) to limit permissions based on user roles.</a:t>
            </a:r>
          </a:p>
          <a:p>
            <a:pPr marL="228600" lvl="0" indent="-228600" algn="l" rtl="0">
              <a:lnSpc>
                <a:spcPct val="150000"/>
              </a:lnSpc>
              <a:spcBef>
                <a:spcPts val="0"/>
              </a:spcBef>
              <a:spcAft>
                <a:spcPts val="0"/>
              </a:spcAft>
              <a:buClr>
                <a:schemeClr val="lt1"/>
              </a:buClr>
              <a:buSzPts val="2400"/>
              <a:buChar char="•"/>
            </a:pPr>
            <a:r>
              <a:rPr lang="en-US" sz="2800" b="1" dirty="0"/>
              <a:t>Accounting: </a:t>
            </a:r>
            <a:r>
              <a:rPr lang="en-US" sz="2400" dirty="0"/>
              <a:t>Logs user activity, including logins, data access, and system changes, for auditing and compliance.</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4C6D-7E8C-BD42-46F4-FA2354356031}"/>
              </a:ext>
            </a:extLst>
          </p:cNvPr>
          <p:cNvSpPr>
            <a:spLocks noGrp="1"/>
          </p:cNvSpPr>
          <p:nvPr>
            <p:ph type="title"/>
          </p:nvPr>
        </p:nvSpPr>
        <p:spPr>
          <a:xfrm>
            <a:off x="2807708" y="338860"/>
            <a:ext cx="8610600" cy="1293028"/>
          </a:xfrm>
        </p:spPr>
        <p:txBody>
          <a:bodyPr/>
          <a:lstStyle/>
          <a:p>
            <a:r>
              <a:rPr lang="en-US" dirty="0"/>
              <a:t>Unit Test: Does Input Validation Prevent Buffer Overflow?</a:t>
            </a:r>
          </a:p>
        </p:txBody>
      </p:sp>
      <p:sp>
        <p:nvSpPr>
          <p:cNvPr id="3" name="Text Placeholder 2">
            <a:extLst>
              <a:ext uri="{FF2B5EF4-FFF2-40B4-BE49-F238E27FC236}">
                <a16:creationId xmlns:a16="http://schemas.microsoft.com/office/drawing/2014/main" id="{27023E8D-18E1-3F5D-2488-C41260A7FB05}"/>
              </a:ext>
            </a:extLst>
          </p:cNvPr>
          <p:cNvSpPr>
            <a:spLocks noGrp="1"/>
          </p:cNvSpPr>
          <p:nvPr>
            <p:ph type="body" idx="1"/>
          </p:nvPr>
        </p:nvSpPr>
        <p:spPr>
          <a:xfrm>
            <a:off x="278394" y="1479467"/>
            <a:ext cx="4800600" cy="2291960"/>
          </a:xfrm>
        </p:spPr>
        <p:txBody>
          <a:bodyPr>
            <a:normAutofit lnSpcReduction="10000"/>
          </a:bodyPr>
          <a:lstStyle/>
          <a:p>
            <a:pPr marL="114300" indent="0">
              <a:buNone/>
            </a:pPr>
            <a:r>
              <a:rPr lang="en-US" dirty="0"/>
              <a:t>This test checks if input validation correctly prevents buffer overflows. The test attempted to write a string larger than the allocated buffer, and the failure confirms that validation is missing or insufficient.</a:t>
            </a:r>
          </a:p>
        </p:txBody>
      </p:sp>
      <p:pic>
        <p:nvPicPr>
          <p:cNvPr id="5" name="Picture 4">
            <a:extLst>
              <a:ext uri="{FF2B5EF4-FFF2-40B4-BE49-F238E27FC236}">
                <a16:creationId xmlns:a16="http://schemas.microsoft.com/office/drawing/2014/main" id="{478607CA-1941-15C5-E55D-AEFDE5DFA555}"/>
              </a:ext>
            </a:extLst>
          </p:cNvPr>
          <p:cNvPicPr>
            <a:picLocks noChangeAspect="1"/>
          </p:cNvPicPr>
          <p:nvPr/>
        </p:nvPicPr>
        <p:blipFill>
          <a:blip r:embed="rId2"/>
          <a:stretch>
            <a:fillRect/>
          </a:stretch>
        </p:blipFill>
        <p:spPr>
          <a:xfrm>
            <a:off x="5167837" y="1654903"/>
            <a:ext cx="5432447" cy="1774097"/>
          </a:xfrm>
          <a:prstGeom prst="rect">
            <a:avLst/>
          </a:prstGeom>
        </p:spPr>
      </p:pic>
      <p:pic>
        <p:nvPicPr>
          <p:cNvPr id="9" name="Picture 8">
            <a:extLst>
              <a:ext uri="{FF2B5EF4-FFF2-40B4-BE49-F238E27FC236}">
                <a16:creationId xmlns:a16="http://schemas.microsoft.com/office/drawing/2014/main" id="{24FA90FD-0DD7-98A0-01ED-74326106BB7D}"/>
              </a:ext>
            </a:extLst>
          </p:cNvPr>
          <p:cNvPicPr>
            <a:picLocks noChangeAspect="1"/>
          </p:cNvPicPr>
          <p:nvPr/>
        </p:nvPicPr>
        <p:blipFill>
          <a:blip r:embed="rId3"/>
          <a:stretch>
            <a:fillRect/>
          </a:stretch>
        </p:blipFill>
        <p:spPr>
          <a:xfrm>
            <a:off x="1859246" y="3771427"/>
            <a:ext cx="8334201" cy="2684244"/>
          </a:xfrm>
          <a:prstGeom prst="rect">
            <a:avLst/>
          </a:prstGeom>
        </p:spPr>
      </p:pic>
    </p:spTree>
    <p:extLst>
      <p:ext uri="{BB962C8B-B14F-4D97-AF65-F5344CB8AC3E}">
        <p14:creationId xmlns:p14="http://schemas.microsoft.com/office/powerpoint/2010/main" val="516630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734</TotalTime>
  <Words>1429</Words>
  <Application>Microsoft Office PowerPoint</Application>
  <PresentationFormat>Widescreen</PresentationFormat>
  <Paragraphs>86</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Cascadia Code</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 Does Input Validation Prevent Buffer Overflow?</vt:lpstr>
      <vt:lpstr>Unit Test: Are Hardcoded Credentials Being Used?</vt:lpstr>
      <vt:lpstr>Unit Test: Is SQL Injection Prevented?</vt:lpstr>
      <vt:lpstr>Unit Test: Is Memory Access Safe?</vt:lpstr>
      <vt:lpstr>Unit Test: Are Unsafe Functions Avoided?</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Doug Rowland</cp:lastModifiedBy>
  <cp:revision>5</cp:revision>
  <dcterms:created xsi:type="dcterms:W3CDTF">2020-08-19T17:59:24Z</dcterms:created>
  <dcterms:modified xsi:type="dcterms:W3CDTF">2025-02-23T05:05:08Z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