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DEB-75BB-4F4D-A878-85B68012863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6F72-0733-492E-9A8C-1BDC80A8E75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80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DEB-75BB-4F4D-A878-85B68012863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6F72-0733-492E-9A8C-1BDC80A8E7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01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DEB-75BB-4F4D-A878-85B68012863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6F72-0733-492E-9A8C-1BDC80A8E7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45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DEB-75BB-4F4D-A878-85B68012863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6F72-0733-492E-9A8C-1BDC80A8E7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74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DEB-75BB-4F4D-A878-85B68012863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6F72-0733-492E-9A8C-1BDC80A8E75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40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DEB-75BB-4F4D-A878-85B68012863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6F72-0733-492E-9A8C-1BDC80A8E7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28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DEB-75BB-4F4D-A878-85B68012863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6F72-0733-492E-9A8C-1BDC80A8E7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9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DEB-75BB-4F4D-A878-85B68012863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6F72-0733-492E-9A8C-1BDC80A8E7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31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DEB-75BB-4F4D-A878-85B68012863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6F72-0733-492E-9A8C-1BDC80A8E7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21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637DEB-75BB-4F4D-A878-85B68012863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4A6F72-0733-492E-9A8C-1BDC80A8E7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86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DEB-75BB-4F4D-A878-85B68012863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6F72-0733-492E-9A8C-1BDC80A8E7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37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637DEB-75BB-4F4D-A878-85B68012863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4A6F72-0733-492E-9A8C-1BDC80A8E75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Crud-</a:t>
            </a:r>
            <a:r>
              <a:rPr lang="en-US" dirty="0" err="1" smtClean="0"/>
              <a:t>mvc</a:t>
            </a:r>
            <a:r>
              <a:rPr lang="en-US" dirty="0" smtClean="0"/>
              <a:t> application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Doketov</a:t>
            </a:r>
            <a:r>
              <a:rPr lang="en-US" dirty="0" smtClean="0"/>
              <a:t> alexander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34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PAGE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767" y="2021004"/>
            <a:ext cx="75914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0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PAGE HOVER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747" y="2144525"/>
            <a:ext cx="49530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2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USERS LIST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167" y="2028458"/>
            <a:ext cx="88106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2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OF USER PAGE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55" y="1860176"/>
            <a:ext cx="61912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7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CONFIRMATION OF DELETING PAGE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242" y="2158814"/>
            <a:ext cx="45624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PAGE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9840" y="1852979"/>
            <a:ext cx="4876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355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22</Words>
  <Application>Microsoft Office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Ретро</vt:lpstr>
      <vt:lpstr>Crud-mvc application</vt:lpstr>
      <vt:lpstr>WELCOME PAGE</vt:lpstr>
      <vt:lpstr>WELCOME PAGE HOVER</vt:lpstr>
      <vt:lpstr>ALL USERS LIST</vt:lpstr>
      <vt:lpstr>ADDITION OF USER PAGE</vt:lpstr>
      <vt:lpstr>CONFIRMATION OF DELETING PAGE</vt:lpstr>
      <vt:lpstr>UPDATING PAGE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Crud-mvc application</dc:title>
  <dc:creator>Александр Докетов</dc:creator>
  <cp:lastModifiedBy>Александр Докетов</cp:lastModifiedBy>
  <cp:revision>4</cp:revision>
  <dcterms:created xsi:type="dcterms:W3CDTF">2022-11-08T12:38:33Z</dcterms:created>
  <dcterms:modified xsi:type="dcterms:W3CDTF">2022-11-08T20:34:54Z</dcterms:modified>
</cp:coreProperties>
</file>