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석희[ 학부휴학 / 컴퓨터학과 ]" initials="김학/컴]" lastIdx="3" clrIdx="0">
    <p:extLst>
      <p:ext uri="{19B8F6BF-5375-455C-9EA6-DF929625EA0E}">
        <p15:presenceInfo xmlns:p15="http://schemas.microsoft.com/office/powerpoint/2012/main" userId="김석희[ 학부휴학 / 컴퓨터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DF20-0E1F-401B-AE95-DE114DBA3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4081BC-2CB6-4F1D-8CA8-D1421CF5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A1BF7-CDC9-4665-B8FE-D9C08C28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E98A2-78D3-4B18-85D9-59191E2D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8F6A7-2353-4C6C-99B6-DA855DAB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C64A4-34F1-462F-801F-C45E4989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EB964-A997-4B02-B99C-B1482F3F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1B313-3DCC-49F9-BE2A-3E72F92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7B176-E0FD-4714-9AB7-D20EAD23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524E-75E2-4019-A59D-8BBBC68D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0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EC8F68-81D8-4E92-868E-D9B7B65A4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8A420-643D-40EA-886C-985BBCE20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41386-BA41-44AE-8A1D-CD88C31C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6C356-C3FC-4C07-874A-A91375B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D41BB3-1C18-4E54-A3AC-28E18794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0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A7310-FB03-4B3F-B644-E86E0FE7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3078-118D-462E-BEE1-392DA2BF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BDE3A-3A8B-432F-A95C-C3E95C2F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3EDB7-2CD6-42A0-AA50-BD15CD92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2E06A-C852-4788-A1A5-00BE77AB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6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B7B2-E019-42E5-95F3-66C44FF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08BD5-172B-4407-9F93-C80C5064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4C157-FB7D-4C06-9341-3FC0D16B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1A84D-3F4C-4DDB-A650-F89939F4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4D30D-1901-4B51-ADFC-12B687C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0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BBF72-F8A8-47B3-8E2A-08A867EA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9334C-728C-4C48-83BF-F83A5AD9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DD630-938B-4D45-9885-7C655A809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DCE54E-F441-4A21-B00F-C508022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0CFB2C-5CAD-443D-99CC-0CE80D3C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13838-F284-40E2-AFB6-CD05A39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9810-6E18-4094-A298-0010723A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22EB9-8819-4EB3-89EF-5CF303369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CBEC5-C18D-4CEE-B57A-C8E46375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AFF8FA-CBE8-43A8-9A9F-C864D8E56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C4FB9F-0586-45D5-8CCF-D78C6916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C57CFE-B416-4060-A255-77D8C605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A5135-9780-4B2E-BBAA-F586BFA5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6B9C2-FA47-4B98-B8B8-27C13C4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0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BDC9-F66F-472C-B272-245DDEA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5235C2-AF66-4FFA-8317-F6AA09C4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DC27A-8C9D-4694-BC1A-CA62A0A7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4C8AC-2DFD-4437-BD9A-BA8441FF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4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B2499-31C4-43CB-87A9-4140D280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F1B266-4C06-405B-9E6B-089FF35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85427-C76C-44B1-8148-39096B9E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5DCB7-9AD5-4793-B605-41387EC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0E046-C56E-473A-8513-AD9C73B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8C972-B6DE-4887-8C67-B2ADED9F0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9C37C-D83E-40FD-A4B8-805BCCD8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2B79C-0BB0-49E1-B7A3-6123A106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84B4C4-11FF-48AD-B900-4AE0E69C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46C2B-A3DD-4E43-AEAF-B3C6E388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EDE29-781D-4F27-9C31-452321156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42193F-6CF1-46BA-B60F-8EACD9957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D3439-DF71-4F89-B534-F9406C10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0D3E5-09B1-4A88-B96D-DE22CC49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781F36-65D6-44B9-9AAA-E083DCEB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B495FC-0E63-4CD1-96B1-16F1B4C2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729F5-955E-4933-8D4F-66AC4AAD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1D578-F3F0-4541-9D7D-853CAB45D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B2D5-C843-415B-A96C-AFAFFAABBE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9871C-C0CE-497A-A960-727F56CCF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D481E-BCB7-43F5-A723-A20B58D5E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73E4-C71D-418D-93DD-CEA7C15FA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3FA29C0-2933-4316-BFA2-A2305FD287AB}"/>
              </a:ext>
            </a:extLst>
          </p:cNvPr>
          <p:cNvSpPr/>
          <p:nvPr/>
        </p:nvSpPr>
        <p:spPr>
          <a:xfrm>
            <a:off x="2060294" y="78865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B44069E-F834-456C-A82C-018537467090}"/>
              </a:ext>
            </a:extLst>
          </p:cNvPr>
          <p:cNvSpPr/>
          <p:nvPr/>
        </p:nvSpPr>
        <p:spPr>
          <a:xfrm>
            <a:off x="2968907" y="1597124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./bin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40AC76-82C0-4734-BC1A-76A84B83EABB}"/>
              </a:ext>
            </a:extLst>
          </p:cNvPr>
          <p:cNvSpPr/>
          <p:nvPr/>
        </p:nvSpPr>
        <p:spPr>
          <a:xfrm>
            <a:off x="2980480" y="2304588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./config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F5EE8E-8134-4DE7-93B1-87339479B5FF}"/>
              </a:ext>
            </a:extLst>
          </p:cNvPr>
          <p:cNvSpPr/>
          <p:nvPr/>
        </p:nvSpPr>
        <p:spPr>
          <a:xfrm>
            <a:off x="2968907" y="3010646"/>
            <a:ext cx="138317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EA4233-2F24-4E58-A28F-F3F29FB7B3D1}"/>
              </a:ext>
            </a:extLst>
          </p:cNvPr>
          <p:cNvSpPr/>
          <p:nvPr/>
        </p:nvSpPr>
        <p:spPr>
          <a:xfrm>
            <a:off x="2980480" y="3705133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./logs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0DB7D1-BB66-45B7-977D-B584CEB671DD}"/>
              </a:ext>
            </a:extLst>
          </p:cNvPr>
          <p:cNvSpPr/>
          <p:nvPr/>
        </p:nvSpPr>
        <p:spPr>
          <a:xfrm>
            <a:off x="2980480" y="4399620"/>
            <a:ext cx="123849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./plugins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41ABF2-2ED4-4E84-A864-A253006C6D69}"/>
              </a:ext>
            </a:extLst>
          </p:cNvPr>
          <p:cNvSpPr/>
          <p:nvPr/>
        </p:nvSpPr>
        <p:spPr>
          <a:xfrm>
            <a:off x="2980480" y="5094107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CB2596-2AE3-4608-AAE3-8461F03867B2}"/>
              </a:ext>
            </a:extLst>
          </p:cNvPr>
          <p:cNvSpPr txBox="1"/>
          <p:nvPr/>
        </p:nvSpPr>
        <p:spPr>
          <a:xfrm>
            <a:off x="8963798" y="3652083"/>
            <a:ext cx="1421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Entry point:</a:t>
            </a:r>
          </a:p>
          <a:p>
            <a:r>
              <a:rPr lang="en-US" altLang="ko-KR" dirty="0"/>
              <a:t>./bin/start.js</a:t>
            </a:r>
            <a:endParaRPr lang="ko-KR" altLang="en-US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9FC721C-2E10-49C3-AAE2-970126BCC405}"/>
              </a:ext>
            </a:extLst>
          </p:cNvPr>
          <p:cNvCxnSpPr>
            <a:stCxn id="5" idx="3"/>
            <a:endCxn id="10" idx="2"/>
          </p:cNvCxnSpPr>
          <p:nvPr/>
        </p:nvCxnSpPr>
        <p:spPr>
          <a:xfrm flipH="1">
            <a:off x="3437680" y="1801436"/>
            <a:ext cx="445627" cy="3701294"/>
          </a:xfrm>
          <a:prstGeom prst="bentConnector4">
            <a:avLst>
              <a:gd name="adj1" fmla="val -1144801"/>
              <a:gd name="adj2" fmla="val 106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46A2E-B379-472C-A900-5D38B37C2E21}"/>
              </a:ext>
            </a:extLst>
          </p:cNvPr>
          <p:cNvCxnSpPr>
            <a:stCxn id="10" idx="3"/>
            <a:endCxn id="6" idx="3"/>
          </p:cNvCxnSpPr>
          <p:nvPr/>
        </p:nvCxnSpPr>
        <p:spPr>
          <a:xfrm flipV="1">
            <a:off x="3894880" y="2508900"/>
            <a:ext cx="324092" cy="2789519"/>
          </a:xfrm>
          <a:prstGeom prst="bentConnector3">
            <a:avLst>
              <a:gd name="adj1" fmla="val 1295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FCEF641-2239-4954-8312-2217CBE60404}"/>
              </a:ext>
            </a:extLst>
          </p:cNvPr>
          <p:cNvCxnSpPr>
            <a:stCxn id="10" idx="3"/>
            <a:endCxn id="7" idx="3"/>
          </p:cNvCxnSpPr>
          <p:nvPr/>
        </p:nvCxnSpPr>
        <p:spPr>
          <a:xfrm flipV="1">
            <a:off x="3894880" y="3214958"/>
            <a:ext cx="457200" cy="2083461"/>
          </a:xfrm>
          <a:prstGeom prst="bentConnector3">
            <a:avLst>
              <a:gd name="adj1" fmla="val 871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86C8D4F2-F79D-4898-920A-C5EDD65459D8}"/>
              </a:ext>
            </a:extLst>
          </p:cNvPr>
          <p:cNvCxnSpPr>
            <a:stCxn id="10" idx="3"/>
            <a:endCxn id="8" idx="3"/>
          </p:cNvCxnSpPr>
          <p:nvPr/>
        </p:nvCxnSpPr>
        <p:spPr>
          <a:xfrm flipV="1">
            <a:off x="3894880" y="3909445"/>
            <a:ext cx="12700" cy="1388974"/>
          </a:xfrm>
          <a:prstGeom prst="bentConnector3">
            <a:avLst>
              <a:gd name="adj1" fmla="val 29962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8042960-080B-4719-BE8B-1C5ED859E269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V="1">
            <a:off x="3894880" y="4603932"/>
            <a:ext cx="324092" cy="694487"/>
          </a:xfrm>
          <a:prstGeom prst="bentConnector3">
            <a:avLst>
              <a:gd name="adj1" fmla="val 1113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6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E47A08-F26A-4947-A0CC-9E7F39158919}"/>
              </a:ext>
            </a:extLst>
          </p:cNvPr>
          <p:cNvSpPr/>
          <p:nvPr/>
        </p:nvSpPr>
        <p:spPr>
          <a:xfrm>
            <a:off x="1929267" y="218454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endParaRPr lang="ko-KR" altLang="en-US" dirty="0" err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8AAE5F6-DAA3-4F48-808B-3D93E377300D}"/>
              </a:ext>
            </a:extLst>
          </p:cNvPr>
          <p:cNvSpPr/>
          <p:nvPr/>
        </p:nvSpPr>
        <p:spPr>
          <a:xfrm>
            <a:off x="1929267" y="1620173"/>
            <a:ext cx="1689904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err="1"/>
              <a:t>expressApp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9B988D-1E6D-424C-BD1F-6628621476D7}"/>
              </a:ext>
            </a:extLst>
          </p:cNvPr>
          <p:cNvSpPr/>
          <p:nvPr/>
        </p:nvSpPr>
        <p:spPr>
          <a:xfrm>
            <a:off x="3122117" y="3641025"/>
            <a:ext cx="756213" cy="408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/>
              <a:t>api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8FE4EB-74D0-4B67-BCB8-C813F4D4E7EA}"/>
              </a:ext>
            </a:extLst>
          </p:cNvPr>
          <p:cNvSpPr/>
          <p:nvPr/>
        </p:nvSpPr>
        <p:spPr>
          <a:xfrm>
            <a:off x="868822" y="3539774"/>
            <a:ext cx="11267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Web UI</a:t>
            </a:r>
          </a:p>
          <a:p>
            <a:pPr algn="ctr"/>
            <a:r>
              <a:rPr lang="en-US" altLang="ko-KR" dirty="0"/>
              <a:t>(react)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62F0EC8-40E9-48B0-AB4B-3888FE4EE4A1}"/>
              </a:ext>
            </a:extLst>
          </p:cNvPr>
          <p:cNvSpPr/>
          <p:nvPr/>
        </p:nvSpPr>
        <p:spPr>
          <a:xfrm>
            <a:off x="1929267" y="2307337"/>
            <a:ext cx="1689904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CF95FB-7B05-4A9E-8E79-7504E172B3FD}"/>
              </a:ext>
            </a:extLst>
          </p:cNvPr>
          <p:cNvCxnSpPr>
            <a:stCxn id="7" idx="2"/>
            <a:endCxn id="46" idx="0"/>
          </p:cNvCxnSpPr>
          <p:nvPr/>
        </p:nvCxnSpPr>
        <p:spPr>
          <a:xfrm>
            <a:off x="2774219" y="2028796"/>
            <a:ext cx="0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14CF3D3-7AE6-4F08-AF48-AA422EF6C452}"/>
              </a:ext>
            </a:extLst>
          </p:cNvPr>
          <p:cNvSpPr/>
          <p:nvPr/>
        </p:nvSpPr>
        <p:spPr>
          <a:xfrm>
            <a:off x="9001187" y="111128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/process/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5E4A647-DE66-426A-89AE-E09F53991D88}"/>
              </a:ext>
            </a:extLst>
          </p:cNvPr>
          <p:cNvSpPr/>
          <p:nvPr/>
        </p:nvSpPr>
        <p:spPr>
          <a:xfrm>
            <a:off x="8889357" y="4795798"/>
            <a:ext cx="292839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r>
              <a:rPr lang="en-US" altLang="ko-KR" dirty="0" err="1"/>
              <a:t>bookshelf.db</a:t>
            </a:r>
            <a:endParaRPr lang="ko-KR" altLang="en-US" dirty="0"/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87402646-8291-43FE-A4E5-D11B0E90FE83}"/>
              </a:ext>
            </a:extLst>
          </p:cNvPr>
          <p:cNvCxnSpPr>
            <a:stCxn id="73" idx="1"/>
            <a:endCxn id="66" idx="3"/>
          </p:cNvCxnSpPr>
          <p:nvPr/>
        </p:nvCxnSpPr>
        <p:spPr>
          <a:xfrm rot="10800000" flipV="1">
            <a:off x="7328747" y="315439"/>
            <a:ext cx="1672441" cy="305125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78AB267-1047-44B3-A816-B0AA81D6A80F}"/>
              </a:ext>
            </a:extLst>
          </p:cNvPr>
          <p:cNvGrpSpPr/>
          <p:nvPr/>
        </p:nvGrpSpPr>
        <p:grpSpPr>
          <a:xfrm>
            <a:off x="9429452" y="840038"/>
            <a:ext cx="1724628" cy="2523411"/>
            <a:chOff x="5416951" y="1983474"/>
            <a:chExt cx="1724628" cy="2523411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D028560-9877-4DC5-BDDC-823C1FAC0AA5}"/>
                </a:ext>
              </a:extLst>
            </p:cNvPr>
            <p:cNvSpPr/>
            <p:nvPr/>
          </p:nvSpPr>
          <p:spPr>
            <a:xfrm>
              <a:off x="5416951" y="2332623"/>
              <a:ext cx="1724628" cy="217426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77F8D49-03CA-4B30-A3F0-F8727C468730}"/>
                </a:ext>
              </a:extLst>
            </p:cNvPr>
            <p:cNvSpPr/>
            <p:nvPr/>
          </p:nvSpPr>
          <p:spPr>
            <a:xfrm>
              <a:off x="5532699" y="241364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scan</a:t>
              </a:r>
              <a:endParaRPr lang="ko-KR" altLang="en-US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28C9248-3538-4887-BF4A-5AA03AE0BC1C}"/>
                </a:ext>
              </a:extLst>
            </p:cNvPr>
            <p:cNvSpPr/>
            <p:nvPr/>
          </p:nvSpPr>
          <p:spPr>
            <a:xfrm>
              <a:off x="5532699" y="294958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watch</a:t>
              </a:r>
              <a:endParaRPr lang="ko-KR" altLang="en-US" dirty="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B3AC67E-F116-4FEE-985D-6149734B1730}"/>
                </a:ext>
              </a:extLst>
            </p:cNvPr>
            <p:cNvSpPr/>
            <p:nvPr/>
          </p:nvSpPr>
          <p:spPr>
            <a:xfrm>
              <a:off x="5532699" y="3482022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/>
                <a:t>thumbnail</a:t>
              </a:r>
              <a:endParaRPr lang="ko-KR" altLang="en-US" dirty="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4B4A486-E09F-4F53-8FC1-BFB5F7892A5E}"/>
                </a:ext>
              </a:extLst>
            </p:cNvPr>
            <p:cNvSpPr/>
            <p:nvPr/>
          </p:nvSpPr>
          <p:spPr>
            <a:xfrm>
              <a:off x="5532699" y="4014457"/>
              <a:ext cx="1493134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ko-KR" dirty="0" err="1"/>
                <a:t>etc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E1DF6C-55C8-42D2-9EA2-0D0897318972}"/>
                </a:ext>
              </a:extLst>
            </p:cNvPr>
            <p:cNvSpPr txBox="1"/>
            <p:nvPr/>
          </p:nvSpPr>
          <p:spPr>
            <a:xfrm>
              <a:off x="5687628" y="1983474"/>
              <a:ext cx="1183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Processor</a:t>
              </a:r>
              <a:endParaRPr lang="ko-KR" altLang="en-US" dirty="0"/>
            </a:p>
          </p:txBody>
        </p:sp>
      </p:grp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EF6A438-42F7-4E96-84E9-CA22F3664863}"/>
              </a:ext>
            </a:extLst>
          </p:cNvPr>
          <p:cNvSpPr/>
          <p:nvPr/>
        </p:nvSpPr>
        <p:spPr>
          <a:xfrm>
            <a:off x="9047544" y="3981794"/>
            <a:ext cx="258115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db</a:t>
            </a:r>
            <a:r>
              <a:rPr lang="en-US" altLang="ko-KR" dirty="0"/>
              <a:t>/</a:t>
            </a:r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6BC3CC2-7F5E-4FCF-A7E0-34CCD9598D8E}"/>
              </a:ext>
            </a:extLst>
          </p:cNvPr>
          <p:cNvCxnSpPr>
            <a:cxnSpLocks/>
            <a:stCxn id="128" idx="2"/>
            <a:endCxn id="80" idx="0"/>
          </p:cNvCxnSpPr>
          <p:nvPr/>
        </p:nvCxnSpPr>
        <p:spPr>
          <a:xfrm>
            <a:off x="10338122" y="4390417"/>
            <a:ext cx="15433" cy="405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96E00F76-1FAA-4756-BF24-AAFA60B3B196}"/>
              </a:ext>
            </a:extLst>
          </p:cNvPr>
          <p:cNvCxnSpPr>
            <a:stCxn id="73" idx="2"/>
            <a:endCxn id="108" idx="0"/>
          </p:cNvCxnSpPr>
          <p:nvPr/>
        </p:nvCxnSpPr>
        <p:spPr>
          <a:xfrm>
            <a:off x="10291765" y="519751"/>
            <a:ext cx="1" cy="3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8DFF38D-319A-46E1-B6F8-FF99955BB3D9}"/>
              </a:ext>
            </a:extLst>
          </p:cNvPr>
          <p:cNvCxnSpPr>
            <a:stCxn id="66" idx="3"/>
            <a:endCxn id="128" idx="1"/>
          </p:cNvCxnSpPr>
          <p:nvPr/>
        </p:nvCxnSpPr>
        <p:spPr>
          <a:xfrm>
            <a:off x="7328746" y="3366695"/>
            <a:ext cx="1718798" cy="819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F4E6B4C6-3625-40F6-BBFC-467B771FB6EA}"/>
              </a:ext>
            </a:extLst>
          </p:cNvPr>
          <p:cNvGrpSpPr/>
          <p:nvPr/>
        </p:nvGrpSpPr>
        <p:grpSpPr>
          <a:xfrm>
            <a:off x="5314756" y="1794419"/>
            <a:ext cx="2013990" cy="2770660"/>
            <a:chOff x="1782501" y="3799208"/>
            <a:chExt cx="2013990" cy="277066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58E4BE7-D255-4F7D-9495-0D753F13B1CD}"/>
                </a:ext>
              </a:extLst>
            </p:cNvPr>
            <p:cNvGrpSpPr/>
            <p:nvPr/>
          </p:nvGrpSpPr>
          <p:grpSpPr>
            <a:xfrm>
              <a:off x="1782501" y="4173100"/>
              <a:ext cx="2013990" cy="2396768"/>
              <a:chOff x="5497974" y="1237684"/>
              <a:chExt cx="2013990" cy="2396768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4408CB4-D79F-4BDC-9927-3DB2B853E16A}"/>
                  </a:ext>
                </a:extLst>
              </p:cNvPr>
              <p:cNvSpPr/>
              <p:nvPr/>
            </p:nvSpPr>
            <p:spPr>
              <a:xfrm>
                <a:off x="5497974" y="1237684"/>
                <a:ext cx="2013990" cy="239676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7C12E00-72BB-401A-91AF-8EC331149297}"/>
                  </a:ext>
                </a:extLst>
              </p:cNvPr>
              <p:cNvSpPr/>
              <p:nvPr/>
            </p:nvSpPr>
            <p:spPr>
              <a:xfrm>
                <a:off x="5609861" y="1927967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Metadata</a:t>
                </a:r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CEBA5B5-E07D-43DD-BEF1-80929209A38F}"/>
                  </a:ext>
                </a:extLst>
              </p:cNvPr>
              <p:cNvSpPr/>
              <p:nvPr/>
            </p:nvSpPr>
            <p:spPr>
              <a:xfrm>
                <a:off x="5609860" y="2526260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remove</a:t>
                </a:r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E91E06-15CB-4BE7-B3B6-B5F3D65B0E28}"/>
                  </a:ext>
                </a:extLst>
              </p:cNvPr>
              <p:cNvSpPr/>
              <p:nvPr/>
            </p:nvSpPr>
            <p:spPr>
              <a:xfrm>
                <a:off x="5609861" y="1329674"/>
                <a:ext cx="1805651" cy="3693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Scan (add)</a:t>
                </a:r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D1FA06-30A6-41E6-929D-DB751BFFF351}"/>
                  </a:ext>
                </a:extLst>
              </p:cNvPr>
              <p:cNvSpPr/>
              <p:nvPr/>
            </p:nvSpPr>
            <p:spPr>
              <a:xfrm>
                <a:off x="5609860" y="3124553"/>
                <a:ext cx="1805651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 err="1"/>
                  <a:t>etc</a:t>
                </a:r>
                <a:endParaRPr lang="ko-KR" altLang="en-US" dirty="0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C8C822-603B-4C53-960A-20D20D762C25}"/>
                </a:ext>
              </a:extLst>
            </p:cNvPr>
            <p:cNvSpPr txBox="1"/>
            <p:nvPr/>
          </p:nvSpPr>
          <p:spPr>
            <a:xfrm>
              <a:off x="1883949" y="3799208"/>
              <a:ext cx="18265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Manage Library</a:t>
              </a:r>
              <a:endParaRPr lang="ko-KR" altLang="en-US" dirty="0"/>
            </a:p>
          </p:txBody>
        </p:sp>
      </p:grpSp>
      <p:sp>
        <p:nvSpPr>
          <p:cNvPr id="187" name="사각형: 둥근 모서리 186">
            <a:extLst>
              <a:ext uri="{FF2B5EF4-FFF2-40B4-BE49-F238E27FC236}">
                <a16:creationId xmlns:a16="http://schemas.microsoft.com/office/drawing/2014/main" id="{5DB8F608-C59A-49D3-8CD0-9F3FCE81A389}"/>
              </a:ext>
            </a:extLst>
          </p:cNvPr>
          <p:cNvSpPr/>
          <p:nvPr/>
        </p:nvSpPr>
        <p:spPr>
          <a:xfrm>
            <a:off x="1715137" y="905618"/>
            <a:ext cx="211816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A48FBB66-6E53-442A-A33E-E495A68CAE16}"/>
              </a:ext>
            </a:extLst>
          </p:cNvPr>
          <p:cNvCxnSpPr>
            <a:stCxn id="6" idx="2"/>
            <a:endCxn id="187" idx="0"/>
          </p:cNvCxnSpPr>
          <p:nvPr/>
        </p:nvCxnSpPr>
        <p:spPr>
          <a:xfrm flipH="1">
            <a:off x="2774218" y="627077"/>
            <a:ext cx="1" cy="27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B5C36BDD-19D1-44EB-81CF-0DE66FA9DFFA}"/>
              </a:ext>
            </a:extLst>
          </p:cNvPr>
          <p:cNvCxnSpPr>
            <a:stCxn id="187" idx="2"/>
            <a:endCxn id="7" idx="0"/>
          </p:cNvCxnSpPr>
          <p:nvPr/>
        </p:nvCxnSpPr>
        <p:spPr>
          <a:xfrm>
            <a:off x="2774218" y="1314241"/>
            <a:ext cx="1" cy="30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사각형: 둥근 모서리 191">
            <a:extLst>
              <a:ext uri="{FF2B5EF4-FFF2-40B4-BE49-F238E27FC236}">
                <a16:creationId xmlns:a16="http://schemas.microsoft.com/office/drawing/2014/main" id="{165E01BD-604C-4722-BEE1-A948D04BC0A1}"/>
              </a:ext>
            </a:extLst>
          </p:cNvPr>
          <p:cNvSpPr/>
          <p:nvPr/>
        </p:nvSpPr>
        <p:spPr>
          <a:xfrm>
            <a:off x="5541071" y="1067004"/>
            <a:ext cx="157354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7BA42212-17D8-4198-92C8-F638D9A7CF03}"/>
              </a:ext>
            </a:extLst>
          </p:cNvPr>
          <p:cNvCxnSpPr>
            <a:stCxn id="6" idx="3"/>
            <a:endCxn id="192" idx="0"/>
          </p:cNvCxnSpPr>
          <p:nvPr/>
        </p:nvCxnSpPr>
        <p:spPr>
          <a:xfrm>
            <a:off x="3619171" y="422766"/>
            <a:ext cx="2708674" cy="6442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A3546486-885C-4091-84DF-B8B275585199}"/>
              </a:ext>
            </a:extLst>
          </p:cNvPr>
          <p:cNvCxnSpPr>
            <a:stCxn id="192" idx="2"/>
            <a:endCxn id="93" idx="0"/>
          </p:cNvCxnSpPr>
          <p:nvPr/>
        </p:nvCxnSpPr>
        <p:spPr>
          <a:xfrm>
            <a:off x="6327845" y="1475627"/>
            <a:ext cx="1622" cy="318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DFA2E521-3184-4320-895F-167EA91EE2EA}"/>
              </a:ext>
            </a:extLst>
          </p:cNvPr>
          <p:cNvCxnSpPr>
            <a:stCxn id="106" idx="3"/>
            <a:endCxn id="128" idx="0"/>
          </p:cNvCxnSpPr>
          <p:nvPr/>
        </p:nvCxnSpPr>
        <p:spPr>
          <a:xfrm flipH="1">
            <a:off x="10338122" y="2276318"/>
            <a:ext cx="815958" cy="1705476"/>
          </a:xfrm>
          <a:prstGeom prst="bentConnector4">
            <a:avLst>
              <a:gd name="adj1" fmla="val -28016"/>
              <a:gd name="adj2" fmla="val 81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6DFDE49-D5F2-45B7-B9BE-E1361C5020B0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 rot="5400000">
            <a:off x="1691292" y="2456847"/>
            <a:ext cx="823814" cy="1342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C2C64A5-0BB9-4C07-9E56-9522856943AC}"/>
              </a:ext>
            </a:extLst>
          </p:cNvPr>
          <p:cNvCxnSpPr>
            <a:stCxn id="46" idx="2"/>
            <a:endCxn id="11" idx="0"/>
          </p:cNvCxnSpPr>
          <p:nvPr/>
        </p:nvCxnSpPr>
        <p:spPr>
          <a:xfrm rot="16200000" flipH="1">
            <a:off x="2674689" y="2815489"/>
            <a:ext cx="925065" cy="726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29E7548-C794-4A35-AF9B-F0ABA2762B79}"/>
              </a:ext>
            </a:extLst>
          </p:cNvPr>
          <p:cNvCxnSpPr>
            <a:cxnSpLocks/>
            <a:stCxn id="45" idx="3"/>
            <a:endCxn id="11" idx="1"/>
          </p:cNvCxnSpPr>
          <p:nvPr/>
        </p:nvCxnSpPr>
        <p:spPr>
          <a:xfrm flipV="1">
            <a:off x="1995536" y="3845337"/>
            <a:ext cx="1126581" cy="17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4924D7D2-07D7-4A54-8EEE-871D090B03A9}"/>
              </a:ext>
            </a:extLst>
          </p:cNvPr>
          <p:cNvCxnSpPr>
            <a:stCxn id="11" idx="3"/>
            <a:endCxn id="192" idx="1"/>
          </p:cNvCxnSpPr>
          <p:nvPr/>
        </p:nvCxnSpPr>
        <p:spPr>
          <a:xfrm flipV="1">
            <a:off x="3878330" y="1271316"/>
            <a:ext cx="1662741" cy="257402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E9C9B61-463B-4731-BF08-B8541AA92985}"/>
              </a:ext>
            </a:extLst>
          </p:cNvPr>
          <p:cNvSpPr/>
          <p:nvPr/>
        </p:nvSpPr>
        <p:spPr>
          <a:xfrm>
            <a:off x="138896" y="116275"/>
            <a:ext cx="129636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/front/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9FE474-261C-4E81-B674-8FA2DB48B004}"/>
              </a:ext>
            </a:extLst>
          </p:cNvPr>
          <p:cNvSpPr/>
          <p:nvPr/>
        </p:nvSpPr>
        <p:spPr>
          <a:xfrm>
            <a:off x="1180618" y="2772221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304A94F-E4CA-4CFE-AE1E-0126A0048207}"/>
              </a:ext>
            </a:extLst>
          </p:cNvPr>
          <p:cNvSpPr/>
          <p:nvPr/>
        </p:nvSpPr>
        <p:spPr>
          <a:xfrm>
            <a:off x="1180618" y="1711954"/>
            <a:ext cx="10185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./route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FA8D5A-6BC1-474E-A089-4CCD626E42A8}"/>
              </a:ext>
            </a:extLst>
          </p:cNvPr>
          <p:cNvSpPr/>
          <p:nvPr/>
        </p:nvSpPr>
        <p:spPr>
          <a:xfrm>
            <a:off x="1180618" y="3832488"/>
            <a:ext cx="995423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./views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DA6E6C-EC5A-48F1-B1C3-556E3B4A7945}"/>
              </a:ext>
            </a:extLst>
          </p:cNvPr>
          <p:cNvSpPr/>
          <p:nvPr/>
        </p:nvSpPr>
        <p:spPr>
          <a:xfrm>
            <a:off x="208344" y="959638"/>
            <a:ext cx="115746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97A5FBA-4A3C-4EFA-BDCB-3796342950C6}"/>
              </a:ext>
            </a:extLst>
          </p:cNvPr>
          <p:cNvSpPr/>
          <p:nvPr/>
        </p:nvSpPr>
        <p:spPr>
          <a:xfrm>
            <a:off x="2783713" y="1707349"/>
            <a:ext cx="914400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api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694FA2-8022-4A75-B912-8D592748CE0A}"/>
              </a:ext>
            </a:extLst>
          </p:cNvPr>
          <p:cNvSpPr/>
          <p:nvPr/>
        </p:nvSpPr>
        <p:spPr>
          <a:xfrm>
            <a:off x="2789502" y="2778093"/>
            <a:ext cx="142368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Auth logic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1049A1-43F1-4D11-B913-D58F000DC4A5}"/>
              </a:ext>
            </a:extLst>
          </p:cNvPr>
          <p:cNvCxnSpPr>
            <a:stCxn id="8" idx="3"/>
            <a:endCxn id="20" idx="1"/>
          </p:cNvCxnSpPr>
          <p:nvPr/>
        </p:nvCxnSpPr>
        <p:spPr>
          <a:xfrm flipV="1">
            <a:off x="2095018" y="2962759"/>
            <a:ext cx="694484" cy="13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5BBC56B-AEB1-43CE-A58D-975A24557BF0}"/>
              </a:ext>
            </a:extLst>
          </p:cNvPr>
          <p:cNvSpPr/>
          <p:nvPr/>
        </p:nvSpPr>
        <p:spPr>
          <a:xfrm>
            <a:off x="2783713" y="3833588"/>
            <a:ext cx="125006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./*.</a:t>
            </a:r>
            <a:r>
              <a:rPr lang="en-US" altLang="ko-KR" dirty="0" err="1"/>
              <a:t>ejs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A084CF6-1115-4A32-B212-9BC80BF04F9A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2176041" y="4036800"/>
            <a:ext cx="607672" cy="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375FE7D-10B2-43BD-B6BA-C9A678289AB2}"/>
              </a:ext>
            </a:extLst>
          </p:cNvPr>
          <p:cNvGrpSpPr/>
          <p:nvPr/>
        </p:nvGrpSpPr>
        <p:grpSpPr>
          <a:xfrm>
            <a:off x="5200889" y="294358"/>
            <a:ext cx="1790221" cy="2002950"/>
            <a:chOff x="6007260" y="397438"/>
            <a:chExt cx="1790221" cy="200295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0ACAEE7-45E7-4533-AEA8-BD568F789001}"/>
                </a:ext>
              </a:extLst>
            </p:cNvPr>
            <p:cNvSpPr/>
            <p:nvPr/>
          </p:nvSpPr>
          <p:spPr>
            <a:xfrm>
              <a:off x="6007260" y="397438"/>
              <a:ext cx="1790221" cy="200295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FD29321-AFBE-4AE8-A908-F49238CC529A}"/>
                </a:ext>
              </a:extLst>
            </p:cNvPr>
            <p:cNvSpPr/>
            <p:nvPr/>
          </p:nvSpPr>
          <p:spPr>
            <a:xfrm>
              <a:off x="6103720" y="942260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./scan.js</a:t>
              </a:r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2624EFD-045E-4911-A74B-16581F222F07}"/>
                </a:ext>
              </a:extLst>
            </p:cNvPr>
            <p:cNvSpPr/>
            <p:nvPr/>
          </p:nvSpPr>
          <p:spPr>
            <a:xfrm>
              <a:off x="6103719" y="1398913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./database.js</a:t>
              </a:r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B49A6C6-AF29-416C-AEA3-810697B7D609}"/>
                </a:ext>
              </a:extLst>
            </p:cNvPr>
            <p:cNvSpPr/>
            <p:nvPr/>
          </p:nvSpPr>
          <p:spPr>
            <a:xfrm>
              <a:off x="6103718" y="1855566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./auth.js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80A5924-6A6D-4993-BD40-670018D71939}"/>
                </a:ext>
              </a:extLst>
            </p:cNvPr>
            <p:cNvSpPr/>
            <p:nvPr/>
          </p:nvSpPr>
          <p:spPr>
            <a:xfrm>
              <a:off x="6103718" y="485607"/>
              <a:ext cx="1597307" cy="408623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./index.js</a:t>
              </a:r>
              <a:endParaRPr lang="ko-KR" altLang="en-US" dirty="0"/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1D55051-15BC-4891-9E69-DBF381E441FC}"/>
              </a:ext>
            </a:extLst>
          </p:cNvPr>
          <p:cNvSpPr/>
          <p:nvPr/>
        </p:nvSpPr>
        <p:spPr>
          <a:xfrm>
            <a:off x="8966517" y="1888685"/>
            <a:ext cx="282036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/database/index.js</a:t>
            </a:r>
            <a:endParaRPr lang="ko-KR" altLang="en-US" dirty="0"/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FBB8C20-6F8F-425A-BF78-C68145C45BE8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6894655" y="1500145"/>
            <a:ext cx="2071862" cy="592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D4F5772-6312-4B8D-A2A5-6205A250BD3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787078" y="485607"/>
            <a:ext cx="1" cy="47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72BF655-C903-412D-ABCC-3C4550F3F076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709846" y="1445493"/>
            <a:ext cx="548005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AB907B-FE3A-49AD-8BF7-E94EFEAA3EFF}"/>
              </a:ext>
            </a:extLst>
          </p:cNvPr>
          <p:cNvCxnSpPr>
            <a:stCxn id="11" idx="2"/>
            <a:endCxn id="8" idx="1"/>
          </p:cNvCxnSpPr>
          <p:nvPr/>
        </p:nvCxnSpPr>
        <p:spPr>
          <a:xfrm rot="16200000" flipH="1">
            <a:off x="179712" y="1975627"/>
            <a:ext cx="1608272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CFE72E3-D476-4B58-B8A9-15CD4807C434}"/>
              </a:ext>
            </a:extLst>
          </p:cNvPr>
          <p:cNvCxnSpPr>
            <a:stCxn id="11" idx="2"/>
            <a:endCxn id="10" idx="1"/>
          </p:cNvCxnSpPr>
          <p:nvPr/>
        </p:nvCxnSpPr>
        <p:spPr>
          <a:xfrm rot="16200000" flipH="1">
            <a:off x="-350421" y="2505760"/>
            <a:ext cx="2668539" cy="393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D6FCE06-7571-4E8D-9304-9C5100EC261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199190" y="1911661"/>
            <a:ext cx="584523" cy="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A9676D3-BBBC-4AAB-8DAD-8B8B20567768}"/>
              </a:ext>
            </a:extLst>
          </p:cNvPr>
          <p:cNvCxnSpPr>
            <a:stCxn id="12" idx="3"/>
            <a:endCxn id="33" idx="1"/>
          </p:cNvCxnSpPr>
          <p:nvPr/>
        </p:nvCxnSpPr>
        <p:spPr>
          <a:xfrm flipV="1">
            <a:off x="3698113" y="1295833"/>
            <a:ext cx="1502776" cy="615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4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4847E13-49C6-43AB-8A7F-EF3EE83B1244}"/>
              </a:ext>
            </a:extLst>
          </p:cNvPr>
          <p:cNvSpPr/>
          <p:nvPr/>
        </p:nvSpPr>
        <p:spPr>
          <a:xfrm>
            <a:off x="150470" y="191513"/>
            <a:ext cx="18172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/database/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51B73FA-4D2F-4DFF-BC9C-28C5308A1AF8}"/>
              </a:ext>
            </a:extLst>
          </p:cNvPr>
          <p:cNvSpPr/>
          <p:nvPr/>
        </p:nvSpPr>
        <p:spPr>
          <a:xfrm>
            <a:off x="1597307" y="748317"/>
            <a:ext cx="1817225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./init.js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854B23-9E2A-4EAB-97D6-B7EA708F8D4F}"/>
              </a:ext>
            </a:extLst>
          </p:cNvPr>
          <p:cNvSpPr/>
          <p:nvPr/>
        </p:nvSpPr>
        <p:spPr>
          <a:xfrm>
            <a:off x="4317357" y="490963"/>
            <a:ext cx="2708475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Create fundamental</a:t>
            </a:r>
          </a:p>
          <a:p>
            <a:pPr algn="ctr"/>
            <a:r>
              <a:rPr lang="en-US" altLang="ko-KR" dirty="0"/>
              <a:t>Tables,</a:t>
            </a:r>
          </a:p>
          <a:p>
            <a:pPr algn="ctr"/>
            <a:r>
              <a:rPr lang="en-US" altLang="ko-KR" dirty="0"/>
              <a:t>Export database pointer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060CF3-1692-4CB5-8806-AC14105399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414532" y="952628"/>
            <a:ext cx="902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0BD8EF-8717-4ECD-AFDC-77F330B1E7DC}"/>
              </a:ext>
            </a:extLst>
          </p:cNvPr>
          <p:cNvSpPr/>
          <p:nvPr/>
        </p:nvSpPr>
        <p:spPr>
          <a:xfrm>
            <a:off x="243068" y="242496"/>
            <a:ext cx="15047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/queue/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3D294D-9204-4679-8E68-7D8EFC2BD112}"/>
              </a:ext>
            </a:extLst>
          </p:cNvPr>
          <p:cNvSpPr/>
          <p:nvPr/>
        </p:nvSpPr>
        <p:spPr>
          <a:xfrm>
            <a:off x="1474980" y="1738848"/>
            <a:ext cx="133108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52B5B97-EA70-4714-AB2A-04EEA14B4504}"/>
              </a:ext>
            </a:extLst>
          </p:cNvPr>
          <p:cNvSpPr/>
          <p:nvPr/>
        </p:nvSpPr>
        <p:spPr>
          <a:xfrm>
            <a:off x="1474980" y="3479985"/>
            <a:ext cx="1504708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D760EB8-021D-4F35-B460-C040B21F10C6}"/>
              </a:ext>
            </a:extLst>
          </p:cNvPr>
          <p:cNvSpPr/>
          <p:nvPr/>
        </p:nvSpPr>
        <p:spPr>
          <a:xfrm>
            <a:off x="1466695" y="713612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FCBC277-5EA5-438D-BDDA-67DCFF20175F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1078011" y="529240"/>
            <a:ext cx="306096" cy="471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2509D3B-4610-4B79-86A2-B7608348322C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569535" y="1037715"/>
            <a:ext cx="1331332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7F5E837-3F99-49F5-9A13-BDFFA4647A12}"/>
              </a:ext>
            </a:extLst>
          </p:cNvPr>
          <p:cNvCxnSpPr>
            <a:stCxn id="4" idx="2"/>
            <a:endCxn id="10" idx="1"/>
          </p:cNvCxnSpPr>
          <p:nvPr/>
        </p:nvCxnSpPr>
        <p:spPr>
          <a:xfrm rot="16200000" flipH="1">
            <a:off x="-301033" y="1908283"/>
            <a:ext cx="3072469" cy="4795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AF309D5-A662-491B-BEC7-CEF52897EAD4}"/>
              </a:ext>
            </a:extLst>
          </p:cNvPr>
          <p:cNvSpPr/>
          <p:nvPr/>
        </p:nvSpPr>
        <p:spPr>
          <a:xfrm>
            <a:off x="4530697" y="242496"/>
            <a:ext cx="196270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</a:t>
            </a:r>
            <a:r>
              <a:rPr lang="en-US" altLang="ko-KR" dirty="0" err="1"/>
              <a:t>src</a:t>
            </a:r>
            <a:r>
              <a:rPr lang="en-US" altLang="ko-KR" dirty="0"/>
              <a:t>/processor/</a:t>
            </a:r>
            <a:endParaRPr lang="ko-KR" altLang="en-US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6B733BD-50F5-4A64-863C-7002FF7EA3DC}"/>
              </a:ext>
            </a:extLst>
          </p:cNvPr>
          <p:cNvCxnSpPr>
            <a:stCxn id="9" idx="3"/>
            <a:endCxn id="13" idx="2"/>
          </p:cNvCxnSpPr>
          <p:nvPr/>
        </p:nvCxnSpPr>
        <p:spPr>
          <a:xfrm flipH="1" flipV="1">
            <a:off x="2071869" y="1122235"/>
            <a:ext cx="734199" cy="820925"/>
          </a:xfrm>
          <a:prstGeom prst="bentConnector4">
            <a:avLst>
              <a:gd name="adj1" fmla="val -31136"/>
              <a:gd name="adj2" fmla="val 62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AB423549-89E3-47E0-A87C-F6E1719D403D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H="1" flipV="1">
            <a:off x="2071869" y="1122235"/>
            <a:ext cx="907819" cy="2562062"/>
          </a:xfrm>
          <a:prstGeom prst="bentConnector4">
            <a:avLst>
              <a:gd name="adj1" fmla="val -21356"/>
              <a:gd name="adj2" fmla="val 83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D657F31-49FE-4273-9856-7EB7E5DD7F10}"/>
              </a:ext>
            </a:extLst>
          </p:cNvPr>
          <p:cNvSpPr/>
          <p:nvPr/>
        </p:nvSpPr>
        <p:spPr>
          <a:xfrm>
            <a:off x="2370372" y="2240945"/>
            <a:ext cx="14702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./scanner.js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0C8017-76CA-4856-ACDF-3F6A282AD2DF}"/>
              </a:ext>
            </a:extLst>
          </p:cNvPr>
          <p:cNvSpPr/>
          <p:nvPr/>
        </p:nvSpPr>
        <p:spPr>
          <a:xfrm>
            <a:off x="2370372" y="2774564"/>
            <a:ext cx="1470272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./agnet.js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D699A6C-591B-485B-9917-C3FF9779A0B8}"/>
              </a:ext>
            </a:extLst>
          </p:cNvPr>
          <p:cNvSpPr/>
          <p:nvPr/>
        </p:nvSpPr>
        <p:spPr>
          <a:xfrm>
            <a:off x="6107575" y="716094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./index.js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A683F11-B438-4008-B5C7-42DCE8764C3C}"/>
              </a:ext>
            </a:extLst>
          </p:cNvPr>
          <p:cNvCxnSpPr>
            <a:stCxn id="13" idx="3"/>
            <a:endCxn id="87" idx="1"/>
          </p:cNvCxnSpPr>
          <p:nvPr/>
        </p:nvCxnSpPr>
        <p:spPr>
          <a:xfrm>
            <a:off x="2677042" y="917924"/>
            <a:ext cx="3430533" cy="2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D0D28679-D9FC-4EF6-B27B-F9ED48C3BFA8}"/>
              </a:ext>
            </a:extLst>
          </p:cNvPr>
          <p:cNvCxnSpPr>
            <a:stCxn id="65" idx="2"/>
            <a:endCxn id="87" idx="1"/>
          </p:cNvCxnSpPr>
          <p:nvPr/>
        </p:nvCxnSpPr>
        <p:spPr>
          <a:xfrm rot="16200000" flipH="1">
            <a:off x="5655522" y="468353"/>
            <a:ext cx="308578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ECCA4D5-12CB-4002-A576-DFE9F9D11A73}"/>
              </a:ext>
            </a:extLst>
          </p:cNvPr>
          <p:cNvSpPr/>
          <p:nvPr/>
        </p:nvSpPr>
        <p:spPr>
          <a:xfrm>
            <a:off x="6095432" y="1738846"/>
            <a:ext cx="1210347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./library/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18F3A1D-8480-4908-A301-A7DBBF6691C0}"/>
              </a:ext>
            </a:extLst>
          </p:cNvPr>
          <p:cNvSpPr/>
          <p:nvPr/>
        </p:nvSpPr>
        <p:spPr>
          <a:xfrm>
            <a:off x="6107575" y="3479985"/>
            <a:ext cx="1458411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./database/</a:t>
            </a:r>
            <a:endParaRPr lang="ko-KR" altLang="en-US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A90FF47-3FC8-42C8-A15C-06269410863E}"/>
              </a:ext>
            </a:extLst>
          </p:cNvPr>
          <p:cNvCxnSpPr>
            <a:stCxn id="65" idx="2"/>
            <a:endCxn id="97" idx="1"/>
          </p:cNvCxnSpPr>
          <p:nvPr/>
        </p:nvCxnSpPr>
        <p:spPr>
          <a:xfrm rot="16200000" flipH="1">
            <a:off x="5138075" y="985801"/>
            <a:ext cx="1331330" cy="5833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5C78AD86-A1FE-40C9-BC95-17A1730D503A}"/>
              </a:ext>
            </a:extLst>
          </p:cNvPr>
          <p:cNvCxnSpPr>
            <a:stCxn id="65" idx="2"/>
            <a:endCxn id="98" idx="1"/>
          </p:cNvCxnSpPr>
          <p:nvPr/>
        </p:nvCxnSpPr>
        <p:spPr>
          <a:xfrm rot="16200000" flipH="1">
            <a:off x="4273577" y="1850298"/>
            <a:ext cx="3072469" cy="5955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A2CC0C93-24D3-489D-8001-775258DF829A}"/>
              </a:ext>
            </a:extLst>
          </p:cNvPr>
          <p:cNvCxnSpPr>
            <a:cxnSpLocks/>
            <a:stCxn id="97" idx="2"/>
            <a:endCxn id="105" idx="1"/>
          </p:cNvCxnSpPr>
          <p:nvPr/>
        </p:nvCxnSpPr>
        <p:spPr>
          <a:xfrm rot="16200000" flipH="1">
            <a:off x="6632973" y="2215101"/>
            <a:ext cx="297355" cy="1620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372838D-C985-47AA-879C-6FDE71FEB887}"/>
              </a:ext>
            </a:extLst>
          </p:cNvPr>
          <p:cNvCxnSpPr>
            <a:cxnSpLocks/>
            <a:stCxn id="97" idx="2"/>
            <a:endCxn id="106" idx="1"/>
          </p:cNvCxnSpPr>
          <p:nvPr/>
        </p:nvCxnSpPr>
        <p:spPr>
          <a:xfrm rot="16200000" flipH="1">
            <a:off x="6361323" y="2486751"/>
            <a:ext cx="836752" cy="1581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F41C8742-42B6-4B9D-845A-D5F0C5C0D10F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2106555" y="2181440"/>
            <a:ext cx="297786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2A90D09B-3BF0-4D5A-9719-6985543367F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1839746" y="2448249"/>
            <a:ext cx="831405" cy="2298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28A19448-E4B3-4A6A-87B2-C0023F09B249}"/>
              </a:ext>
            </a:extLst>
          </p:cNvPr>
          <p:cNvCxnSpPr>
            <a:stCxn id="97" idx="3"/>
            <a:endCxn id="87" idx="2"/>
          </p:cNvCxnSpPr>
          <p:nvPr/>
        </p:nvCxnSpPr>
        <p:spPr>
          <a:xfrm flipH="1" flipV="1">
            <a:off x="6712749" y="1124717"/>
            <a:ext cx="593030" cy="818441"/>
          </a:xfrm>
          <a:prstGeom prst="bentConnector4">
            <a:avLst>
              <a:gd name="adj1" fmla="val -38548"/>
              <a:gd name="adj2" fmla="val 62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AE364A41-9A3B-455F-8FCD-871FC2CBD89B}"/>
              </a:ext>
            </a:extLst>
          </p:cNvPr>
          <p:cNvCxnSpPr>
            <a:stCxn id="98" idx="3"/>
            <a:endCxn id="87" idx="2"/>
          </p:cNvCxnSpPr>
          <p:nvPr/>
        </p:nvCxnSpPr>
        <p:spPr>
          <a:xfrm flipH="1" flipV="1">
            <a:off x="6712749" y="1124717"/>
            <a:ext cx="853237" cy="2559580"/>
          </a:xfrm>
          <a:prstGeom prst="bentConnector4">
            <a:avLst>
              <a:gd name="adj1" fmla="val -26792"/>
              <a:gd name="adj2" fmla="val 83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2A254CB2-5519-4E8D-810C-B6D8433811FF}"/>
              </a:ext>
            </a:extLst>
          </p:cNvPr>
          <p:cNvSpPr/>
          <p:nvPr/>
        </p:nvSpPr>
        <p:spPr>
          <a:xfrm>
            <a:off x="6862695" y="2240512"/>
            <a:ext cx="151073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./scanner.js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CE41191-DB0B-4B79-87FC-4432F7A74491}"/>
              </a:ext>
            </a:extLst>
          </p:cNvPr>
          <p:cNvSpPr/>
          <p:nvPr/>
        </p:nvSpPr>
        <p:spPr>
          <a:xfrm>
            <a:off x="6858793" y="2779909"/>
            <a:ext cx="151073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./agent.js</a:t>
            </a:r>
            <a:endParaRPr lang="ko-KR" altLang="en-US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5A6C973F-1654-4A20-B8E2-09365C1F035E}"/>
              </a:ext>
            </a:extLst>
          </p:cNvPr>
          <p:cNvCxnSpPr>
            <a:cxnSpLocks/>
            <a:stCxn id="105" idx="3"/>
            <a:endCxn id="129" idx="1"/>
          </p:cNvCxnSpPr>
          <p:nvPr/>
        </p:nvCxnSpPr>
        <p:spPr>
          <a:xfrm flipV="1">
            <a:off x="8373431" y="2441089"/>
            <a:ext cx="855959" cy="3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44801219-56CD-410C-845F-DEFFA7CAD31E}"/>
              </a:ext>
            </a:extLst>
          </p:cNvPr>
          <p:cNvCxnSpPr>
            <a:cxnSpLocks/>
            <a:stCxn id="106" idx="3"/>
            <a:endCxn id="130" idx="1"/>
          </p:cNvCxnSpPr>
          <p:nvPr/>
        </p:nvCxnSpPr>
        <p:spPr>
          <a:xfrm flipV="1">
            <a:off x="8369529" y="2978875"/>
            <a:ext cx="859861" cy="5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4A6A2F0-E0E7-4C5F-820A-665126BE9D06}"/>
              </a:ext>
            </a:extLst>
          </p:cNvPr>
          <p:cNvGrpSpPr/>
          <p:nvPr/>
        </p:nvGrpSpPr>
        <p:grpSpPr>
          <a:xfrm>
            <a:off x="9136792" y="1782517"/>
            <a:ext cx="1369671" cy="1600813"/>
            <a:chOff x="9136792" y="1782517"/>
            <a:chExt cx="1369671" cy="1600813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A5FAC5B-E289-49BA-97EB-B744E3AC389A}"/>
                </a:ext>
              </a:extLst>
            </p:cNvPr>
            <p:cNvGrpSpPr/>
            <p:nvPr/>
          </p:nvGrpSpPr>
          <p:grpSpPr>
            <a:xfrm>
              <a:off x="9136792" y="2104825"/>
              <a:ext cx="1369671" cy="1278505"/>
              <a:chOff x="8762035" y="2043657"/>
              <a:chExt cx="1369671" cy="1278505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879F586D-5E27-4C49-A08C-C24B016E2D59}"/>
                  </a:ext>
                </a:extLst>
              </p:cNvPr>
              <p:cNvSpPr/>
              <p:nvPr/>
            </p:nvSpPr>
            <p:spPr>
              <a:xfrm>
                <a:off x="8762035" y="2043657"/>
                <a:ext cx="1369671" cy="127850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사각형: 둥근 모서리 128">
                <a:extLst>
                  <a:ext uri="{FF2B5EF4-FFF2-40B4-BE49-F238E27FC236}">
                    <a16:creationId xmlns:a16="http://schemas.microsoft.com/office/drawing/2014/main" id="{55ABE3AB-7D54-4116-8587-2BAECFC1A62A}"/>
                  </a:ext>
                </a:extLst>
              </p:cNvPr>
              <p:cNvSpPr/>
              <p:nvPr/>
            </p:nvSpPr>
            <p:spPr>
              <a:xfrm>
                <a:off x="8854633" y="2175609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./scanner</a:t>
                </a:r>
                <a:endParaRPr lang="ko-KR" altLang="en-US" dirty="0"/>
              </a:p>
            </p:txBody>
          </p:sp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5BF62A1A-F002-43CA-87F4-FCB2C70C93EA}"/>
                  </a:ext>
                </a:extLst>
              </p:cNvPr>
              <p:cNvSpPr/>
              <p:nvPr/>
            </p:nvSpPr>
            <p:spPr>
              <a:xfrm>
                <a:off x="8854633" y="2713395"/>
                <a:ext cx="1208418" cy="4086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/>
                  <a:t>./agent</a:t>
                </a:r>
                <a:endParaRPr lang="ko-KR" altLang="en-US" dirty="0"/>
              </a:p>
            </p:txBody>
          </p:sp>
        </p:grp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E503B6D-4FAC-49F1-88C3-4CB0F4816F3C}"/>
                </a:ext>
              </a:extLst>
            </p:cNvPr>
            <p:cNvSpPr/>
            <p:nvPr/>
          </p:nvSpPr>
          <p:spPr>
            <a:xfrm>
              <a:off x="9237390" y="1782517"/>
              <a:ext cx="1200418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./plugins/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62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3F6F8B-2085-4DFE-9C23-F4C369C474A6}"/>
              </a:ext>
            </a:extLst>
          </p:cNvPr>
          <p:cNvSpPr/>
          <p:nvPr/>
        </p:nvSpPr>
        <p:spPr>
          <a:xfrm>
            <a:off x="335666" y="307259"/>
            <a:ext cx="16899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endParaRPr lang="ko-KR" altLang="en-US" dirty="0"/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759EA060-EA77-4A4F-A01C-45CC84B7B663}"/>
              </a:ext>
            </a:extLst>
          </p:cNvPr>
          <p:cNvGrpSpPr/>
          <p:nvPr/>
        </p:nvGrpSpPr>
        <p:grpSpPr>
          <a:xfrm>
            <a:off x="3244860" y="1373424"/>
            <a:ext cx="3356658" cy="3844747"/>
            <a:chOff x="416689" y="2257251"/>
            <a:chExt cx="3356658" cy="3844747"/>
          </a:xfrm>
        </p:grpSpPr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E790C6B2-51FA-41CF-A555-E3D9BF53A52C}"/>
                </a:ext>
              </a:extLst>
            </p:cNvPr>
            <p:cNvGrpSpPr/>
            <p:nvPr/>
          </p:nvGrpSpPr>
          <p:grpSpPr>
            <a:xfrm>
              <a:off x="416689" y="2257251"/>
              <a:ext cx="3356658" cy="3844747"/>
              <a:chOff x="416689" y="2257251"/>
              <a:chExt cx="3356658" cy="384474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43733FDD-3A3B-478B-9838-25DC5783AED5}"/>
                  </a:ext>
                </a:extLst>
              </p:cNvPr>
              <p:cNvSpPr/>
              <p:nvPr/>
            </p:nvSpPr>
            <p:spPr>
              <a:xfrm>
                <a:off x="416689" y="2638389"/>
                <a:ext cx="3356658" cy="346360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F05D0BF-10E0-4968-A5C3-5188B626EC3A}"/>
                  </a:ext>
                </a:extLst>
              </p:cNvPr>
              <p:cNvSpPr txBox="1"/>
              <p:nvPr/>
            </p:nvSpPr>
            <p:spPr>
              <a:xfrm>
                <a:off x="1178995" y="2257251"/>
                <a:ext cx="1813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databaseQueue</a:t>
                </a:r>
                <a:endParaRPr lang="ko-KR" altLang="en-US" dirty="0"/>
              </a:p>
            </p:txBody>
          </p:sp>
        </p:grp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725750-D98D-4C93-BE95-CEAC793D47BA}"/>
                </a:ext>
              </a:extLst>
            </p:cNvPr>
            <p:cNvSpPr/>
            <p:nvPr/>
          </p:nvSpPr>
          <p:spPr>
            <a:xfrm>
              <a:off x="793697" y="3228489"/>
              <a:ext cx="2534856" cy="25709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FA3108-14E1-491A-BDA6-BB8D52081E82}"/>
                </a:ext>
              </a:extLst>
            </p:cNvPr>
            <p:cNvSpPr/>
            <p:nvPr/>
          </p:nvSpPr>
          <p:spPr>
            <a:xfrm>
              <a:off x="1754396" y="3043823"/>
              <a:ext cx="65975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B5DB649-B2A5-4415-B7A2-B4DC250D009C}"/>
                </a:ext>
              </a:extLst>
            </p:cNvPr>
            <p:cNvGrpSpPr/>
            <p:nvPr/>
          </p:nvGrpSpPr>
          <p:grpSpPr>
            <a:xfrm>
              <a:off x="1123575" y="4170420"/>
              <a:ext cx="1944547" cy="1435261"/>
              <a:chOff x="1655179" y="2937748"/>
              <a:chExt cx="1944547" cy="143526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97E4BF8-39A9-45EC-9B48-038F7F76BEAC}"/>
                  </a:ext>
                </a:extLst>
              </p:cNvPr>
              <p:cNvSpPr/>
              <p:nvPr/>
            </p:nvSpPr>
            <p:spPr>
              <a:xfrm>
                <a:off x="1655179" y="2937748"/>
                <a:ext cx="1944547" cy="143526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272652-5480-41E9-A3C8-49759884E0EC}"/>
                  </a:ext>
                </a:extLst>
              </p:cNvPr>
              <p:cNvSpPr/>
              <p:nvPr/>
            </p:nvSpPr>
            <p:spPr>
              <a:xfrm>
                <a:off x="1869311" y="3120435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93C4B91F-53ED-4506-B9F4-C2674592A4F4}"/>
                  </a:ext>
                </a:extLst>
              </p:cNvPr>
              <p:cNvSpPr/>
              <p:nvPr/>
            </p:nvSpPr>
            <p:spPr>
              <a:xfrm>
                <a:off x="2021711" y="3272835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6E8CE0B-EED4-4A6D-B8ED-1670841EF432}"/>
                  </a:ext>
                </a:extLst>
              </p:cNvPr>
              <p:cNvSpPr/>
              <p:nvPr/>
            </p:nvSpPr>
            <p:spPr>
              <a:xfrm>
                <a:off x="2174111" y="3425235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5C70AAD-5077-49E9-A89C-B446C4DD3F62}"/>
                  </a:ext>
                </a:extLst>
              </p:cNvPr>
              <p:cNvSpPr/>
              <p:nvPr/>
            </p:nvSpPr>
            <p:spPr>
              <a:xfrm>
                <a:off x="2326511" y="3577635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857BF45-300F-49CB-A407-7BAED4CEF049}"/>
                  </a:ext>
                </a:extLst>
              </p:cNvPr>
              <p:cNvSpPr/>
              <p:nvPr/>
            </p:nvSpPr>
            <p:spPr>
              <a:xfrm>
                <a:off x="2478911" y="3730035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34CAE05-9AE6-41E6-92D5-EA9B3B2B7FA3}"/>
                </a:ext>
              </a:extLst>
            </p:cNvPr>
            <p:cNvCxnSpPr>
              <a:stCxn id="20" idx="2"/>
              <a:endCxn id="60" idx="0"/>
            </p:cNvCxnSpPr>
            <p:nvPr/>
          </p:nvCxnSpPr>
          <p:spPr>
            <a:xfrm>
              <a:off x="2084275" y="3413155"/>
              <a:ext cx="11574" cy="757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BC97766-A138-445C-8BCF-4275007881B5}"/>
                </a:ext>
              </a:extLst>
            </p:cNvPr>
            <p:cNvSpPr txBox="1"/>
            <p:nvPr/>
          </p:nvSpPr>
          <p:spPr>
            <a:xfrm>
              <a:off x="939121" y="3911156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metadataStatus</a:t>
              </a:r>
              <a:r>
                <a:rPr lang="en-US" altLang="ko-KR" dirty="0"/>
                <a:t>: null</a:t>
              </a:r>
              <a:endParaRPr lang="ko-KR" altLang="en-US" dirty="0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ADE459B5-7B66-435B-96CE-067AC725276D}"/>
              </a:ext>
            </a:extLst>
          </p:cNvPr>
          <p:cNvGrpSpPr/>
          <p:nvPr/>
        </p:nvGrpSpPr>
        <p:grpSpPr>
          <a:xfrm>
            <a:off x="7444452" y="661477"/>
            <a:ext cx="4509436" cy="3788368"/>
            <a:chOff x="7444452" y="661477"/>
            <a:chExt cx="4509436" cy="3788368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FF67A921-1408-41A3-B4FB-A0F075E3B260}"/>
                </a:ext>
              </a:extLst>
            </p:cNvPr>
            <p:cNvGrpSpPr/>
            <p:nvPr/>
          </p:nvGrpSpPr>
          <p:grpSpPr>
            <a:xfrm>
              <a:off x="7444452" y="661477"/>
              <a:ext cx="4509436" cy="3788368"/>
              <a:chOff x="6743443" y="416730"/>
              <a:chExt cx="4509436" cy="3788368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B4F45C2-3A09-4CB7-BE8F-92C77F548B20}"/>
                  </a:ext>
                </a:extLst>
              </p:cNvPr>
              <p:cNvSpPr/>
              <p:nvPr/>
            </p:nvSpPr>
            <p:spPr>
              <a:xfrm>
                <a:off x="6743443" y="823867"/>
                <a:ext cx="4509436" cy="338123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F366283-9B0D-4108-9CF5-23C5A7B7885C}"/>
                  </a:ext>
                </a:extLst>
              </p:cNvPr>
              <p:cNvSpPr txBox="1"/>
              <p:nvPr/>
            </p:nvSpPr>
            <p:spPr>
              <a:xfrm>
                <a:off x="8329547" y="416730"/>
                <a:ext cx="1337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scanQueue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06BBC62-13D3-446C-8A8B-D4341B391813}"/>
                </a:ext>
              </a:extLst>
            </p:cNvPr>
            <p:cNvSpPr/>
            <p:nvPr/>
          </p:nvSpPr>
          <p:spPr>
            <a:xfrm>
              <a:off x="9007492" y="2080157"/>
              <a:ext cx="137738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Scanner</a:t>
              </a:r>
              <a:endParaRPr lang="ko-KR" altLang="en-US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A528157-9719-4521-84F2-0D2E784E15B0}"/>
                </a:ext>
              </a:extLst>
            </p:cNvPr>
            <p:cNvGrpSpPr/>
            <p:nvPr/>
          </p:nvGrpSpPr>
          <p:grpSpPr>
            <a:xfrm>
              <a:off x="8723914" y="2699082"/>
              <a:ext cx="1944547" cy="1435261"/>
              <a:chOff x="4866961" y="1774538"/>
              <a:chExt cx="1944547" cy="143526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589F15A-BCC1-42A1-8240-BFEEEBBA608E}"/>
                  </a:ext>
                </a:extLst>
              </p:cNvPr>
              <p:cNvSpPr/>
              <p:nvPr/>
            </p:nvSpPr>
            <p:spPr>
              <a:xfrm>
                <a:off x="4866961" y="1774538"/>
                <a:ext cx="1944547" cy="143526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65B9A4B-8EF7-482D-AC5F-4F1E78DB6F5B}"/>
                  </a:ext>
                </a:extLst>
              </p:cNvPr>
              <p:cNvSpPr/>
              <p:nvPr/>
            </p:nvSpPr>
            <p:spPr>
              <a:xfrm>
                <a:off x="5162114" y="2002702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E582520-ACA6-44A3-8D79-804CA5BBCFF9}"/>
                  </a:ext>
                </a:extLst>
              </p:cNvPr>
              <p:cNvSpPr/>
              <p:nvPr/>
            </p:nvSpPr>
            <p:spPr>
              <a:xfrm>
                <a:off x="5314514" y="2155102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5CAE2C5-A5DC-46D5-A304-CA0DEB37C83C}"/>
                  </a:ext>
                </a:extLst>
              </p:cNvPr>
              <p:cNvSpPr/>
              <p:nvPr/>
            </p:nvSpPr>
            <p:spPr>
              <a:xfrm>
                <a:off x="5466914" y="2307502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C08E45A-F43A-4A8E-9901-24325ECC2039}"/>
                  </a:ext>
                </a:extLst>
              </p:cNvPr>
              <p:cNvSpPr/>
              <p:nvPr/>
            </p:nvSpPr>
            <p:spPr>
              <a:xfrm>
                <a:off x="5619314" y="2459902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0C10869-F181-4FC1-B902-981E5B6738D6}"/>
                  </a:ext>
                </a:extLst>
              </p:cNvPr>
              <p:cNvSpPr/>
              <p:nvPr/>
            </p:nvSpPr>
            <p:spPr>
              <a:xfrm>
                <a:off x="5771714" y="2612302"/>
                <a:ext cx="914400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ko-KR" dirty="0"/>
                  <a:t>book</a:t>
                </a:r>
                <a:endParaRPr lang="ko-KR" altLang="en-US" dirty="0"/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1E02E12-79A5-446B-A1BE-08B345CB5038}"/>
                </a:ext>
              </a:extLst>
            </p:cNvPr>
            <p:cNvCxnSpPr>
              <a:stCxn id="5" idx="2"/>
              <a:endCxn id="16" idx="0"/>
            </p:cNvCxnSpPr>
            <p:nvPr/>
          </p:nvCxnSpPr>
          <p:spPr>
            <a:xfrm>
              <a:off x="9696186" y="2449489"/>
              <a:ext cx="2" cy="249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8E05330-C6CB-4702-998F-B07FAA345521}"/>
                </a:ext>
              </a:extLst>
            </p:cNvPr>
            <p:cNvSpPr txBox="1"/>
            <p:nvPr/>
          </p:nvSpPr>
          <p:spPr>
            <a:xfrm>
              <a:off x="7818403" y="1203408"/>
              <a:ext cx="38720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Params </a:t>
              </a:r>
              <a:r>
                <a:rPr lang="en-US" altLang="ko-KR" dirty="0" err="1"/>
                <a:t>path.string</a:t>
              </a:r>
              <a:r>
                <a:rPr lang="en-US" altLang="ko-KR" dirty="0"/>
                <a:t>, </a:t>
              </a:r>
              <a:r>
                <a:rPr lang="en-US" altLang="ko-KR" dirty="0" err="1"/>
                <a:t>scannerName</a:t>
              </a:r>
              <a:endParaRPr lang="en-US" altLang="ko-KR" dirty="0"/>
            </a:p>
            <a:p>
              <a:r>
                <a:rPr lang="en-US" altLang="ko-KR" dirty="0"/>
                <a:t>Return books[{path, type, time}, …]</a:t>
              </a:r>
              <a:endParaRPr lang="ko-KR" altLang="en-US" dirty="0"/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7604B07D-929A-491B-A6E9-ABE4C877B64E}"/>
              </a:ext>
            </a:extLst>
          </p:cNvPr>
          <p:cNvGrpSpPr/>
          <p:nvPr/>
        </p:nvGrpSpPr>
        <p:grpSpPr>
          <a:xfrm>
            <a:off x="331481" y="4513702"/>
            <a:ext cx="2215276" cy="1948685"/>
            <a:chOff x="6481823" y="4637310"/>
            <a:chExt cx="2215276" cy="1948685"/>
          </a:xfrm>
        </p:grpSpPr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72A035C8-3927-4AA4-BEA5-97C7C2004374}"/>
                </a:ext>
              </a:extLst>
            </p:cNvPr>
            <p:cNvGrpSpPr/>
            <p:nvPr/>
          </p:nvGrpSpPr>
          <p:grpSpPr>
            <a:xfrm>
              <a:off x="6481823" y="4637310"/>
              <a:ext cx="2215276" cy="1948685"/>
              <a:chOff x="6481823" y="4637310"/>
              <a:chExt cx="2215276" cy="1948685"/>
            </a:xfrm>
          </p:grpSpPr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E5D4C146-1ED5-4757-A9AC-6D13CE325C43}"/>
                  </a:ext>
                </a:extLst>
              </p:cNvPr>
              <p:cNvSpPr/>
              <p:nvPr/>
            </p:nvSpPr>
            <p:spPr>
              <a:xfrm>
                <a:off x="6481823" y="4980354"/>
                <a:ext cx="2215276" cy="160564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90DC689B-F814-4A7F-9418-7AD41C2C69A1}"/>
                  </a:ext>
                </a:extLst>
              </p:cNvPr>
              <p:cNvSpPr txBox="1"/>
              <p:nvPr/>
            </p:nvSpPr>
            <p:spPr>
              <a:xfrm>
                <a:off x="6959001" y="4637310"/>
                <a:ext cx="1471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agentQueue</a:t>
                </a:r>
                <a:endParaRPr lang="ko-KR" altLang="en-US" dirty="0"/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D5107D5-7433-4C26-AFA2-728C00F4A8A0}"/>
                </a:ext>
              </a:extLst>
            </p:cNvPr>
            <p:cNvSpPr/>
            <p:nvPr/>
          </p:nvSpPr>
          <p:spPr>
            <a:xfrm>
              <a:off x="6915038" y="5281554"/>
              <a:ext cx="1375459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/>
                <a:t>Agent</a:t>
              </a:r>
              <a:endParaRPr lang="ko-KR" altLang="en-US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35541F3-C502-48EB-9E9F-A70A26CDAF14}"/>
                </a:ext>
              </a:extLst>
            </p:cNvPr>
            <p:cNvSpPr txBox="1"/>
            <p:nvPr/>
          </p:nvSpPr>
          <p:spPr>
            <a:xfrm>
              <a:off x="6849623" y="5776624"/>
              <a:ext cx="1516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Params title?</a:t>
              </a:r>
            </a:p>
            <a:p>
              <a:r>
                <a:rPr lang="en-US" altLang="ko-KR" dirty="0"/>
                <a:t>Return info{}</a:t>
              </a:r>
              <a:endParaRPr lang="ko-KR" altLang="en-US" dirty="0"/>
            </a:p>
          </p:txBody>
        </p:sp>
      </p:grpSp>
      <p:sp>
        <p:nvSpPr>
          <p:cNvPr id="160" name="구름 159">
            <a:extLst>
              <a:ext uri="{FF2B5EF4-FFF2-40B4-BE49-F238E27FC236}">
                <a16:creationId xmlns:a16="http://schemas.microsoft.com/office/drawing/2014/main" id="{23C44420-2FF6-4009-8A5C-B8203CAF5B15}"/>
              </a:ext>
            </a:extLst>
          </p:cNvPr>
          <p:cNvSpPr/>
          <p:nvPr/>
        </p:nvSpPr>
        <p:spPr>
          <a:xfrm>
            <a:off x="2099707" y="151729"/>
            <a:ext cx="914400" cy="562213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/>
              <a:t>API</a:t>
            </a:r>
            <a:endParaRPr lang="ko-KR" altLang="en-US" dirty="0"/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0AB06E8D-2E1E-4889-9A75-2C787F172077}"/>
              </a:ext>
            </a:extLst>
          </p:cNvPr>
          <p:cNvCxnSpPr>
            <a:stCxn id="160" idx="0"/>
            <a:endCxn id="171" idx="0"/>
          </p:cNvCxnSpPr>
          <p:nvPr/>
        </p:nvCxnSpPr>
        <p:spPr>
          <a:xfrm>
            <a:off x="3013345" y="432836"/>
            <a:ext cx="6685824" cy="2286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4FC4E0B-BF55-4F7B-B87E-44E119C09C4E}"/>
              </a:ext>
            </a:extLst>
          </p:cNvPr>
          <p:cNvSpPr txBox="1"/>
          <p:nvPr/>
        </p:nvSpPr>
        <p:spPr>
          <a:xfrm>
            <a:off x="6659400" y="5503478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Array [{…., </a:t>
            </a:r>
            <a:r>
              <a:rPr lang="en-US" altLang="ko-KR" dirty="0" err="1"/>
              <a:t>metadataStatus</a:t>
            </a:r>
            <a:r>
              <a:rPr lang="en-US" altLang="ko-KR" dirty="0"/>
              <a:t>: null, …}, …]</a:t>
            </a:r>
            <a:endParaRPr lang="ko-KR" altLang="en-US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71A06AF-BC55-4913-940F-49FCE691DF85}"/>
              </a:ext>
            </a:extLst>
          </p:cNvPr>
          <p:cNvSpPr/>
          <p:nvPr/>
        </p:nvSpPr>
        <p:spPr>
          <a:xfrm>
            <a:off x="8641154" y="4661247"/>
            <a:ext cx="211172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Return value</a:t>
            </a:r>
          </a:p>
          <a:p>
            <a:pPr algn="ctr"/>
            <a:r>
              <a:rPr lang="en-US" altLang="ko-KR" dirty="0"/>
              <a:t>Some function</a:t>
            </a:r>
            <a:endParaRPr lang="ko-KR" altLang="en-US" dirty="0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DC0A9712-D2A3-4445-8D02-DC25B23A4456}"/>
              </a:ext>
            </a:extLst>
          </p:cNvPr>
          <p:cNvCxnSpPr>
            <a:cxnSpLocks/>
            <a:stCxn id="170" idx="2"/>
            <a:endCxn id="199" idx="0"/>
          </p:cNvCxnSpPr>
          <p:nvPr/>
        </p:nvCxnSpPr>
        <p:spPr>
          <a:xfrm flipH="1">
            <a:off x="9697018" y="4449845"/>
            <a:ext cx="2152" cy="21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7A26B3F6-39CA-42B3-9FF9-8344B5541445}"/>
              </a:ext>
            </a:extLst>
          </p:cNvPr>
          <p:cNvCxnSpPr>
            <a:cxnSpLocks/>
            <a:stCxn id="199" idx="2"/>
            <a:endCxn id="181" idx="0"/>
          </p:cNvCxnSpPr>
          <p:nvPr/>
        </p:nvCxnSpPr>
        <p:spPr>
          <a:xfrm rot="5400000" flipH="1">
            <a:off x="5338329" y="948889"/>
            <a:ext cx="3934154" cy="4783225"/>
          </a:xfrm>
          <a:prstGeom prst="bentConnector5">
            <a:avLst>
              <a:gd name="adj1" fmla="val -5811"/>
              <a:gd name="adj2" fmla="val 51560"/>
              <a:gd name="adj3" fmla="val 1058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9B5DA91A-84FA-4BA8-80E9-36A76A6B2A42}"/>
              </a:ext>
            </a:extLst>
          </p:cNvPr>
          <p:cNvCxnSpPr>
            <a:stCxn id="181" idx="2"/>
            <a:endCxn id="20" idx="0"/>
          </p:cNvCxnSpPr>
          <p:nvPr/>
        </p:nvCxnSpPr>
        <p:spPr>
          <a:xfrm flipH="1">
            <a:off x="4912446" y="1742756"/>
            <a:ext cx="1347" cy="4172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0FAE719C-70A4-4E6A-9E5B-F39E847EEEB7}"/>
              </a:ext>
            </a:extLst>
          </p:cNvPr>
          <p:cNvCxnSpPr/>
          <p:nvPr/>
        </p:nvCxnSpPr>
        <p:spPr>
          <a:xfrm flipV="1">
            <a:off x="972273" y="1373424"/>
            <a:ext cx="3193605" cy="3074788"/>
          </a:xfrm>
          <a:prstGeom prst="bentConnector3">
            <a:avLst>
              <a:gd name="adj1" fmla="val -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A3AD16C2-FC95-415A-81D0-5C83AADFB104}"/>
              </a:ext>
            </a:extLst>
          </p:cNvPr>
          <p:cNvCxnSpPr>
            <a:stCxn id="181" idx="1"/>
          </p:cNvCxnSpPr>
          <p:nvPr/>
        </p:nvCxnSpPr>
        <p:spPr>
          <a:xfrm rot="10800000" flipV="1">
            <a:off x="2099708" y="1558090"/>
            <a:ext cx="1907459" cy="2890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675BF6BD-F874-49EB-B0B5-D9494393906B}"/>
              </a:ext>
            </a:extLst>
          </p:cNvPr>
          <p:cNvSpPr txBox="1"/>
          <p:nvPr/>
        </p:nvSpPr>
        <p:spPr>
          <a:xfrm>
            <a:off x="1353940" y="1449330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 between interval</a:t>
            </a:r>
          </a:p>
          <a:p>
            <a:r>
              <a:rPr lang="en-US" altLang="ko-KR" dirty="0"/>
              <a:t>with null metadata book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C68C87-1B82-4AB3-9766-0D6C83C02C03}"/>
              </a:ext>
            </a:extLst>
          </p:cNvPr>
          <p:cNvSpPr txBox="1"/>
          <p:nvPr/>
        </p:nvSpPr>
        <p:spPr>
          <a:xfrm>
            <a:off x="50327" y="2898918"/>
            <a:ext cx="31742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 {…, </a:t>
            </a:r>
          </a:p>
          <a:p>
            <a:r>
              <a:rPr lang="en-US" altLang="ko-KR" dirty="0" err="1"/>
              <a:t>metadataStatus</a:t>
            </a:r>
            <a:r>
              <a:rPr lang="en-US" altLang="ko-KR" dirty="0"/>
              <a:t>: success||fail,</a:t>
            </a:r>
          </a:p>
          <a:p>
            <a:r>
              <a:rPr lang="en-US" altLang="ko-KR" dirty="0" err="1"/>
              <a:t>metadataTimestamp</a:t>
            </a:r>
            <a:r>
              <a:rPr lang="en-US" altLang="ko-KR" dirty="0"/>
              <a:t>: time,</a:t>
            </a:r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313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D70D0-4870-4B5C-B17D-EA53EC1C2611}"/>
              </a:ext>
            </a:extLst>
          </p:cNvPr>
          <p:cNvSpPr txBox="1"/>
          <p:nvPr/>
        </p:nvSpPr>
        <p:spPr>
          <a:xfrm>
            <a:off x="208344" y="162046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rules</a:t>
            </a:r>
          </a:p>
          <a:p>
            <a:r>
              <a:rPr lang="en-US" altLang="ko-KR" dirty="0"/>
              <a:t>https://blog.ull.im/engineering/2019/03/10/logs-on-git.html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550A6-2325-4F5C-8D3D-E9AF0EE7CFD1}"/>
              </a:ext>
            </a:extLst>
          </p:cNvPr>
          <p:cNvSpPr txBox="1"/>
          <p:nvPr/>
        </p:nvSpPr>
        <p:spPr>
          <a:xfrm>
            <a:off x="208344" y="1898908"/>
            <a:ext cx="4876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Fix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[in B] [which/that C] [to (be)/so that D]</a:t>
            </a:r>
          </a:p>
          <a:p>
            <a:endParaRPr lang="en-US" altLang="ko-KR" dirty="0"/>
          </a:p>
          <a:p>
            <a:r>
              <a:rPr lang="en-US" altLang="ko-KR" dirty="0"/>
              <a:t>Fix issue/error/crash [where/when A]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0DBFF-48CD-4490-9FB2-3A50184A51E4}"/>
              </a:ext>
            </a:extLst>
          </p:cNvPr>
          <p:cNvSpPr txBox="1"/>
          <p:nvPr/>
        </p:nvSpPr>
        <p:spPr>
          <a:xfrm>
            <a:off x="208344" y="3727575"/>
            <a:ext cx="107673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Add A [for/to B] || Remove A [from B] || Use A [for/to/in/instead of B] || Update A to B || Make A B ||</a:t>
            </a:r>
          </a:p>
          <a:p>
            <a:endParaRPr lang="en-US" altLang="ko-KR" dirty="0"/>
          </a:p>
          <a:p>
            <a:r>
              <a:rPr lang="en-US" altLang="ko-KR" dirty="0"/>
              <a:t>Refactor/Simplify/Improve/Implement/Revise/Correct/Ensure/Prevent/Avoid A ||</a:t>
            </a:r>
          </a:p>
          <a:p>
            <a:endParaRPr lang="en-US" altLang="ko-KR" dirty="0"/>
          </a:p>
          <a:p>
            <a:r>
              <a:rPr lang="en-US" altLang="ko-KR" dirty="0"/>
              <a:t>Move A to/into B || Rename A to B || Allow A to B || Verify A || Set A to B || Pass A to B</a:t>
            </a:r>
          </a:p>
        </p:txBody>
      </p:sp>
    </p:spTree>
    <p:extLst>
      <p:ext uri="{BB962C8B-B14F-4D97-AF65-F5344CB8AC3E}">
        <p14:creationId xmlns:p14="http://schemas.microsoft.com/office/powerpoint/2010/main" val="327675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 algn="ctr">
          <a:defRPr dirty="0" smtClean="0"/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403</Words>
  <Application>Microsoft Office PowerPoint</Application>
  <PresentationFormat>와이드스크린</PresentationFormat>
  <Paragraphs>106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김석희[ 학부휴학 / 컴퓨터학과 ]</dc:creator>
  <cp:lastModifiedBy>김석희[ 학부휴학 / 컴퓨터학과 ]</cp:lastModifiedBy>
  <cp:revision>22</cp:revision>
  <dcterms:created xsi:type="dcterms:W3CDTF">2021-03-19T00:09:46Z</dcterms:created>
  <dcterms:modified xsi:type="dcterms:W3CDTF">2021-03-24T08:48:12Z</dcterms:modified>
</cp:coreProperties>
</file>