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2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A29C0-2933-4316-BFA2-A2305FD287AB}"/>
              </a:ext>
            </a:extLst>
          </p:cNvPr>
          <p:cNvSpPr/>
          <p:nvPr/>
        </p:nvSpPr>
        <p:spPr>
          <a:xfrm>
            <a:off x="2060294" y="78865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44069E-F834-456C-A82C-018537467090}"/>
              </a:ext>
            </a:extLst>
          </p:cNvPr>
          <p:cNvSpPr/>
          <p:nvPr/>
        </p:nvSpPr>
        <p:spPr>
          <a:xfrm>
            <a:off x="2968907" y="1597124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./bin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0AC76-82C0-4734-BC1A-76A84B83EABB}"/>
              </a:ext>
            </a:extLst>
          </p:cNvPr>
          <p:cNvSpPr/>
          <p:nvPr/>
        </p:nvSpPr>
        <p:spPr>
          <a:xfrm>
            <a:off x="2980480" y="2304588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./config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5EE8E-8134-4DE7-93B1-87339479B5FF}"/>
              </a:ext>
            </a:extLst>
          </p:cNvPr>
          <p:cNvSpPr/>
          <p:nvPr/>
        </p:nvSpPr>
        <p:spPr>
          <a:xfrm>
            <a:off x="2968907" y="3010646"/>
            <a:ext cx="138317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EA4233-2F24-4E58-A28F-F3F29FB7B3D1}"/>
              </a:ext>
            </a:extLst>
          </p:cNvPr>
          <p:cNvSpPr/>
          <p:nvPr/>
        </p:nvSpPr>
        <p:spPr>
          <a:xfrm>
            <a:off x="2980480" y="3705133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./logs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0DB7D1-BB66-45B7-977D-B584CEB671DD}"/>
              </a:ext>
            </a:extLst>
          </p:cNvPr>
          <p:cNvSpPr/>
          <p:nvPr/>
        </p:nvSpPr>
        <p:spPr>
          <a:xfrm>
            <a:off x="2980480" y="4399620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./plugins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41ABF2-2ED4-4E84-A864-A253006C6D69}"/>
              </a:ext>
            </a:extLst>
          </p:cNvPr>
          <p:cNvSpPr/>
          <p:nvPr/>
        </p:nvSpPr>
        <p:spPr>
          <a:xfrm>
            <a:off x="2980480" y="509410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CB2596-2AE3-4608-AAE3-8461F03867B2}"/>
              </a:ext>
            </a:extLst>
          </p:cNvPr>
          <p:cNvSpPr txBox="1"/>
          <p:nvPr/>
        </p:nvSpPr>
        <p:spPr>
          <a:xfrm>
            <a:off x="8963798" y="3652083"/>
            <a:ext cx="14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point:</a:t>
            </a:r>
          </a:p>
          <a:p>
            <a:r>
              <a:rPr lang="en-US" altLang="ko-KR" dirty="0"/>
              <a:t>./bin/start.js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9FC721C-2E10-49C3-AAE2-970126BCC405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H="1">
            <a:off x="3437680" y="1801436"/>
            <a:ext cx="445627" cy="3701294"/>
          </a:xfrm>
          <a:prstGeom prst="bentConnector4">
            <a:avLst>
              <a:gd name="adj1" fmla="val -1144801"/>
              <a:gd name="adj2" fmla="val 106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46A2E-B379-472C-A900-5D38B37C2E2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894880" y="2508900"/>
            <a:ext cx="324092" cy="2789519"/>
          </a:xfrm>
          <a:prstGeom prst="bentConnector3">
            <a:avLst>
              <a:gd name="adj1" fmla="val 129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FCEF641-2239-4954-8312-2217CBE60404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3894880" y="3214958"/>
            <a:ext cx="457200" cy="2083461"/>
          </a:xfrm>
          <a:prstGeom prst="bentConnector3">
            <a:avLst>
              <a:gd name="adj1" fmla="val 8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C8D4F2-F79D-4898-920A-C5EDD65459D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3894880" y="3909445"/>
            <a:ext cx="12700" cy="1388974"/>
          </a:xfrm>
          <a:prstGeom prst="bentConnector3">
            <a:avLst>
              <a:gd name="adj1" fmla="val 2996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8042960-080B-4719-BE8B-1C5ED859E269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3894880" y="4603932"/>
            <a:ext cx="324092" cy="694487"/>
          </a:xfrm>
          <a:prstGeom prst="bentConnector3">
            <a:avLst>
              <a:gd name="adj1" fmla="val 1113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47A08-F26A-4947-A0CC-9E7F39158919}"/>
              </a:ext>
            </a:extLst>
          </p:cNvPr>
          <p:cNvSpPr/>
          <p:nvPr/>
        </p:nvSpPr>
        <p:spPr>
          <a:xfrm>
            <a:off x="1929267" y="218454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AAE5F6-DAA3-4F48-808B-3D93E377300D}"/>
              </a:ext>
            </a:extLst>
          </p:cNvPr>
          <p:cNvSpPr/>
          <p:nvPr/>
        </p:nvSpPr>
        <p:spPr>
          <a:xfrm>
            <a:off x="1929267" y="1620173"/>
            <a:ext cx="1689904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/>
              <a:t>expressApp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9B988D-1E6D-424C-BD1F-6628621476D7}"/>
              </a:ext>
            </a:extLst>
          </p:cNvPr>
          <p:cNvSpPr/>
          <p:nvPr/>
        </p:nvSpPr>
        <p:spPr>
          <a:xfrm>
            <a:off x="3122117" y="3641025"/>
            <a:ext cx="756213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8FE4EB-74D0-4B67-BCB8-C813F4D4E7EA}"/>
              </a:ext>
            </a:extLst>
          </p:cNvPr>
          <p:cNvSpPr/>
          <p:nvPr/>
        </p:nvSpPr>
        <p:spPr>
          <a:xfrm>
            <a:off x="868822" y="3539774"/>
            <a:ext cx="11267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Web UI</a:t>
            </a:r>
          </a:p>
          <a:p>
            <a:pPr algn="ctr"/>
            <a:r>
              <a:rPr lang="en-US" altLang="ko-KR" dirty="0"/>
              <a:t>(react)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F0EC8-40E9-48B0-AB4B-3888FE4EE4A1}"/>
              </a:ext>
            </a:extLst>
          </p:cNvPr>
          <p:cNvSpPr/>
          <p:nvPr/>
        </p:nvSpPr>
        <p:spPr>
          <a:xfrm>
            <a:off x="1929267" y="2307337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F95FB-7B05-4A9E-8E79-7504E172B3F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2774219" y="2028796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14CF3D3-7AE6-4F08-AF48-AA422EF6C452}"/>
              </a:ext>
            </a:extLst>
          </p:cNvPr>
          <p:cNvSpPr/>
          <p:nvPr/>
        </p:nvSpPr>
        <p:spPr>
          <a:xfrm>
            <a:off x="9001187" y="111128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/process/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5E4A647-DE66-426A-89AE-E09F53991D88}"/>
              </a:ext>
            </a:extLst>
          </p:cNvPr>
          <p:cNvSpPr/>
          <p:nvPr/>
        </p:nvSpPr>
        <p:spPr>
          <a:xfrm>
            <a:off x="8889357" y="4795798"/>
            <a:ext cx="292839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r>
              <a:rPr lang="en-US" altLang="ko-KR" dirty="0" err="1"/>
              <a:t>bookshelf.db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7402646-8291-43FE-A4E5-D11B0E90FE83}"/>
              </a:ext>
            </a:extLst>
          </p:cNvPr>
          <p:cNvCxnSpPr>
            <a:stCxn id="73" idx="1"/>
            <a:endCxn id="66" idx="3"/>
          </p:cNvCxnSpPr>
          <p:nvPr/>
        </p:nvCxnSpPr>
        <p:spPr>
          <a:xfrm rot="10800000" flipV="1">
            <a:off x="7328747" y="315439"/>
            <a:ext cx="1672441" cy="30512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78AB267-1047-44B3-A816-B0AA81D6A80F}"/>
              </a:ext>
            </a:extLst>
          </p:cNvPr>
          <p:cNvGrpSpPr/>
          <p:nvPr/>
        </p:nvGrpSpPr>
        <p:grpSpPr>
          <a:xfrm>
            <a:off x="9429452" y="840038"/>
            <a:ext cx="1724628" cy="2523411"/>
            <a:chOff x="5416951" y="1983474"/>
            <a:chExt cx="1724628" cy="25234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D028560-9877-4DC5-BDDC-823C1FAC0AA5}"/>
                </a:ext>
              </a:extLst>
            </p:cNvPr>
            <p:cNvSpPr/>
            <p:nvPr/>
          </p:nvSpPr>
          <p:spPr>
            <a:xfrm>
              <a:off x="5416951" y="2332623"/>
              <a:ext cx="1724628" cy="2174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7F8D49-03CA-4B30-A3F0-F8727C468730}"/>
                </a:ext>
              </a:extLst>
            </p:cNvPr>
            <p:cNvSpPr/>
            <p:nvPr/>
          </p:nvSpPr>
          <p:spPr>
            <a:xfrm>
              <a:off x="5532699" y="241364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scan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28C9248-3538-4887-BF4A-5AA03AE0BC1C}"/>
                </a:ext>
              </a:extLst>
            </p:cNvPr>
            <p:cNvSpPr/>
            <p:nvPr/>
          </p:nvSpPr>
          <p:spPr>
            <a:xfrm>
              <a:off x="5532699" y="294958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watch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3AC67E-F116-4FEE-985D-6149734B1730}"/>
                </a:ext>
              </a:extLst>
            </p:cNvPr>
            <p:cNvSpPr/>
            <p:nvPr/>
          </p:nvSpPr>
          <p:spPr>
            <a:xfrm>
              <a:off x="5532699" y="3482022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thumbnail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B4A486-E09F-4F53-8FC1-BFB5F7892A5E}"/>
                </a:ext>
              </a:extLst>
            </p:cNvPr>
            <p:cNvSpPr/>
            <p:nvPr/>
          </p:nvSpPr>
          <p:spPr>
            <a:xfrm>
              <a:off x="5532699" y="401445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 err="1"/>
                <a:t>etc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E1DF6C-55C8-42D2-9EA2-0D0897318972}"/>
                </a:ext>
              </a:extLst>
            </p:cNvPr>
            <p:cNvSpPr txBox="1"/>
            <p:nvPr/>
          </p:nvSpPr>
          <p:spPr>
            <a:xfrm>
              <a:off x="5687628" y="1983474"/>
              <a:ext cx="1183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Processor</a:t>
              </a:r>
              <a:endParaRPr lang="ko-KR" altLang="en-US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EF6A438-42F7-4E96-84E9-CA22F3664863}"/>
              </a:ext>
            </a:extLst>
          </p:cNvPr>
          <p:cNvSpPr/>
          <p:nvPr/>
        </p:nvSpPr>
        <p:spPr>
          <a:xfrm>
            <a:off x="9047544" y="3981794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6BC3CC2-7F5E-4FCF-A7E0-34CCD9598D8E}"/>
              </a:ext>
            </a:extLst>
          </p:cNvPr>
          <p:cNvCxnSpPr>
            <a:cxnSpLocks/>
            <a:stCxn id="128" idx="2"/>
            <a:endCxn id="80" idx="0"/>
          </p:cNvCxnSpPr>
          <p:nvPr/>
        </p:nvCxnSpPr>
        <p:spPr>
          <a:xfrm>
            <a:off x="10338122" y="4390417"/>
            <a:ext cx="15433" cy="4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6E00F76-1FAA-4756-BF24-AAFA60B3B196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10291765" y="519751"/>
            <a:ext cx="1" cy="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8DFF38D-319A-46E1-B6F8-FF99955BB3D9}"/>
              </a:ext>
            </a:extLst>
          </p:cNvPr>
          <p:cNvCxnSpPr>
            <a:stCxn id="66" idx="3"/>
            <a:endCxn id="128" idx="1"/>
          </p:cNvCxnSpPr>
          <p:nvPr/>
        </p:nvCxnSpPr>
        <p:spPr>
          <a:xfrm>
            <a:off x="7328746" y="3366695"/>
            <a:ext cx="1718798" cy="81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E6B4C6-3625-40F6-BBFC-467B771FB6EA}"/>
              </a:ext>
            </a:extLst>
          </p:cNvPr>
          <p:cNvGrpSpPr/>
          <p:nvPr/>
        </p:nvGrpSpPr>
        <p:grpSpPr>
          <a:xfrm>
            <a:off x="5314756" y="1794419"/>
            <a:ext cx="2013990" cy="2770660"/>
            <a:chOff x="1782501" y="3799208"/>
            <a:chExt cx="2013990" cy="277066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58E4BE7-D255-4F7D-9495-0D753F13B1CD}"/>
                </a:ext>
              </a:extLst>
            </p:cNvPr>
            <p:cNvGrpSpPr/>
            <p:nvPr/>
          </p:nvGrpSpPr>
          <p:grpSpPr>
            <a:xfrm>
              <a:off x="1782501" y="4173100"/>
              <a:ext cx="2013990" cy="2396768"/>
              <a:chOff x="5497974" y="1237684"/>
              <a:chExt cx="2013990" cy="239676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08CB4-D79F-4BDC-9927-3DB2B853E16A}"/>
                  </a:ext>
                </a:extLst>
              </p:cNvPr>
              <p:cNvSpPr/>
              <p:nvPr/>
            </p:nvSpPr>
            <p:spPr>
              <a:xfrm>
                <a:off x="5497974" y="1237684"/>
                <a:ext cx="2013990" cy="239676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7C12E00-72BB-401A-91AF-8EC331149297}"/>
                  </a:ext>
                </a:extLst>
              </p:cNvPr>
              <p:cNvSpPr/>
              <p:nvPr/>
            </p:nvSpPr>
            <p:spPr>
              <a:xfrm>
                <a:off x="5609861" y="1927967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Metadata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EBA5B5-E07D-43DD-BEF1-80929209A38F}"/>
                  </a:ext>
                </a:extLst>
              </p:cNvPr>
              <p:cNvSpPr/>
              <p:nvPr/>
            </p:nvSpPr>
            <p:spPr>
              <a:xfrm>
                <a:off x="5609860" y="2526260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remove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E91E06-15CB-4BE7-B3B6-B5F3D65B0E28}"/>
                  </a:ext>
                </a:extLst>
              </p:cNvPr>
              <p:cNvSpPr/>
              <p:nvPr/>
            </p:nvSpPr>
            <p:spPr>
              <a:xfrm>
                <a:off x="5609861" y="1329674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Scan (add)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D1FA06-30A6-41E6-929D-DB751BFFF351}"/>
                  </a:ext>
                </a:extLst>
              </p:cNvPr>
              <p:cNvSpPr/>
              <p:nvPr/>
            </p:nvSpPr>
            <p:spPr>
              <a:xfrm>
                <a:off x="5609860" y="3124553"/>
                <a:ext cx="180565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C8C822-603B-4C53-960A-20D20D762C25}"/>
                </a:ext>
              </a:extLst>
            </p:cNvPr>
            <p:cNvSpPr txBox="1"/>
            <p:nvPr/>
          </p:nvSpPr>
          <p:spPr>
            <a:xfrm>
              <a:off x="1883949" y="3799208"/>
              <a:ext cx="1826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Manage Library</a:t>
              </a:r>
              <a:endParaRPr lang="ko-KR" altLang="en-US" dirty="0"/>
            </a:p>
          </p:txBody>
        </p:sp>
      </p:grp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DB8F608-C59A-49D3-8CD0-9F3FCE81A389}"/>
              </a:ext>
            </a:extLst>
          </p:cNvPr>
          <p:cNvSpPr/>
          <p:nvPr/>
        </p:nvSpPr>
        <p:spPr>
          <a:xfrm>
            <a:off x="1715137" y="905618"/>
            <a:ext cx="21181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8FBB66-6E53-442A-A33E-E495A68CAE16}"/>
              </a:ext>
            </a:extLst>
          </p:cNvPr>
          <p:cNvCxnSpPr>
            <a:stCxn id="6" idx="2"/>
            <a:endCxn id="187" idx="0"/>
          </p:cNvCxnSpPr>
          <p:nvPr/>
        </p:nvCxnSpPr>
        <p:spPr>
          <a:xfrm flipH="1">
            <a:off x="2774218" y="627077"/>
            <a:ext cx="1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5C36BDD-19D1-44EB-81CF-0DE66FA9DFFA}"/>
              </a:ext>
            </a:extLst>
          </p:cNvPr>
          <p:cNvCxnSpPr>
            <a:stCxn id="187" idx="2"/>
            <a:endCxn id="7" idx="0"/>
          </p:cNvCxnSpPr>
          <p:nvPr/>
        </p:nvCxnSpPr>
        <p:spPr>
          <a:xfrm>
            <a:off x="2774218" y="1314241"/>
            <a:ext cx="1" cy="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65E01BD-604C-4722-BEE1-A948D04BC0A1}"/>
              </a:ext>
            </a:extLst>
          </p:cNvPr>
          <p:cNvSpPr/>
          <p:nvPr/>
        </p:nvSpPr>
        <p:spPr>
          <a:xfrm>
            <a:off x="5541071" y="1067004"/>
            <a:ext cx="157354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7BA42212-17D8-4198-92C8-F638D9A7CF03}"/>
              </a:ext>
            </a:extLst>
          </p:cNvPr>
          <p:cNvCxnSpPr>
            <a:stCxn id="6" idx="3"/>
            <a:endCxn id="192" idx="0"/>
          </p:cNvCxnSpPr>
          <p:nvPr/>
        </p:nvCxnSpPr>
        <p:spPr>
          <a:xfrm>
            <a:off x="3619171" y="422766"/>
            <a:ext cx="2708674" cy="64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3546486-885C-4091-84DF-B8B275585199}"/>
              </a:ext>
            </a:extLst>
          </p:cNvPr>
          <p:cNvCxnSpPr>
            <a:stCxn id="192" idx="2"/>
            <a:endCxn id="93" idx="0"/>
          </p:cNvCxnSpPr>
          <p:nvPr/>
        </p:nvCxnSpPr>
        <p:spPr>
          <a:xfrm>
            <a:off x="6327845" y="1475627"/>
            <a:ext cx="1622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DFA2E521-3184-4320-895F-167EA91EE2EA}"/>
              </a:ext>
            </a:extLst>
          </p:cNvPr>
          <p:cNvCxnSpPr>
            <a:stCxn id="106" idx="3"/>
            <a:endCxn id="128" idx="0"/>
          </p:cNvCxnSpPr>
          <p:nvPr/>
        </p:nvCxnSpPr>
        <p:spPr>
          <a:xfrm flipH="1">
            <a:off x="10338122" y="2276318"/>
            <a:ext cx="815958" cy="1705476"/>
          </a:xfrm>
          <a:prstGeom prst="bentConnector4">
            <a:avLst>
              <a:gd name="adj1" fmla="val -28016"/>
              <a:gd name="adj2" fmla="val 81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6DFDE49-D5F2-45B7-B9BE-E1361C5020B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1691292" y="2456847"/>
            <a:ext cx="823814" cy="1342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C2C64A5-0BB9-4C07-9E56-9522856943AC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rot="16200000" flipH="1">
            <a:off x="2674689" y="2815489"/>
            <a:ext cx="925065" cy="726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9E7548-C794-4A35-AF9B-F0ABA2762B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 flipV="1">
            <a:off x="1995536" y="3845337"/>
            <a:ext cx="1126581" cy="17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4924D7D2-07D7-4A54-8EEE-871D090B03A9}"/>
              </a:ext>
            </a:extLst>
          </p:cNvPr>
          <p:cNvCxnSpPr>
            <a:stCxn id="11" idx="3"/>
            <a:endCxn id="192" idx="1"/>
          </p:cNvCxnSpPr>
          <p:nvPr/>
        </p:nvCxnSpPr>
        <p:spPr>
          <a:xfrm flipV="1">
            <a:off x="3878330" y="1271316"/>
            <a:ext cx="1662741" cy="25740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9C9B61-463B-4731-BF08-B8541AA92985}"/>
              </a:ext>
            </a:extLst>
          </p:cNvPr>
          <p:cNvSpPr/>
          <p:nvPr/>
        </p:nvSpPr>
        <p:spPr>
          <a:xfrm>
            <a:off x="138896" y="116275"/>
            <a:ext cx="12963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FE474-261C-4E81-B674-8FA2DB48B004}"/>
              </a:ext>
            </a:extLst>
          </p:cNvPr>
          <p:cNvSpPr/>
          <p:nvPr/>
        </p:nvSpPr>
        <p:spPr>
          <a:xfrm>
            <a:off x="1180618" y="2772221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04A94F-E4CA-4CFE-AE1E-0126A0048207}"/>
              </a:ext>
            </a:extLst>
          </p:cNvPr>
          <p:cNvSpPr/>
          <p:nvPr/>
        </p:nvSpPr>
        <p:spPr>
          <a:xfrm>
            <a:off x="1180618" y="1711954"/>
            <a:ext cx="10185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./route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FA8D5A-6BC1-474E-A089-4CCD626E42A8}"/>
              </a:ext>
            </a:extLst>
          </p:cNvPr>
          <p:cNvSpPr/>
          <p:nvPr/>
        </p:nvSpPr>
        <p:spPr>
          <a:xfrm>
            <a:off x="1180618" y="3832488"/>
            <a:ext cx="99542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./views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DA6E6C-EC5A-48F1-B1C3-556E3B4A7945}"/>
              </a:ext>
            </a:extLst>
          </p:cNvPr>
          <p:cNvSpPr/>
          <p:nvPr/>
        </p:nvSpPr>
        <p:spPr>
          <a:xfrm>
            <a:off x="208344" y="959638"/>
            <a:ext cx="115746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7A5FBA-4A3C-4EFA-BDCB-3796342950C6}"/>
              </a:ext>
            </a:extLst>
          </p:cNvPr>
          <p:cNvSpPr/>
          <p:nvPr/>
        </p:nvSpPr>
        <p:spPr>
          <a:xfrm>
            <a:off x="2783713" y="1707349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94FA2-8022-4A75-B912-8D592748CE0A}"/>
              </a:ext>
            </a:extLst>
          </p:cNvPr>
          <p:cNvSpPr/>
          <p:nvPr/>
        </p:nvSpPr>
        <p:spPr>
          <a:xfrm>
            <a:off x="2789502" y="2778093"/>
            <a:ext cx="14236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 logic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1049A1-43F1-4D11-B913-D58F000DC4A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095018" y="2962759"/>
            <a:ext cx="694484" cy="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BBC56B-AEB1-43CE-A58D-975A24557BF0}"/>
              </a:ext>
            </a:extLst>
          </p:cNvPr>
          <p:cNvSpPr/>
          <p:nvPr/>
        </p:nvSpPr>
        <p:spPr>
          <a:xfrm>
            <a:off x="2783713" y="3833588"/>
            <a:ext cx="125006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./*.</a:t>
            </a:r>
            <a:r>
              <a:rPr lang="en-US" altLang="ko-KR" dirty="0" err="1"/>
              <a:t>ejs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084CF6-1115-4A32-B212-9BC80BF04F9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176041" y="4036800"/>
            <a:ext cx="607672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5FE7D-10B2-43BD-B6BA-C9A678289AB2}"/>
              </a:ext>
            </a:extLst>
          </p:cNvPr>
          <p:cNvGrpSpPr/>
          <p:nvPr/>
        </p:nvGrpSpPr>
        <p:grpSpPr>
          <a:xfrm>
            <a:off x="5200889" y="294358"/>
            <a:ext cx="1790221" cy="2002950"/>
            <a:chOff x="6007260" y="397438"/>
            <a:chExt cx="1790221" cy="20029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ACAEE7-45E7-4533-AEA8-BD568F789001}"/>
                </a:ext>
              </a:extLst>
            </p:cNvPr>
            <p:cNvSpPr/>
            <p:nvPr/>
          </p:nvSpPr>
          <p:spPr>
            <a:xfrm>
              <a:off x="6007260" y="397438"/>
              <a:ext cx="1790221" cy="2002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FD29321-AFBE-4AE8-A908-F49238CC529A}"/>
                </a:ext>
              </a:extLst>
            </p:cNvPr>
            <p:cNvSpPr/>
            <p:nvPr/>
          </p:nvSpPr>
          <p:spPr>
            <a:xfrm>
              <a:off x="6103720" y="942260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./scan.js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2624EFD-045E-4911-A74B-16581F222F07}"/>
                </a:ext>
              </a:extLst>
            </p:cNvPr>
            <p:cNvSpPr/>
            <p:nvPr/>
          </p:nvSpPr>
          <p:spPr>
            <a:xfrm>
              <a:off x="6103719" y="1398913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./database.js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49A6C6-AF29-416C-AEA3-810697B7D609}"/>
                </a:ext>
              </a:extLst>
            </p:cNvPr>
            <p:cNvSpPr/>
            <p:nvPr/>
          </p:nvSpPr>
          <p:spPr>
            <a:xfrm>
              <a:off x="6103718" y="1855566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./auth.js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0A5924-6A6D-4993-BD40-670018D71939}"/>
                </a:ext>
              </a:extLst>
            </p:cNvPr>
            <p:cNvSpPr/>
            <p:nvPr/>
          </p:nvSpPr>
          <p:spPr>
            <a:xfrm>
              <a:off x="6103718" y="485607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./index.js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D55051-15BC-4891-9E69-DBF381E441FC}"/>
              </a:ext>
            </a:extLst>
          </p:cNvPr>
          <p:cNvSpPr/>
          <p:nvPr/>
        </p:nvSpPr>
        <p:spPr>
          <a:xfrm>
            <a:off x="8966517" y="1888685"/>
            <a:ext cx="282036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/database/index.js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FBB8C20-6F8F-425A-BF78-C68145C45BE8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6894655" y="1500145"/>
            <a:ext cx="2071862" cy="59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4F5772-6312-4B8D-A2A5-6205A250BD3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7078" y="485607"/>
            <a:ext cx="1" cy="4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2BF655-C903-412D-ABCC-3C4550F3F07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09846" y="1445493"/>
            <a:ext cx="548005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B907B-FE3A-49AD-8BF7-E94EFEAA3EFF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179712" y="1975627"/>
            <a:ext cx="1608272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FE72E3-D476-4B58-B8A9-15CD4807C434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16200000" flipH="1">
            <a:off x="-350421" y="2505760"/>
            <a:ext cx="2668539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6FCE06-7571-4E8D-9304-9C5100EC26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199190" y="1911661"/>
            <a:ext cx="584523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A9676D3-BBBC-4AAB-8DAD-8B8B2056776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698113" y="1295833"/>
            <a:ext cx="1502776" cy="61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847E13-49C6-43AB-8A7F-EF3EE83B1244}"/>
              </a:ext>
            </a:extLst>
          </p:cNvPr>
          <p:cNvSpPr/>
          <p:nvPr/>
        </p:nvSpPr>
        <p:spPr>
          <a:xfrm>
            <a:off x="150470" y="191513"/>
            <a:ext cx="18172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1B73FA-4D2F-4DFF-BC9C-28C5308A1AF8}"/>
              </a:ext>
            </a:extLst>
          </p:cNvPr>
          <p:cNvSpPr/>
          <p:nvPr/>
        </p:nvSpPr>
        <p:spPr>
          <a:xfrm>
            <a:off x="1597307" y="748317"/>
            <a:ext cx="181722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./init.js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54B23-9E2A-4EAB-97D6-B7EA708F8D4F}"/>
              </a:ext>
            </a:extLst>
          </p:cNvPr>
          <p:cNvSpPr/>
          <p:nvPr/>
        </p:nvSpPr>
        <p:spPr>
          <a:xfrm>
            <a:off x="4317357" y="490963"/>
            <a:ext cx="270847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Create fundamental</a:t>
            </a:r>
          </a:p>
          <a:p>
            <a:pPr algn="ctr"/>
            <a:r>
              <a:rPr lang="en-US" altLang="ko-KR" dirty="0"/>
              <a:t>Tables,</a:t>
            </a:r>
          </a:p>
          <a:p>
            <a:pPr algn="ctr"/>
            <a:r>
              <a:rPr lang="en-US" altLang="ko-KR" dirty="0"/>
              <a:t>Export database pointer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060CF3-1692-4CB5-8806-AC14105399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14532" y="952628"/>
            <a:ext cx="902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BD8EF-8717-4ECD-AFDC-77F330B1E7DC}"/>
              </a:ext>
            </a:extLst>
          </p:cNvPr>
          <p:cNvSpPr/>
          <p:nvPr/>
        </p:nvSpPr>
        <p:spPr>
          <a:xfrm>
            <a:off x="243068" y="242496"/>
            <a:ext cx="15047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D294D-9204-4679-8E68-7D8EFC2BD112}"/>
              </a:ext>
            </a:extLst>
          </p:cNvPr>
          <p:cNvSpPr/>
          <p:nvPr/>
        </p:nvSpPr>
        <p:spPr>
          <a:xfrm>
            <a:off x="1474980" y="1738848"/>
            <a:ext cx="133108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2B5B97-EA70-4714-AB2A-04EEA14B4504}"/>
              </a:ext>
            </a:extLst>
          </p:cNvPr>
          <p:cNvSpPr/>
          <p:nvPr/>
        </p:nvSpPr>
        <p:spPr>
          <a:xfrm>
            <a:off x="1474980" y="3479985"/>
            <a:ext cx="150470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760EB8-021D-4F35-B460-C040B21F10C6}"/>
              </a:ext>
            </a:extLst>
          </p:cNvPr>
          <p:cNvSpPr/>
          <p:nvPr/>
        </p:nvSpPr>
        <p:spPr>
          <a:xfrm>
            <a:off x="1466695" y="7136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CBC277-5EA5-438D-BDDA-67DCFF20175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1078011" y="529240"/>
            <a:ext cx="306096" cy="47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509D3B-4610-4B79-86A2-B7608348322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69535" y="1037715"/>
            <a:ext cx="1331332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F5E837-3F99-49F5-9A13-BDFFA4647A12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301033" y="1908283"/>
            <a:ext cx="3072469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F309D5-A662-491B-BEC7-CEF52897EAD4}"/>
              </a:ext>
            </a:extLst>
          </p:cNvPr>
          <p:cNvSpPr/>
          <p:nvPr/>
        </p:nvSpPr>
        <p:spPr>
          <a:xfrm>
            <a:off x="4530697" y="242496"/>
            <a:ext cx="19627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/processor/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6B733BD-50F5-4A64-863C-7002FF7EA3DC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H="1" flipV="1">
            <a:off x="2071869" y="1122235"/>
            <a:ext cx="734199" cy="820925"/>
          </a:xfrm>
          <a:prstGeom prst="bentConnector4">
            <a:avLst>
              <a:gd name="adj1" fmla="val -31136"/>
              <a:gd name="adj2" fmla="val 62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B423549-89E3-47E0-A87C-F6E1719D403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H="1" flipV="1">
            <a:off x="2071869" y="1122235"/>
            <a:ext cx="907819" cy="2562062"/>
          </a:xfrm>
          <a:prstGeom prst="bentConnector4">
            <a:avLst>
              <a:gd name="adj1" fmla="val -21356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57F31-49FE-4273-9856-7EB7E5DD7F10}"/>
              </a:ext>
            </a:extLst>
          </p:cNvPr>
          <p:cNvSpPr/>
          <p:nvPr/>
        </p:nvSpPr>
        <p:spPr>
          <a:xfrm>
            <a:off x="2370372" y="2240945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0C8017-76CA-4856-ACDF-3F6A282AD2DF}"/>
              </a:ext>
            </a:extLst>
          </p:cNvPr>
          <p:cNvSpPr/>
          <p:nvPr/>
        </p:nvSpPr>
        <p:spPr>
          <a:xfrm>
            <a:off x="2370372" y="2774564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./agnet.js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699A6C-591B-485B-9917-C3FF9779A0B8}"/>
              </a:ext>
            </a:extLst>
          </p:cNvPr>
          <p:cNvSpPr/>
          <p:nvPr/>
        </p:nvSpPr>
        <p:spPr>
          <a:xfrm>
            <a:off x="6107575" y="716094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683F11-B438-4008-B5C7-42DCE8764C3C}"/>
              </a:ext>
            </a:extLst>
          </p:cNvPr>
          <p:cNvCxnSpPr>
            <a:stCxn id="13" idx="3"/>
            <a:endCxn id="87" idx="1"/>
          </p:cNvCxnSpPr>
          <p:nvPr/>
        </p:nvCxnSpPr>
        <p:spPr>
          <a:xfrm>
            <a:off x="2677042" y="917924"/>
            <a:ext cx="3430533" cy="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0D28679-D9FC-4EF6-B27B-F9ED48C3BFA8}"/>
              </a:ext>
            </a:extLst>
          </p:cNvPr>
          <p:cNvCxnSpPr>
            <a:stCxn id="65" idx="2"/>
            <a:endCxn id="87" idx="1"/>
          </p:cNvCxnSpPr>
          <p:nvPr/>
        </p:nvCxnSpPr>
        <p:spPr>
          <a:xfrm rot="16200000" flipH="1">
            <a:off x="5655522" y="468353"/>
            <a:ext cx="308578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ECCA4D5-12CB-4002-A576-DFE9F9D11A73}"/>
              </a:ext>
            </a:extLst>
          </p:cNvPr>
          <p:cNvSpPr/>
          <p:nvPr/>
        </p:nvSpPr>
        <p:spPr>
          <a:xfrm>
            <a:off x="6095432" y="1738846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18F3A1D-8480-4908-A301-A7DBBF6691C0}"/>
              </a:ext>
            </a:extLst>
          </p:cNvPr>
          <p:cNvSpPr/>
          <p:nvPr/>
        </p:nvSpPr>
        <p:spPr>
          <a:xfrm>
            <a:off x="6107575" y="3479985"/>
            <a:ext cx="145841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A90FF47-3FC8-42C8-A15C-06269410863E}"/>
              </a:ext>
            </a:extLst>
          </p:cNvPr>
          <p:cNvCxnSpPr>
            <a:stCxn id="65" idx="2"/>
            <a:endCxn id="97" idx="1"/>
          </p:cNvCxnSpPr>
          <p:nvPr/>
        </p:nvCxnSpPr>
        <p:spPr>
          <a:xfrm rot="16200000" flipH="1">
            <a:off x="5138075" y="985801"/>
            <a:ext cx="1331330" cy="58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C78AD86-A1FE-40C9-BC95-17A1730D503A}"/>
              </a:ext>
            </a:extLst>
          </p:cNvPr>
          <p:cNvCxnSpPr>
            <a:stCxn id="65" idx="2"/>
            <a:endCxn id="98" idx="1"/>
          </p:cNvCxnSpPr>
          <p:nvPr/>
        </p:nvCxnSpPr>
        <p:spPr>
          <a:xfrm rot="16200000" flipH="1">
            <a:off x="4273577" y="1850298"/>
            <a:ext cx="3072469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CC0C93-24D3-489D-8001-775258DF829A}"/>
              </a:ext>
            </a:extLst>
          </p:cNvPr>
          <p:cNvCxnSpPr>
            <a:cxnSpLocks/>
            <a:stCxn id="97" idx="2"/>
            <a:endCxn id="105" idx="1"/>
          </p:cNvCxnSpPr>
          <p:nvPr/>
        </p:nvCxnSpPr>
        <p:spPr>
          <a:xfrm rot="16200000" flipH="1">
            <a:off x="6632973" y="2215101"/>
            <a:ext cx="297355" cy="16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372838D-C985-47AA-879C-6FDE71FEB887}"/>
              </a:ext>
            </a:extLst>
          </p:cNvPr>
          <p:cNvCxnSpPr>
            <a:cxnSpLocks/>
            <a:stCxn id="97" idx="2"/>
            <a:endCxn id="106" idx="1"/>
          </p:cNvCxnSpPr>
          <p:nvPr/>
        </p:nvCxnSpPr>
        <p:spPr>
          <a:xfrm rot="16200000" flipH="1">
            <a:off x="6361323" y="2486751"/>
            <a:ext cx="836752" cy="158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41C8742-42B6-4B9D-845A-D5F0C5C0D10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106555" y="2181440"/>
            <a:ext cx="297786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A90D09B-3BF0-4D5A-9719-6985543367F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1839746" y="2448249"/>
            <a:ext cx="831405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8A19448-E4B3-4A6A-87B2-C0023F09B249}"/>
              </a:ext>
            </a:extLst>
          </p:cNvPr>
          <p:cNvCxnSpPr>
            <a:stCxn id="97" idx="3"/>
            <a:endCxn id="87" idx="2"/>
          </p:cNvCxnSpPr>
          <p:nvPr/>
        </p:nvCxnSpPr>
        <p:spPr>
          <a:xfrm flipH="1" flipV="1">
            <a:off x="6712749" y="1124717"/>
            <a:ext cx="593030" cy="818441"/>
          </a:xfrm>
          <a:prstGeom prst="bentConnector4">
            <a:avLst>
              <a:gd name="adj1" fmla="val -38548"/>
              <a:gd name="adj2" fmla="val 6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E364A41-9A3B-455F-8FCD-871FC2CBD89B}"/>
              </a:ext>
            </a:extLst>
          </p:cNvPr>
          <p:cNvCxnSpPr>
            <a:stCxn id="98" idx="3"/>
            <a:endCxn id="87" idx="2"/>
          </p:cNvCxnSpPr>
          <p:nvPr/>
        </p:nvCxnSpPr>
        <p:spPr>
          <a:xfrm flipH="1" flipV="1">
            <a:off x="6712749" y="1124717"/>
            <a:ext cx="853237" cy="2559580"/>
          </a:xfrm>
          <a:prstGeom prst="bentConnector4">
            <a:avLst>
              <a:gd name="adj1" fmla="val -26792"/>
              <a:gd name="adj2" fmla="val 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A254CB2-5519-4E8D-810C-B6D8433811FF}"/>
              </a:ext>
            </a:extLst>
          </p:cNvPr>
          <p:cNvSpPr/>
          <p:nvPr/>
        </p:nvSpPr>
        <p:spPr>
          <a:xfrm>
            <a:off x="6862695" y="2240512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CE41191-DB0B-4B79-87FC-4432F7A74491}"/>
              </a:ext>
            </a:extLst>
          </p:cNvPr>
          <p:cNvSpPr/>
          <p:nvPr/>
        </p:nvSpPr>
        <p:spPr>
          <a:xfrm>
            <a:off x="6858793" y="2779909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./agent.js</a:t>
            </a:r>
            <a:endParaRPr lang="ko-KR" altLang="en-US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A6C973F-1654-4A20-B8E2-09365C1F035E}"/>
              </a:ext>
            </a:extLst>
          </p:cNvPr>
          <p:cNvCxnSpPr>
            <a:cxnSpLocks/>
            <a:stCxn id="105" idx="3"/>
            <a:endCxn id="129" idx="1"/>
          </p:cNvCxnSpPr>
          <p:nvPr/>
        </p:nvCxnSpPr>
        <p:spPr>
          <a:xfrm flipV="1">
            <a:off x="8373431" y="2441089"/>
            <a:ext cx="855959" cy="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4801219-56CD-410C-845F-DEFFA7CAD31E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 flipV="1">
            <a:off x="8369529" y="2978875"/>
            <a:ext cx="859861" cy="5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A6A2F0-E0E7-4C5F-820A-665126BE9D06}"/>
              </a:ext>
            </a:extLst>
          </p:cNvPr>
          <p:cNvGrpSpPr/>
          <p:nvPr/>
        </p:nvGrpSpPr>
        <p:grpSpPr>
          <a:xfrm>
            <a:off x="9136792" y="1782517"/>
            <a:ext cx="1369671" cy="1600813"/>
            <a:chOff x="9136792" y="1782517"/>
            <a:chExt cx="1369671" cy="16008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A5FAC5B-E289-49BA-97EB-B744E3AC389A}"/>
                </a:ext>
              </a:extLst>
            </p:cNvPr>
            <p:cNvGrpSpPr/>
            <p:nvPr/>
          </p:nvGrpSpPr>
          <p:grpSpPr>
            <a:xfrm>
              <a:off x="9136792" y="2104825"/>
              <a:ext cx="1369671" cy="1278505"/>
              <a:chOff x="8762035" y="2043657"/>
              <a:chExt cx="1369671" cy="127850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79F586D-5E27-4C49-A08C-C24B016E2D59}"/>
                  </a:ext>
                </a:extLst>
              </p:cNvPr>
              <p:cNvSpPr/>
              <p:nvPr/>
            </p:nvSpPr>
            <p:spPr>
              <a:xfrm>
                <a:off x="8762035" y="2043657"/>
                <a:ext cx="1369671" cy="12785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5ABE3AB-7D54-4116-8587-2BAECFC1A62A}"/>
                  </a:ext>
                </a:extLst>
              </p:cNvPr>
              <p:cNvSpPr/>
              <p:nvPr/>
            </p:nvSpPr>
            <p:spPr>
              <a:xfrm>
                <a:off x="8854633" y="2175609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./scanner</a:t>
                </a:r>
                <a:endParaRPr lang="ko-KR" altLang="en-US" dirty="0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5BF62A1A-F002-43CA-87F4-FCB2C70C93EA}"/>
                  </a:ext>
                </a:extLst>
              </p:cNvPr>
              <p:cNvSpPr/>
              <p:nvPr/>
            </p:nvSpPr>
            <p:spPr>
              <a:xfrm>
                <a:off x="8854633" y="2713395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./agent</a:t>
                </a:r>
                <a:endParaRPr lang="ko-KR" altLang="en-US" dirty="0"/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503B6D-4FAC-49F1-88C3-4CB0F4816F3C}"/>
                </a:ext>
              </a:extLst>
            </p:cNvPr>
            <p:cNvSpPr/>
            <p:nvPr/>
          </p:nvSpPr>
          <p:spPr>
            <a:xfrm>
              <a:off x="9237390" y="1782517"/>
              <a:ext cx="120041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./plugins/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187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14</cp:revision>
  <dcterms:created xsi:type="dcterms:W3CDTF">2021-03-19T00:09:46Z</dcterms:created>
  <dcterms:modified xsi:type="dcterms:W3CDTF">2021-03-23T06:08:22Z</dcterms:modified>
</cp:coreProperties>
</file>