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2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122117" y="3641025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868822" y="3539774"/>
            <a:ext cx="11267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Web UI</a:t>
            </a:r>
          </a:p>
          <a:p>
            <a:pPr algn="ctr"/>
            <a:r>
              <a:rPr lang="en-US" altLang="ko-KR" dirty="0"/>
              <a:t>(react)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DFDE49-D5F2-45B7-B9BE-E1361C5020B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1691292" y="2456847"/>
            <a:ext cx="823814" cy="1342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C2C64A5-0BB9-4C07-9E56-9522856943AC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rot="16200000" flipH="1">
            <a:off x="2674689" y="2815489"/>
            <a:ext cx="925065" cy="72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9E7548-C794-4A35-AF9B-F0ABA2762B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1995536" y="3845337"/>
            <a:ext cx="1126581" cy="17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924D7D2-07D7-4A54-8EEE-871D090B03A9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3878330" y="1271316"/>
            <a:ext cx="1662741" cy="2574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150470" y="191513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597307" y="748317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17357" y="490963"/>
            <a:ext cx="270847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Tables,</a:t>
            </a:r>
          </a:p>
          <a:p>
            <a:pPr algn="ctr"/>
            <a:r>
              <a:rPr lang="en-US" altLang="ko-KR" dirty="0"/>
              <a:t>Export database pointer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14532" y="952628"/>
            <a:ext cx="90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./agnet.js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cxnSpLocks/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cxnSpLocks/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./agent.js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cxnSpLocks/>
            <a:stCxn id="105" idx="3"/>
            <a:endCxn id="129" idx="1"/>
          </p:cNvCxnSpPr>
          <p:nvPr/>
        </p:nvCxnSpPr>
        <p:spPr>
          <a:xfrm flipV="1">
            <a:off x="8373431" y="2441089"/>
            <a:ext cx="855959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369529" y="2978875"/>
            <a:ext cx="859861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725750-D98D-4C93-BE95-CEAC793D47BA}"/>
              </a:ext>
            </a:extLst>
          </p:cNvPr>
          <p:cNvSpPr/>
          <p:nvPr/>
        </p:nvSpPr>
        <p:spPr>
          <a:xfrm>
            <a:off x="793697" y="3228489"/>
            <a:ext cx="2534856" cy="25709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F6F8B-2085-4DFE-9C23-F4C369C474A6}"/>
              </a:ext>
            </a:extLst>
          </p:cNvPr>
          <p:cNvSpPr/>
          <p:nvPr/>
        </p:nvSpPr>
        <p:spPr>
          <a:xfrm>
            <a:off x="335666" y="307259"/>
            <a:ext cx="16899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BBC62-13D3-446C-8A8B-D4341B391813}"/>
              </a:ext>
            </a:extLst>
          </p:cNvPr>
          <p:cNvSpPr/>
          <p:nvPr/>
        </p:nvSpPr>
        <p:spPr>
          <a:xfrm>
            <a:off x="6072849" y="1246869"/>
            <a:ext cx="13773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Scanning directory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528157-9719-4521-84F2-0D2E784E15B0}"/>
              </a:ext>
            </a:extLst>
          </p:cNvPr>
          <p:cNvGrpSpPr/>
          <p:nvPr/>
        </p:nvGrpSpPr>
        <p:grpSpPr>
          <a:xfrm>
            <a:off x="5789268" y="2390724"/>
            <a:ext cx="1944547" cy="1435261"/>
            <a:chOff x="4573926" y="1796098"/>
            <a:chExt cx="1944547" cy="143526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89F15A-BCC1-42A1-8240-BFEEEBBA608E}"/>
                </a:ext>
              </a:extLst>
            </p:cNvPr>
            <p:cNvSpPr/>
            <p:nvPr/>
          </p:nvSpPr>
          <p:spPr>
            <a:xfrm>
              <a:off x="4573926" y="1796098"/>
              <a:ext cx="1944547" cy="14352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5B9A4B-8EF7-482D-AC5F-4F1E78DB6F5B}"/>
                </a:ext>
              </a:extLst>
            </p:cNvPr>
            <p:cNvSpPr/>
            <p:nvPr/>
          </p:nvSpPr>
          <p:spPr>
            <a:xfrm>
              <a:off x="4784201" y="20242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582520-ACA6-44A3-8D79-804CA5BBCFF9}"/>
                </a:ext>
              </a:extLst>
            </p:cNvPr>
            <p:cNvSpPr/>
            <p:nvPr/>
          </p:nvSpPr>
          <p:spPr>
            <a:xfrm>
              <a:off x="4936601" y="21766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CAE2C5-A5DC-46D5-A304-CA0DEB37C83C}"/>
                </a:ext>
              </a:extLst>
            </p:cNvPr>
            <p:cNvSpPr/>
            <p:nvPr/>
          </p:nvSpPr>
          <p:spPr>
            <a:xfrm>
              <a:off x="5089001" y="23290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08E45A-F43A-4A8E-9901-24325ECC2039}"/>
                </a:ext>
              </a:extLst>
            </p:cNvPr>
            <p:cNvSpPr/>
            <p:nvPr/>
          </p:nvSpPr>
          <p:spPr>
            <a:xfrm>
              <a:off x="5241401" y="24814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C10869-F181-4FC1-B902-981E5B6738D6}"/>
                </a:ext>
              </a:extLst>
            </p:cNvPr>
            <p:cNvSpPr/>
            <p:nvPr/>
          </p:nvSpPr>
          <p:spPr>
            <a:xfrm>
              <a:off x="5393801" y="26338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E02E12-79A5-446B-A1BE-08B345CB503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761542" y="1893200"/>
            <a:ext cx="1" cy="49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A3108-14E1-491A-BDA6-BB8D52081E82}"/>
              </a:ext>
            </a:extLst>
          </p:cNvPr>
          <p:cNvSpPr/>
          <p:nvPr/>
        </p:nvSpPr>
        <p:spPr>
          <a:xfrm>
            <a:off x="1754396" y="3043823"/>
            <a:ext cx="659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9CB929B-35C5-48D7-BE81-01E5B81DB015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>
            <a:off x="2414153" y="2955955"/>
            <a:ext cx="373779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E6E351-AE99-413E-B3FF-93A94D7480F4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flipH="1">
            <a:off x="2414153" y="3108355"/>
            <a:ext cx="3890190" cy="1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7ACE2F-75B4-4A00-8770-6C1D4EC011D1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 flipV="1">
            <a:off x="2414153" y="3228489"/>
            <a:ext cx="419499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E08699-73BF-4508-8CE3-E179DE56A687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>
            <a:off x="2414153" y="2803555"/>
            <a:ext cx="358539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B5DB649-B2A5-4415-B7A2-B4DC250D009C}"/>
              </a:ext>
            </a:extLst>
          </p:cNvPr>
          <p:cNvGrpSpPr/>
          <p:nvPr/>
        </p:nvGrpSpPr>
        <p:grpSpPr>
          <a:xfrm>
            <a:off x="1123575" y="4170420"/>
            <a:ext cx="1944547" cy="1435261"/>
            <a:chOff x="1655179" y="2937748"/>
            <a:chExt cx="1944547" cy="143526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97E4BF8-39A9-45EC-9B48-038F7F76BEAC}"/>
                </a:ext>
              </a:extLst>
            </p:cNvPr>
            <p:cNvSpPr/>
            <p:nvPr/>
          </p:nvSpPr>
          <p:spPr>
            <a:xfrm>
              <a:off x="1655179" y="2937748"/>
              <a:ext cx="1944547" cy="14352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A272652-5480-41E9-A3C8-49759884E0EC}"/>
                </a:ext>
              </a:extLst>
            </p:cNvPr>
            <p:cNvSpPr/>
            <p:nvPr/>
          </p:nvSpPr>
          <p:spPr>
            <a:xfrm>
              <a:off x="1869311" y="31204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C4B91F-53ED-4506-B9F4-C2674592A4F4}"/>
                </a:ext>
              </a:extLst>
            </p:cNvPr>
            <p:cNvSpPr/>
            <p:nvPr/>
          </p:nvSpPr>
          <p:spPr>
            <a:xfrm>
              <a:off x="2021711" y="32728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6E8CE0B-EED4-4A6D-B8ED-1670841EF432}"/>
                </a:ext>
              </a:extLst>
            </p:cNvPr>
            <p:cNvSpPr/>
            <p:nvPr/>
          </p:nvSpPr>
          <p:spPr>
            <a:xfrm>
              <a:off x="2174111" y="34252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5C70AAD-5077-49E9-A89C-B446C4DD3F62}"/>
                </a:ext>
              </a:extLst>
            </p:cNvPr>
            <p:cNvSpPr/>
            <p:nvPr/>
          </p:nvSpPr>
          <p:spPr>
            <a:xfrm>
              <a:off x="2326511" y="35776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57BF45-300F-49CB-A407-7BAED4CEF049}"/>
                </a:ext>
              </a:extLst>
            </p:cNvPr>
            <p:cNvSpPr/>
            <p:nvPr/>
          </p:nvSpPr>
          <p:spPr>
            <a:xfrm>
              <a:off x="2478911" y="37300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34CAE05-9AE6-41E6-92D5-EA9B3B2B7FA3}"/>
              </a:ext>
            </a:extLst>
          </p:cNvPr>
          <p:cNvCxnSpPr>
            <a:stCxn id="20" idx="2"/>
            <a:endCxn id="60" idx="0"/>
          </p:cNvCxnSpPr>
          <p:nvPr/>
        </p:nvCxnSpPr>
        <p:spPr>
          <a:xfrm>
            <a:off x="2084275" y="3413155"/>
            <a:ext cx="11574" cy="75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5107D5-7433-4C26-AFA2-728C00F4A8A0}"/>
              </a:ext>
            </a:extLst>
          </p:cNvPr>
          <p:cNvSpPr/>
          <p:nvPr/>
        </p:nvSpPr>
        <p:spPr>
          <a:xfrm>
            <a:off x="6913943" y="5077401"/>
            <a:ext cx="137545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Matching metadata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B2ED1E0-2D82-48D1-A58A-826706DCC512}"/>
              </a:ext>
            </a:extLst>
          </p:cNvPr>
          <p:cNvCxnSpPr>
            <a:stCxn id="55" idx="3"/>
            <a:endCxn id="68" idx="1"/>
          </p:cNvCxnSpPr>
          <p:nvPr/>
        </p:nvCxnSpPr>
        <p:spPr>
          <a:xfrm>
            <a:off x="2252107" y="4537773"/>
            <a:ext cx="4661836" cy="86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389BC8-D63E-477D-BF65-B21C21E02D4C}"/>
              </a:ext>
            </a:extLst>
          </p:cNvPr>
          <p:cNvCxnSpPr>
            <a:stCxn id="59" idx="3"/>
            <a:endCxn id="68" idx="1"/>
          </p:cNvCxnSpPr>
          <p:nvPr/>
        </p:nvCxnSpPr>
        <p:spPr>
          <a:xfrm>
            <a:off x="2861707" y="5147373"/>
            <a:ext cx="4052236" cy="253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BA566F-18E7-45FE-92A8-B41E3896F141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2709307" y="4994973"/>
            <a:ext cx="4204636" cy="405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CADE629-5798-415B-923A-BD939B7ED910}"/>
              </a:ext>
            </a:extLst>
          </p:cNvPr>
          <p:cNvCxnSpPr>
            <a:cxnSpLocks/>
            <a:stCxn id="57" idx="3"/>
            <a:endCxn id="68" idx="1"/>
          </p:cNvCxnSpPr>
          <p:nvPr/>
        </p:nvCxnSpPr>
        <p:spPr>
          <a:xfrm>
            <a:off x="2556907" y="4842573"/>
            <a:ext cx="4357036" cy="557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EDB8986-3F7F-447D-BB03-DD0AC801CC96}"/>
              </a:ext>
            </a:extLst>
          </p:cNvPr>
          <p:cNvCxnSpPr>
            <a:cxnSpLocks/>
            <a:stCxn id="56" idx="3"/>
            <a:endCxn id="68" idx="1"/>
          </p:cNvCxnSpPr>
          <p:nvPr/>
        </p:nvCxnSpPr>
        <p:spPr>
          <a:xfrm>
            <a:off x="2404507" y="4690173"/>
            <a:ext cx="4509436" cy="710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4FC4E0B-BF55-4F7B-B87E-44E119C09C4E}"/>
              </a:ext>
            </a:extLst>
          </p:cNvPr>
          <p:cNvSpPr txBox="1"/>
          <p:nvPr/>
        </p:nvSpPr>
        <p:spPr>
          <a:xfrm>
            <a:off x="3126321" y="258761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C97766-A138-445C-8BCF-4275007881B5}"/>
              </a:ext>
            </a:extLst>
          </p:cNvPr>
          <p:cNvSpPr txBox="1"/>
          <p:nvPr/>
        </p:nvSpPr>
        <p:spPr>
          <a:xfrm>
            <a:off x="939121" y="391115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C68C87-1B82-4AB3-9766-0D6C83C02C03}"/>
              </a:ext>
            </a:extLst>
          </p:cNvPr>
          <p:cNvSpPr txBox="1"/>
          <p:nvPr/>
        </p:nvSpPr>
        <p:spPr>
          <a:xfrm>
            <a:off x="3475164" y="4466056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success||fail</a:t>
            </a:r>
          </a:p>
          <a:p>
            <a:r>
              <a:rPr lang="en-US" altLang="ko-KR" dirty="0" err="1"/>
              <a:t>metadataTimestamp</a:t>
            </a:r>
            <a:r>
              <a:rPr lang="en-US" altLang="ko-KR" dirty="0"/>
              <a:t>: time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E05330-C6CB-4702-998F-B07FAA345521}"/>
              </a:ext>
            </a:extLst>
          </p:cNvPr>
          <p:cNvSpPr txBox="1"/>
          <p:nvPr/>
        </p:nvSpPr>
        <p:spPr>
          <a:xfrm>
            <a:off x="7415245" y="1250932"/>
            <a:ext cx="387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Params </a:t>
            </a:r>
            <a:r>
              <a:rPr lang="en-US" altLang="ko-KR" dirty="0" err="1"/>
              <a:t>path.string</a:t>
            </a:r>
            <a:r>
              <a:rPr lang="en-US" altLang="ko-KR" dirty="0"/>
              <a:t>, </a:t>
            </a:r>
            <a:r>
              <a:rPr lang="en-US" altLang="ko-KR" dirty="0" err="1"/>
              <a:t>scannerName</a:t>
            </a:r>
            <a:endParaRPr lang="en-US" altLang="ko-KR" dirty="0"/>
          </a:p>
          <a:p>
            <a:r>
              <a:rPr lang="en-US" altLang="ko-KR" dirty="0"/>
              <a:t>Return books[{path, type, time}, …]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35541F3-C502-48EB-9E9F-A70A26CDAF14}"/>
              </a:ext>
            </a:extLst>
          </p:cNvPr>
          <p:cNvSpPr txBox="1"/>
          <p:nvPr/>
        </p:nvSpPr>
        <p:spPr>
          <a:xfrm>
            <a:off x="8290497" y="508780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Params title?</a:t>
            </a:r>
          </a:p>
          <a:p>
            <a:r>
              <a:rPr lang="en-US" altLang="ko-KR" dirty="0"/>
              <a:t>Return info{}</a:t>
            </a:r>
            <a:endParaRPr lang="ko-KR" altLang="en-US" dirty="0"/>
          </a:p>
        </p:txBody>
      </p:sp>
      <p:sp>
        <p:nvSpPr>
          <p:cNvPr id="160" name="구름 159">
            <a:extLst>
              <a:ext uri="{FF2B5EF4-FFF2-40B4-BE49-F238E27FC236}">
                <a16:creationId xmlns:a16="http://schemas.microsoft.com/office/drawing/2014/main" id="{23C44420-2FF6-4009-8A5C-B8203CAF5B15}"/>
              </a:ext>
            </a:extLst>
          </p:cNvPr>
          <p:cNvSpPr/>
          <p:nvPr/>
        </p:nvSpPr>
        <p:spPr>
          <a:xfrm>
            <a:off x="4811625" y="307259"/>
            <a:ext cx="914400" cy="56221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12CCEC2A-A70A-4700-9218-D84BCE1772AC}"/>
              </a:ext>
            </a:extLst>
          </p:cNvPr>
          <p:cNvCxnSpPr>
            <a:stCxn id="160" idx="0"/>
            <a:endCxn id="5" idx="0"/>
          </p:cNvCxnSpPr>
          <p:nvPr/>
        </p:nvCxnSpPr>
        <p:spPr>
          <a:xfrm>
            <a:off x="5725263" y="588366"/>
            <a:ext cx="1036280" cy="6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3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D70D0-4870-4B5C-B17D-EA53EC1C2611}"/>
              </a:ext>
            </a:extLst>
          </p:cNvPr>
          <p:cNvSpPr txBox="1"/>
          <p:nvPr/>
        </p:nvSpPr>
        <p:spPr>
          <a:xfrm>
            <a:off x="208344" y="162046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rules</a:t>
            </a:r>
          </a:p>
          <a:p>
            <a:r>
              <a:rPr lang="en-US" altLang="ko-KR" dirty="0"/>
              <a:t>https://blog.ull.im/engineering/2019/03/10/logs-on-git.html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550A6-2325-4F5C-8D3D-E9AF0EE7CFD1}"/>
              </a:ext>
            </a:extLst>
          </p:cNvPr>
          <p:cNvSpPr txBox="1"/>
          <p:nvPr/>
        </p:nvSpPr>
        <p:spPr>
          <a:xfrm>
            <a:off x="208344" y="1898908"/>
            <a:ext cx="487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[in B] [which/that C] [to (be)/so that D]</a:t>
            </a:r>
          </a:p>
          <a:p>
            <a:endParaRPr lang="en-US" altLang="ko-KR" dirty="0"/>
          </a:p>
          <a:p>
            <a:r>
              <a:rPr lang="en-US" altLang="ko-KR" dirty="0"/>
              <a:t>Fix issue/error/crash [where/when A]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0DBFF-48CD-4490-9FB2-3A50184A51E4}"/>
              </a:ext>
            </a:extLst>
          </p:cNvPr>
          <p:cNvSpPr txBox="1"/>
          <p:nvPr/>
        </p:nvSpPr>
        <p:spPr>
          <a:xfrm>
            <a:off x="208344" y="3727575"/>
            <a:ext cx="10767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A [for/to B] || Remove A [from B] || Use A [for/to/in/instead of B] || Update A to B || Make A B ||</a:t>
            </a:r>
          </a:p>
          <a:p>
            <a:endParaRPr lang="en-US" altLang="ko-KR" dirty="0"/>
          </a:p>
          <a:p>
            <a:r>
              <a:rPr lang="en-US" altLang="ko-KR" dirty="0"/>
              <a:t>Refactor/Simplify/Improve/Implement/Revise/Correct/Ensure/Prevent/Avoid A ||</a:t>
            </a:r>
          </a:p>
          <a:p>
            <a:endParaRPr lang="en-US" altLang="ko-KR" dirty="0"/>
          </a:p>
          <a:p>
            <a:r>
              <a:rPr lang="en-US" altLang="ko-KR" dirty="0"/>
              <a:t>Move A to/into B || Rename A to B || Allow A to B || Verify A || Set A to B || Pass A to B</a:t>
            </a:r>
          </a:p>
        </p:txBody>
      </p:sp>
    </p:spTree>
    <p:extLst>
      <p:ext uri="{BB962C8B-B14F-4D97-AF65-F5344CB8AC3E}">
        <p14:creationId xmlns:p14="http://schemas.microsoft.com/office/powerpoint/2010/main" val="327675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380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20</cp:revision>
  <dcterms:created xsi:type="dcterms:W3CDTF">2021-03-19T00:09:46Z</dcterms:created>
  <dcterms:modified xsi:type="dcterms:W3CDTF">2021-03-24T08:12:18Z</dcterms:modified>
</cp:coreProperties>
</file>