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희[ 학부휴학 / 컴퓨터학과 ]" initials="김학/컴]" lastIdx="1" clrIdx="0">
    <p:extLst>
      <p:ext uri="{19B8F6BF-5375-455C-9EA6-DF929625EA0E}">
        <p15:presenceInfo xmlns:p15="http://schemas.microsoft.com/office/powerpoint/2012/main" userId="김석희[ 학부휴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F20-0E1F-401B-AE95-DE114DBA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81BC-2CB6-4F1D-8CA8-D1421CF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A1BF7-CDC9-4665-B8FE-D9C08C2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98A2-78D3-4B18-85D9-59191E2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8F6A7-2353-4C6C-99B6-DA855DA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64A4-34F1-462F-801F-C45E4989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B964-A997-4B02-B99C-B1482F3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1B313-3DCC-49F9-BE2A-3E72F92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B176-E0FD-4714-9AB7-D20EAD23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24E-75E2-4019-A59D-8BBBC68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C8F68-81D8-4E92-868E-D9B7B65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8A420-643D-40EA-886C-985BBCE2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1386-BA41-44AE-8A1D-CD88C31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C356-C3FC-4C07-874A-A91375B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1BB3-1C18-4E54-A3AC-28E1879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7310-FB03-4B3F-B644-E86E0FE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3078-118D-462E-BEE1-392DA2BF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BDE3A-3A8B-432F-A95C-C3E95C2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EDB7-2CD6-42A0-AA50-BD15CD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2E06A-C852-4788-A1A5-00BE77A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B7B2-E019-42E5-95F3-66C44FF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8BD5-172B-4407-9F93-C80C506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C157-FB7D-4C06-9341-3FC0D16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A84D-3F4C-4DDB-A650-F89939F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D30D-1901-4B51-ADFC-12B687C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BF72-F8A8-47B3-8E2A-08A867E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334C-728C-4C48-83BF-F83A5AD9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DD630-938B-4D45-9885-7C655A8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CE54E-F441-4A21-B00F-C508022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CFB2C-5CAD-443D-99CC-0CE80D3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13838-F284-40E2-AFB6-CD05A39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810-6E18-4094-A298-0010723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22EB9-8819-4EB3-89EF-5CF3033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CBEC5-C18D-4CEE-B57A-C8E46375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FF8FA-CBE8-43A8-9A9F-C864D8E56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4FB9F-0586-45D5-8CCF-D78C6916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57CFE-B416-4060-A255-77D8C60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A5135-9780-4B2E-BBAA-F586BFA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6B9C2-FA47-4B98-B8B8-27C13C4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DC9-F66F-472C-B272-245DDEA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5C2-AF66-4FFA-8317-F6AA09C4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DC27A-8C9D-4694-BC1A-CA62A0A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4C8AC-2DFD-4437-BD9A-BA8441F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B2499-31C4-43CB-87A9-4140D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1B266-4C06-405B-9E6B-089FF3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85427-C76C-44B1-8148-39096B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CB7-9AD5-4793-B605-41387EC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046-C56E-473A-8513-AD9C73B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C972-B6DE-4887-8C67-B2ADED9F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9C37C-D83E-40FD-A4B8-805BCCD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B79C-0BB0-49E1-B7A3-6123A10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4B4C4-11FF-48AD-B900-4AE0E69C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6C2B-A3DD-4E43-AEAF-B3C6E388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EDE29-781D-4F27-9C31-45232115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193F-6CF1-46BA-B60F-8EACD995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D3439-DF71-4F89-B534-F9406C1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0D3E5-09B1-4A88-B96D-DE22CC4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81F36-65D6-44B9-9AAA-E083DC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495FC-0E63-4CD1-96B1-16F1B4C2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729F5-955E-4933-8D4F-66AC4AAD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1D578-F3F0-4541-9D7D-853CAB45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B2D5-C843-415B-A96C-AFAFFAABBEC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9871C-C0CE-497A-A960-727F56CC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D481E-BCB7-43F5-A723-A20B58D5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1A99B3-A7C9-4296-A2EC-6805FACE69D9}"/>
              </a:ext>
            </a:extLst>
          </p:cNvPr>
          <p:cNvSpPr/>
          <p:nvPr/>
        </p:nvSpPr>
        <p:spPr>
          <a:xfrm>
            <a:off x="4218316" y="246987"/>
            <a:ext cx="1604513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./bin/start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D39B690-2ED7-4EFC-9035-0FA27E3019DC}"/>
              </a:ext>
            </a:extLst>
          </p:cNvPr>
          <p:cNvSpPr>
            <a:spLocks/>
          </p:cNvSpPr>
          <p:nvPr/>
        </p:nvSpPr>
        <p:spPr>
          <a:xfrm>
            <a:off x="6610937" y="1521754"/>
            <a:ext cx="1314095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93CD225-BF44-4F86-895E-335EBDECAE82}"/>
              </a:ext>
            </a:extLst>
          </p:cNvPr>
          <p:cNvSpPr>
            <a:spLocks/>
          </p:cNvSpPr>
          <p:nvPr/>
        </p:nvSpPr>
        <p:spPr>
          <a:xfrm>
            <a:off x="2375526" y="1521754"/>
            <a:ext cx="1314096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4906F45-7536-44DD-AC0E-C5C308796DD3}"/>
              </a:ext>
            </a:extLst>
          </p:cNvPr>
          <p:cNvSpPr/>
          <p:nvPr/>
        </p:nvSpPr>
        <p:spPr>
          <a:xfrm>
            <a:off x="2685891" y="2263132"/>
            <a:ext cx="679725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984F08D-F7E9-4583-B61B-08BF8D8BC52D}"/>
              </a:ext>
            </a:extLst>
          </p:cNvPr>
          <p:cNvSpPr/>
          <p:nvPr/>
        </p:nvSpPr>
        <p:spPr>
          <a:xfrm>
            <a:off x="1677642" y="2263132"/>
            <a:ext cx="679725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EE9C410-2CFC-44DA-B4E7-4C3C8D9A1EBE}"/>
              </a:ext>
            </a:extLst>
          </p:cNvPr>
          <p:cNvCxnSpPr>
            <a:cxnSpLocks/>
            <a:stCxn id="10" idx="2"/>
            <a:endCxn id="73" idx="0"/>
          </p:cNvCxnSpPr>
          <p:nvPr/>
        </p:nvCxnSpPr>
        <p:spPr>
          <a:xfrm flipH="1">
            <a:off x="3025754" y="1930377"/>
            <a:ext cx="6820" cy="33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8A7AE3-7297-482F-8021-E6EC82D727CA}"/>
              </a:ext>
            </a:extLst>
          </p:cNvPr>
          <p:cNvCxnSpPr>
            <a:cxnSpLocks/>
            <a:stCxn id="10" idx="2"/>
            <a:endCxn id="74" idx="0"/>
          </p:cNvCxnSpPr>
          <p:nvPr/>
        </p:nvCxnSpPr>
        <p:spPr>
          <a:xfrm flipH="1">
            <a:off x="2017505" y="1930377"/>
            <a:ext cx="1015069" cy="33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390F83-EB6D-4A6D-BFBB-997A06FFED97}"/>
              </a:ext>
            </a:extLst>
          </p:cNvPr>
          <p:cNvSpPr>
            <a:spLocks/>
          </p:cNvSpPr>
          <p:nvPr/>
        </p:nvSpPr>
        <p:spPr>
          <a:xfrm>
            <a:off x="4556658" y="834785"/>
            <a:ext cx="927828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redis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4E1137-9327-40F2-8352-75042E04FA4C}"/>
              </a:ext>
            </a:extLst>
          </p:cNvPr>
          <p:cNvSpPr/>
          <p:nvPr/>
        </p:nvSpPr>
        <p:spPr>
          <a:xfrm>
            <a:off x="5776621" y="830016"/>
            <a:ext cx="2361537" cy="4086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</a:t>
            </a:r>
            <a:r>
              <a:rPr lang="en-US" altLang="ko-KR" dirty="0" err="1"/>
              <a:t>redis</a:t>
            </a:r>
            <a:r>
              <a:rPr lang="en-US" altLang="ko-KR" dirty="0"/>
              <a:t>-server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3B44120-B556-4B15-A892-F9CF774A881B}"/>
              </a:ext>
            </a:extLst>
          </p:cNvPr>
          <p:cNvCxnSpPr>
            <a:cxnSpLocks/>
            <a:stCxn id="17" idx="3"/>
            <a:endCxn id="70" idx="1"/>
          </p:cNvCxnSpPr>
          <p:nvPr/>
        </p:nvCxnSpPr>
        <p:spPr>
          <a:xfrm flipV="1">
            <a:off x="5484486" y="1034328"/>
            <a:ext cx="292135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B6E3B21-9E02-4000-856D-5FE4068B9FBF}"/>
              </a:ext>
            </a:extLst>
          </p:cNvPr>
          <p:cNvGrpSpPr/>
          <p:nvPr/>
        </p:nvGrpSpPr>
        <p:grpSpPr>
          <a:xfrm>
            <a:off x="3203492" y="3315389"/>
            <a:ext cx="4854122" cy="3542611"/>
            <a:chOff x="3987728" y="3219242"/>
            <a:chExt cx="4854122" cy="354261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9EBD5B4-8F06-4639-BE71-46F9C22F8D76}"/>
                </a:ext>
              </a:extLst>
            </p:cNvPr>
            <p:cNvSpPr>
              <a:spLocks/>
            </p:cNvSpPr>
            <p:nvPr/>
          </p:nvSpPr>
          <p:spPr>
            <a:xfrm>
              <a:off x="4636275" y="3803433"/>
              <a:ext cx="1587788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taskQueue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7FEB802-E4F4-49A6-885A-51CD8F8C890D}"/>
                </a:ext>
              </a:extLst>
            </p:cNvPr>
            <p:cNvGrpSpPr/>
            <p:nvPr/>
          </p:nvGrpSpPr>
          <p:grpSpPr>
            <a:xfrm>
              <a:off x="4249400" y="4531618"/>
              <a:ext cx="2361537" cy="1971924"/>
              <a:chOff x="7290082" y="2536466"/>
              <a:chExt cx="2361537" cy="197192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26FE718A-DA37-49A8-B5E6-836817A522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89136" y="3285852"/>
                <a:ext cx="1963428" cy="4086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processor/scan/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18DB0016-6682-49E1-AFFE-88FD88793A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89136" y="2698551"/>
                <a:ext cx="1963428" cy="4086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processor/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db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15E983F-01FB-4E36-AA75-0C14F6AF9F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89136" y="3873153"/>
                <a:ext cx="1963428" cy="4086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processor/meta/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DB581B-A4B1-4B0D-82BB-649507C0FD38}"/>
                  </a:ext>
                </a:extLst>
              </p:cNvPr>
              <p:cNvSpPr/>
              <p:nvPr/>
            </p:nvSpPr>
            <p:spPr>
              <a:xfrm>
                <a:off x="7290082" y="2536466"/>
                <a:ext cx="2361537" cy="19719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65AFA1-186A-44B0-B8F4-8743A0CFC249}"/>
                </a:ext>
              </a:extLst>
            </p:cNvPr>
            <p:cNvCxnSpPr>
              <a:stCxn id="18" idx="2"/>
              <a:endCxn id="90" idx="0"/>
            </p:cNvCxnSpPr>
            <p:nvPr/>
          </p:nvCxnSpPr>
          <p:spPr>
            <a:xfrm>
              <a:off x="5430169" y="4212056"/>
              <a:ext cx="0" cy="319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619504-E8D3-4A91-A7A8-8E209BCE5D53}"/>
                </a:ext>
              </a:extLst>
            </p:cNvPr>
            <p:cNvSpPr/>
            <p:nvPr/>
          </p:nvSpPr>
          <p:spPr>
            <a:xfrm>
              <a:off x="3991555" y="3640338"/>
              <a:ext cx="4850295" cy="3121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DF27C331-4A3C-4D19-B739-D511EA06E9DD}"/>
                </a:ext>
              </a:extLst>
            </p:cNvPr>
            <p:cNvCxnSpPr>
              <a:stCxn id="56" idx="3"/>
            </p:cNvCxnSpPr>
            <p:nvPr/>
          </p:nvCxnSpPr>
          <p:spPr>
            <a:xfrm flipV="1">
              <a:off x="6411882" y="4898014"/>
              <a:ext cx="5455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71044EB-D3CF-4EE1-BE7E-D1E1089B3198}"/>
                </a:ext>
              </a:extLst>
            </p:cNvPr>
            <p:cNvSpPr>
              <a:spLocks/>
            </p:cNvSpPr>
            <p:nvPr/>
          </p:nvSpPr>
          <p:spPr>
            <a:xfrm>
              <a:off x="6957390" y="4707309"/>
              <a:ext cx="1692850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better-sqlite3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2BF3496-5755-46BD-872A-1DC2C857DDF1}"/>
                </a:ext>
              </a:extLst>
            </p:cNvPr>
            <p:cNvSpPr txBox="1"/>
            <p:nvPr/>
          </p:nvSpPr>
          <p:spPr>
            <a:xfrm>
              <a:off x="3987728" y="3219242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Container</a:t>
              </a:r>
            </a:p>
          </p:txBody>
        </p:sp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D1AE792-8283-46CB-A446-CB9C6BA8924D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5020572" y="655610"/>
            <a:ext cx="1" cy="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BD677ED-C31E-4318-A060-805CCC42D61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3032574" y="1243408"/>
            <a:ext cx="1987998" cy="27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76A00EE-E980-4F56-9FB3-31B326826F9E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5020572" y="1243408"/>
            <a:ext cx="2247413" cy="27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AAC850FD-24E3-4736-96C0-DE7BF3726B10}"/>
              </a:ext>
            </a:extLst>
          </p:cNvPr>
          <p:cNvSpPr>
            <a:spLocks/>
          </p:cNvSpPr>
          <p:nvPr/>
        </p:nvSpPr>
        <p:spPr>
          <a:xfrm>
            <a:off x="8509198" y="2232469"/>
            <a:ext cx="1780696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scan, meta,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D4C7EC2-B451-4C7B-8D13-46D13A47A9B6}"/>
              </a:ext>
            </a:extLst>
          </p:cNvPr>
          <p:cNvCxnSpPr>
            <a:cxnSpLocks/>
            <a:stCxn id="5" idx="2"/>
            <a:endCxn id="146" idx="0"/>
          </p:cNvCxnSpPr>
          <p:nvPr/>
        </p:nvCxnSpPr>
        <p:spPr>
          <a:xfrm>
            <a:off x="7267985" y="1930377"/>
            <a:ext cx="2131561" cy="30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B483F9-70C2-4D16-A343-6D8D31FDAD27}"/>
              </a:ext>
            </a:extLst>
          </p:cNvPr>
          <p:cNvCxnSpPr>
            <a:cxnSpLocks/>
            <a:stCxn id="146" idx="3"/>
            <a:endCxn id="116" idx="3"/>
          </p:cNvCxnSpPr>
          <p:nvPr/>
        </p:nvCxnSpPr>
        <p:spPr>
          <a:xfrm flipH="1">
            <a:off x="8057614" y="2436781"/>
            <a:ext cx="2232280" cy="2860462"/>
          </a:xfrm>
          <a:prstGeom prst="bentConnector3">
            <a:avLst>
              <a:gd name="adj1" fmla="val -10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2E96A66-1E5B-49C0-86C6-CC5FA3FD3961}"/>
              </a:ext>
            </a:extLst>
          </p:cNvPr>
          <p:cNvCxnSpPr>
            <a:stCxn id="74" idx="1"/>
            <a:endCxn id="116" idx="1"/>
          </p:cNvCxnSpPr>
          <p:nvPr/>
        </p:nvCxnSpPr>
        <p:spPr>
          <a:xfrm rot="10800000" flipH="1" flipV="1">
            <a:off x="1677641" y="2467443"/>
            <a:ext cx="1529677" cy="2829799"/>
          </a:xfrm>
          <a:prstGeom prst="bentConnector3">
            <a:avLst>
              <a:gd name="adj1" fmla="val -14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7D34E2D-B06B-4EA5-95DC-057B7FAAFF9D}"/>
              </a:ext>
            </a:extLst>
          </p:cNvPr>
          <p:cNvSpPr>
            <a:spLocks/>
          </p:cNvSpPr>
          <p:nvPr/>
        </p:nvSpPr>
        <p:spPr>
          <a:xfrm>
            <a:off x="6318853" y="2232468"/>
            <a:ext cx="1898261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processing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6CEB43-10A1-4307-B707-CEF9030B7A99}"/>
              </a:ext>
            </a:extLst>
          </p:cNvPr>
          <p:cNvCxnSpPr>
            <a:stCxn id="5" idx="2"/>
            <a:endCxn id="62" idx="0"/>
          </p:cNvCxnSpPr>
          <p:nvPr/>
        </p:nvCxnSpPr>
        <p:spPr>
          <a:xfrm flipH="1">
            <a:off x="7267984" y="1930377"/>
            <a:ext cx="1" cy="30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6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김석희[ 학부휴학 / 컴퓨터학과 ]</dc:creator>
  <cp:lastModifiedBy>김석희[ 학부휴학 / 컴퓨터학과 ]</cp:lastModifiedBy>
  <cp:revision>5</cp:revision>
  <dcterms:created xsi:type="dcterms:W3CDTF">2021-03-19T00:09:46Z</dcterms:created>
  <dcterms:modified xsi:type="dcterms:W3CDTF">2021-03-19T00:54:13Z</dcterms:modified>
</cp:coreProperties>
</file>