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8"/>
  </p:normalViewPr>
  <p:slideViewPr>
    <p:cSldViewPr snapToGrid="0">
      <p:cViewPr varScale="1">
        <p:scale>
          <a:sx n="96" d="100"/>
          <a:sy n="96" d="100"/>
        </p:scale>
        <p:origin x="2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11/11/24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41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11/11/24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13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11/11/24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36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11/11/24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11/11/24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2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11/11/24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11/11/24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33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11/11/24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20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11/11/24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50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11/11/24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75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3CE82FC2-F860-45B2-A3D6-C0687566A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FAE907D-B057-4259-A679-952AEED00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148" y="0"/>
            <a:ext cx="1221114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A0092-A5C3-606F-17DE-AE0C19D4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092683"/>
            <a:ext cx="4129645" cy="2787805"/>
          </a:xfrm>
        </p:spPr>
        <p:txBody>
          <a:bodyPr anchor="ctr">
            <a:normAutofit/>
          </a:bodyPr>
          <a:lstStyle/>
          <a:p>
            <a:endParaRPr lang="en-CN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112905" cy="2787805"/>
          </a:xfrm>
          <a:prstGeom prst="rect">
            <a:avLst/>
          </a:prstGeom>
          <a:ln>
            <a:noFill/>
          </a:ln>
          <a:effectLst>
            <a:outerShdw blurRad="254000" dist="139700" dir="522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C61A6-C484-C064-8AD8-FCFBDC982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991922"/>
            <a:ext cx="4114800" cy="1372137"/>
          </a:xfrm>
        </p:spPr>
        <p:txBody>
          <a:bodyPr anchor="b">
            <a:normAutofit/>
          </a:bodyPr>
          <a:lstStyle/>
          <a:p>
            <a:endParaRPr lang="en-C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629BEE-13D1-4CDD-8A7D-0A9F9688B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900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Vector background of vibrant colors splashing">
            <a:extLst>
              <a:ext uri="{FF2B5EF4-FFF2-40B4-BE49-F238E27FC236}">
                <a16:creationId xmlns:a16="http://schemas.microsoft.com/office/drawing/2014/main" id="{09D497D5-F409-CC4C-E5CE-411C7EBA97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393" r="14162" b="-1"/>
          <a:stretch/>
        </p:blipFill>
        <p:spPr>
          <a:xfrm>
            <a:off x="6096001" y="10"/>
            <a:ext cx="6095999" cy="68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98844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Bierstadt</vt:lpstr>
      <vt:lpstr>BevelVTI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Fei He</dc:creator>
  <cp:lastModifiedBy>Fei He</cp:lastModifiedBy>
  <cp:revision>2</cp:revision>
  <dcterms:created xsi:type="dcterms:W3CDTF">2024-11-11T09:46:22Z</dcterms:created>
  <dcterms:modified xsi:type="dcterms:W3CDTF">2024-11-11T09:48:26Z</dcterms:modified>
</cp:coreProperties>
</file>