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4" y="2311879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D4-D30A-3180-1575-60B9739A2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2326-34AD-9210-72AE-39BC86F91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9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Constantia</vt:lpstr>
      <vt:lpstr>Tw Cen MT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Pritama Roy</cp:lastModifiedBy>
  <cp:revision>4</cp:revision>
  <dcterms:created xsi:type="dcterms:W3CDTF">2025-06-27T01:22:45Z</dcterms:created>
  <dcterms:modified xsi:type="dcterms:W3CDTF">2025-06-27T06:55:05Z</dcterms:modified>
</cp:coreProperties>
</file>