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5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3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9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65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1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0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595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Source: Sample Audit Report v1.xlsx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Region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sz="1400"/>
            </a:pPr>
            <a:r>
              <a:t>An unexpected error occurred during AI insight generation: 503 Server Error: Service Unavailable for url: https://generativelanguage.googleapis.com/v1beta/models/gemini-2.5-flash:generateContent?key=AIzaSyCQDFC_b92vJka8LkC3WXbqfZUDBtpU_Wo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697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Average Monthly Traffic Volume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The Average Monthly Traffic Volume data exhibits extreme variance, ranging from zero to over 18 million, with the average heavily skewed by a few exceptionally high values. A significant portion of the data (32 entries) is marked as 'N/A - Dead Links / Redirects', highlighting a notable data quality issue requiring further investigation.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Average Traffic Volume (excluding N/A): 1,320,168</a:t>
            </a:r>
          </a:p>
          <a:p>
            <a:pPr lvl="1">
              <a:defRPr sz="1400"/>
            </a:pPr>
            <a:r>
              <a:t>Maximum Traffic Volume: 18,696,564</a:t>
            </a:r>
          </a:p>
          <a:p>
            <a:pPr lvl="1">
              <a:defRPr sz="1400"/>
            </a:pPr>
            <a:r>
              <a:t>Minimum Traffic Volume: 0</a:t>
            </a:r>
          </a:p>
          <a:p>
            <a:pPr lvl="1">
              <a:defRPr sz="1400"/>
            </a:pPr>
            <a:r>
              <a:t>'N/A - Dead Links / Redirects' Count: 32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788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Level of Traffic Volume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The data indicates that lower traffic levels ('Low Volume' and 'Moderate Volume') are the most common occurrences. A notable proportion of entries are also categorized as 'N/A - Dead Links / Redirects', which warrants further investigation for data quality or system health.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Most Frequent Level: Low Volume (52 entries)</a:t>
            </a:r>
          </a:p>
          <a:p>
            <a:pPr lvl="1">
              <a:defRPr sz="1400"/>
            </a:pPr>
            <a:r>
              <a:t>Least Frequent Level: High Volume (28 entries)</a:t>
            </a:r>
          </a:p>
          <a:p>
            <a:pPr lvl="1">
              <a:defRPr sz="1400"/>
            </a:pPr>
            <a:r>
              <a:t>Total Entries Analyzed: 150 entries</a:t>
            </a:r>
          </a:p>
          <a:p>
            <a:pPr lvl="1">
              <a:defRPr sz="1400"/>
            </a:pPr>
            <a:r>
              <a:t>N/A Entries: 33 (22% of total entries)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81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Level of Gap Quantity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The data reveals a significant prevalence of 'High Gap Quantity', which is the most frequent category. Additionally, a substantial portion of entries are categorized as 'N/A - Dead Links / Redirects', indicating an area that requires separate investigation or exclusion from gap analysis.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Entries: 150</a:t>
            </a:r>
          </a:p>
          <a:p>
            <a:pPr lvl="1">
              <a:defRPr sz="1400"/>
            </a:pPr>
            <a:r>
              <a:t>Most Frequent Category: High Gap Quantity (73 entries)</a:t>
            </a:r>
          </a:p>
          <a:p>
            <a:pPr lvl="1">
              <a:defRPr sz="1400"/>
            </a:pPr>
            <a:r>
              <a:t>Least Frequent Category: Low Gap Quantity (16 entries)</a:t>
            </a:r>
          </a:p>
          <a:p>
            <a:pPr lvl="1">
              <a:defRPr sz="1400"/>
            </a:pPr>
            <a:r>
              <a:t>N/A Entries: 33 entries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7844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Compliance Score (Score)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Compliance scores show a wide distribution, with a significant number of entries clustered at the lower end of the spectrum. While some high scores exist, the median score is notably lower than the average, indicating that a majority of entities have relatively low compliance scores.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Average Score: 28.49</a:t>
            </a:r>
          </a:p>
          <a:p>
            <a:pPr lvl="1">
              <a:defRPr sz="1400"/>
            </a:pPr>
            <a:r>
              <a:t>Max Score: 94.50</a:t>
            </a:r>
          </a:p>
          <a:p>
            <a:pPr lvl="1">
              <a:defRPr sz="1400"/>
            </a:pPr>
            <a:r>
              <a:t>Min Score: 0.00</a:t>
            </a:r>
          </a:p>
          <a:p>
            <a:pPr lvl="1">
              <a:defRPr sz="1400"/>
            </a:pPr>
            <a:r>
              <a:t>Number of Entries: 150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697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/>
            <a:r>
              <a:t>testdomain.net</a:t>
            </a:r>
          </a:p>
          <a:p>
            <a:pPr/>
            <a:r>
              <a:t>examplepage.org</a:t>
            </a:r>
          </a:p>
          <a:p>
            <a:pPr/>
            <a:r>
              <a:t>dummywebsite.info</a:t>
            </a:r>
          </a:p>
          <a:p>
            <a:pPr/>
            <a:r>
              <a:t>fakedata.biz</a:t>
            </a:r>
          </a:p>
          <a:p>
            <a:pPr/>
            <a:r>
              <a:t>mocksite.co</a:t>
            </a:r>
          </a:p>
          <a:p>
            <a:pPr/>
            <a:r>
              <a:t>sampleweb.io</a:t>
            </a:r>
          </a:p>
          <a:p>
            <a:pPr/>
            <a:r>
              <a:t>placeholder.tech</a:t>
            </a:r>
          </a:p>
          <a:p>
            <a:pPr/>
            <a:r>
              <a:t>trythis.online</a:t>
            </a:r>
          </a:p>
          <a:p>
            <a:pPr/>
            <a:r>
              <a:t>demoportal.store</a:t>
            </a:r>
          </a:p>
          <a:p>
            <a:pPr/>
            <a:r>
              <a:t>randompage.net</a:t>
            </a:r>
          </a:p>
          <a:p>
            <a:pPr/>
            <a:r>
              <a:t>trialsite.org</a:t>
            </a:r>
          </a:p>
          <a:p>
            <a:pPr/>
            <a:r>
              <a:t>fictionalweb.info</a:t>
            </a:r>
          </a:p>
          <a:p>
            <a:pPr/>
            <a:r>
              <a:t>testingdomain.biz</a:t>
            </a:r>
          </a:p>
          <a:p>
            <a:pPr/>
            <a:r>
              <a:t>mimicpage.co</a:t>
            </a:r>
          </a:p>
          <a:p>
            <a:pPr/>
            <a:r>
              <a:t>simulated.io</a:t>
            </a:r>
          </a:p>
          <a:p>
            <a:pPr/>
            <a:r>
              <a:t>sandbox.tech</a:t>
            </a:r>
          </a:p>
          <a:p>
            <a:pPr/>
            <a:r>
              <a:t>staging.online</a:t>
            </a:r>
          </a:p>
          <a:p>
            <a:pPr/>
            <a:r>
              <a:t>preview.store</a:t>
            </a:r>
          </a:p>
          <a:p>
            <a:pPr/>
            <a:r>
              <a:t>tempwebsite.com</a:t>
            </a:r>
          </a:p>
          <a:p>
            <a:pPr/>
            <a:r>
              <a:t>testpage.net</a:t>
            </a:r>
          </a:p>
          <a:p>
            <a:pPr/>
            <a:r>
              <a:t>dummyportal.org</a:t>
            </a:r>
          </a:p>
          <a:p>
            <a:pPr/>
            <a:r>
              <a:t>mockdomain.info</a:t>
            </a:r>
          </a:p>
          <a:p>
            <a:pPr/>
            <a:r>
              <a:t>demoaccount.biz</a:t>
            </a:r>
          </a:p>
          <a:p>
            <a:pPr/>
            <a:r>
              <a:t>fakesite.co</a:t>
            </a:r>
          </a:p>
          <a:p>
            <a:pPr/>
            <a:r>
              <a:t>placehold.io</a:t>
            </a:r>
          </a:p>
          <a:p>
            <a:pPr/>
            <a:r>
              <a:t>prototype.tech</a:t>
            </a:r>
          </a:p>
          <a:p>
            <a:pPr/>
            <a:r>
              <a:t>virtualpage.online</a:t>
            </a:r>
          </a:p>
          <a:p>
            <a:pPr/>
            <a:r>
              <a:t>conceptsite.store</a:t>
            </a:r>
          </a:p>
          <a:p>
            <a:pPr/>
            <a:r>
              <a:t>fillerwebsite.com</a:t>
            </a:r>
          </a:p>
          <a:p>
            <a:pPr/>
            <a:r>
              <a:t>substitutepage.net</a:t>
            </a:r>
          </a:p>
          <a:p>
            <a:pPr/>
            <a:r>
              <a:t>temporarydomain.org</a:t>
            </a:r>
          </a:p>
          <a:p>
            <a:pPr/>
            <a:r>
              <a:t>trialweb.info</a:t>
            </a:r>
          </a:p>
          <a:p>
            <a:pPr/>
            <a:r>
              <a:t>fakeportal.biz</a:t>
            </a:r>
          </a:p>
          <a:p>
            <a:pPr/>
            <a:r>
              <a:t>testingspace.co</a:t>
            </a:r>
          </a:p>
          <a:p>
            <a:pPr/>
            <a:r>
              <a:t>imaginarypage.io</a:t>
            </a:r>
          </a:p>
          <a:p>
            <a:pPr/>
            <a:r>
              <a:t>unreal.tech</a:t>
            </a:r>
          </a:p>
          <a:p>
            <a:pPr/>
            <a:r>
              <a:t>pretend.online</a:t>
            </a:r>
          </a:p>
          <a:p>
            <a:pPr/>
            <a:r>
              <a:t>pseudo.store</a:t>
            </a:r>
          </a:p>
          <a:p>
            <a:pPr/>
            <a:r>
              <a:t>testdrive.com</a:t>
            </a:r>
          </a:p>
          <a:p>
            <a:pPr/>
            <a:r>
              <a:t>mocktrial.net</a:t>
            </a:r>
          </a:p>
          <a:p>
            <a:pPr/>
            <a:r>
              <a:t>simulation.org</a:t>
            </a:r>
          </a:p>
          <a:p>
            <a:pPr/>
            <a:r>
              <a:t>demonstration.info</a:t>
            </a:r>
          </a:p>
          <a:p>
            <a:pPr/>
            <a:r>
              <a:t>replicasite.biz</a:t>
            </a:r>
          </a:p>
          <a:p>
            <a:pPr/>
            <a:r>
              <a:t>ghostweb.co</a:t>
            </a:r>
          </a:p>
          <a:p>
            <a:pPr/>
            <a:r>
              <a:t>mirage.io</a:t>
            </a:r>
          </a:p>
          <a:p>
            <a:pPr/>
            <a:r>
              <a:t>illusion.tech</a:t>
            </a:r>
          </a:p>
          <a:p>
            <a:pPr/>
            <a:r>
              <a:t>facsimile.online</a:t>
            </a:r>
          </a:p>
          <a:p>
            <a:pPr/>
            <a:r>
              <a:t>surrogatesite.store</a:t>
            </a:r>
          </a:p>
          <a:p>
            <a:pPr/>
            <a:r>
              <a:t>standinsite.com</a:t>
            </a:r>
          </a:p>
          <a:p>
            <a:pPr/>
            <a:r>
              <a:t>duplicatesite.net</a:t>
            </a:r>
          </a:p>
          <a:p>
            <a:pPr/>
            <a:r>
              <a:t>replacement.org</a:t>
            </a:r>
          </a:p>
          <a:p>
            <a:pPr/>
            <a:r>
              <a:t>proxyweb.info</a:t>
            </a:r>
          </a:p>
          <a:p>
            <a:pPr/>
            <a:r>
              <a:t>mimicsite.biz</a:t>
            </a:r>
          </a:p>
          <a:p>
            <a:pPr/>
            <a:r>
              <a:t>shadowweb.co</a:t>
            </a:r>
          </a:p>
          <a:p>
            <a:pPr/>
            <a:r>
              <a:t>alteredpage.io</a:t>
            </a:r>
          </a:p>
          <a:p>
            <a:pPr/>
            <a:r>
              <a:t>variation.tech</a:t>
            </a:r>
          </a:p>
          <a:p>
            <a:pPr/>
            <a:r>
              <a:t>fakecopy.online</a:t>
            </a:r>
          </a:p>
          <a:p>
            <a:pPr/>
            <a:r>
              <a:t>dummyversion.store</a:t>
            </a:r>
          </a:p>
          <a:p>
            <a:pPr/>
            <a:r>
              <a:t>freshconcepts.com  </a:t>
            </a:r>
          </a:p>
          <a:p>
            <a:pPr/>
            <a:r>
              <a:t>newtestsite.net  </a:t>
            </a:r>
          </a:p>
          <a:p>
            <a:pPr/>
            <a:r>
              <a:t>uniquesandbox.org  </a:t>
            </a:r>
          </a:p>
          <a:p>
            <a:pPr/>
            <a:r>
              <a:t>innovationspace.info  </a:t>
            </a:r>
          </a:p>
          <a:p>
            <a:pPr/>
            <a:r>
              <a:t>originalmockup.biz  </a:t>
            </a:r>
          </a:p>
          <a:p>
            <a:pPr/>
            <a:r>
              <a:t>trialversion.co  </a:t>
            </a:r>
          </a:p>
          <a:p>
            <a:pPr/>
            <a:r>
              <a:t>prototypeplatform.io  </a:t>
            </a:r>
          </a:p>
          <a:p>
            <a:pPr/>
            <a:r>
              <a:t>experimentalhub.tech  </a:t>
            </a:r>
          </a:p>
          <a:p>
            <a:pPr/>
            <a:r>
              <a:t>betaedition.online  </a:t>
            </a:r>
          </a:p>
          <a:p>
            <a:pPr/>
            <a:r>
              <a:t>pioneeringportal.store  </a:t>
            </a:r>
          </a:p>
          <a:p>
            <a:pPr/>
            <a:r>
              <a:t>firstattempt.com  </a:t>
            </a:r>
          </a:p>
          <a:p>
            <a:pPr/>
            <a:r>
              <a:t>untriedsite.net  </a:t>
            </a:r>
          </a:p>
          <a:p>
            <a:pPr/>
            <a:r>
              <a:t>rareweb.org  </a:t>
            </a:r>
          </a:p>
          <a:p>
            <a:pPr/>
            <a:r>
              <a:t>oneoffpage.info  </a:t>
            </a:r>
          </a:p>
          <a:p>
            <a:pPr/>
            <a:r>
              <a:t>customdemo.biz  </a:t>
            </a:r>
          </a:p>
          <a:p>
            <a:pPr/>
            <a:r>
              <a:t>tailormadeweb.co  </a:t>
            </a:r>
          </a:p>
          <a:p>
            <a:pPr/>
            <a:r>
              <a:t>distinctivepage.io  </a:t>
            </a:r>
          </a:p>
          <a:p>
            <a:pPr/>
            <a:r>
              <a:t>unusualtech.tech  </a:t>
            </a:r>
          </a:p>
          <a:p>
            <a:pPr/>
            <a:r>
              <a:t>singularportal.online  </a:t>
            </a:r>
          </a:p>
          <a:p>
            <a:pPr/>
            <a:r>
              <a:t>oneandonly.store  </a:t>
            </a:r>
          </a:p>
          <a:p>
            <a:pPr/>
            <a:r>
              <a:t>specialedition.com  </a:t>
            </a:r>
          </a:p>
          <a:p>
            <a:pPr/>
            <a:r>
              <a:t>freshstart.net  </a:t>
            </a:r>
          </a:p>
          <a:p>
            <a:pPr/>
            <a:r>
              <a:t>noveltrial.org  </a:t>
            </a:r>
          </a:p>
          <a:p>
            <a:pPr/>
            <a:r>
              <a:t>uniqueexperiment.info  </a:t>
            </a:r>
          </a:p>
          <a:p>
            <a:pPr/>
            <a:r>
              <a:t>innovationpage.biz  </a:t>
            </a:r>
          </a:p>
          <a:p>
            <a:pPr/>
            <a:r>
              <a:t>testdriveweb.co  </a:t>
            </a:r>
          </a:p>
          <a:p>
            <a:pPr/>
            <a:r>
              <a:t>breakthroughdemo.io  </a:t>
            </a:r>
          </a:p>
          <a:p>
            <a:pPr/>
            <a:r>
              <a:t>nextgen.tech  </a:t>
            </a:r>
          </a:p>
          <a:p>
            <a:pPr/>
            <a:r>
              <a:t>limitlesstrial.online  </a:t>
            </a:r>
          </a:p>
          <a:p>
            <a:pPr/>
            <a:r>
              <a:t>neverseen.store  </a:t>
            </a:r>
          </a:p>
          <a:p>
            <a:pPr/>
            <a:r>
              <a:t>unprecedented.com  </a:t>
            </a:r>
          </a:p>
          <a:p>
            <a:pPr/>
            <a:r>
              <a:t>discoverypage.net  </a:t>
            </a:r>
          </a:p>
          <a:p>
            <a:pPr/>
            <a:r>
              <a:t>frontierweb.org  </a:t>
            </a:r>
          </a:p>
          <a:p>
            <a:pPr/>
            <a:r>
              <a:t>newhorizon.info  </a:t>
            </a:r>
          </a:p>
          <a:p>
            <a:pPr/>
            <a:r>
              <a:t>cuttingedge.biz  </a:t>
            </a:r>
          </a:p>
          <a:p>
            <a:pPr/>
            <a:r>
              <a:t>groundbreakingtrial.co  </a:t>
            </a:r>
          </a:p>
          <a:p>
            <a:pPr/>
            <a:r>
              <a:t>revolutionarypage.io  </a:t>
            </a:r>
          </a:p>
          <a:p>
            <a:pPr/>
            <a:r>
              <a:t>emergingtech.tech  </a:t>
            </a:r>
          </a:p>
          <a:p>
            <a:pPr/>
            <a:r>
              <a:t>unveiledportal.online  </a:t>
            </a:r>
          </a:p>
          <a:p>
            <a:pPr/>
            <a:r>
              <a:t>undiscovered.store  </a:t>
            </a:r>
          </a:p>
          <a:p>
            <a:pPr/>
            <a:r>
              <a:t>freshwave.com  </a:t>
            </a:r>
          </a:p>
          <a:p>
            <a:pPr/>
            <a:r>
              <a:t>nextlevel.net  </a:t>
            </a:r>
          </a:p>
          <a:p>
            <a:pPr/>
            <a:r>
              <a:t>novelapproach.org  </a:t>
            </a:r>
          </a:p>
          <a:p>
            <a:pPr/>
            <a:r>
              <a:t>unchartedpath.info  </a:t>
            </a:r>
          </a:p>
          <a:p>
            <a:pPr/>
            <a:r>
              <a:t>unheardof.biz  </a:t>
            </a:r>
          </a:p>
          <a:p>
            <a:pPr/>
            <a:r>
              <a:t>untestedsite.co  </a:t>
            </a:r>
          </a:p>
          <a:p>
            <a:pPr/>
            <a:r>
              <a:t>boldexperiment.io  </a:t>
            </a:r>
          </a:p>
          <a:p>
            <a:pPr/>
            <a:r>
              <a:t>pushingboundaries.tech  </a:t>
            </a:r>
          </a:p>
          <a:p>
            <a:pPr/>
            <a:r>
              <a:t>redefinedportal.online  </a:t>
            </a:r>
          </a:p>
          <a:p>
            <a:pPr/>
            <a:r>
              <a:t>aheadoftime.store  </a:t>
            </a:r>
          </a:p>
          <a:p>
            <a:pPr/>
            <a:r>
              <a:t>nextwave.com  </a:t>
            </a:r>
          </a:p>
          <a:p>
            <a:pPr/>
            <a:r>
              <a:t>boldstep.net  </a:t>
            </a:r>
          </a:p>
          <a:p>
            <a:pPr/>
            <a:r>
              <a:t>trailblazer.org  </a:t>
            </a:r>
          </a:p>
          <a:p>
            <a:pPr/>
            <a:r>
              <a:t>visionaryhub.info  </a:t>
            </a:r>
          </a:p>
          <a:p>
            <a:pPr/>
            <a:r>
              <a:t>breakthrough.biz  </a:t>
            </a:r>
          </a:p>
          <a:p>
            <a:pPr/>
            <a:r>
              <a:t>gamechanger.co  </a:t>
            </a:r>
          </a:p>
          <a:p>
            <a:pPr/>
            <a:r>
              <a:t>newdimension.io  </a:t>
            </a:r>
          </a:p>
          <a:p>
            <a:pPr/>
            <a:r>
              <a:t>progressivetech.tech  </a:t>
            </a:r>
          </a:p>
          <a:p>
            <a:pPr/>
            <a:r>
              <a:t>futureportal.online  </a:t>
            </a:r>
          </a:p>
          <a:p>
            <a:pPr/>
            <a:r>
              <a:t>transformation.store  </a:t>
            </a:r>
          </a:p>
          <a:p>
            <a:pPr/>
            <a:r>
              <a:t>steppingstone.com  </a:t>
            </a:r>
          </a:p>
          <a:p>
            <a:pPr/>
            <a:r>
              <a:t>giantleap.net  </a:t>
            </a:r>
          </a:p>
          <a:p>
            <a:pPr/>
            <a:r>
              <a:t>nextchapter.org  </a:t>
            </a:r>
          </a:p>
          <a:p>
            <a:pPr/>
            <a:r>
              <a:t>excitingventure.info  </a:t>
            </a:r>
          </a:p>
          <a:p>
            <a:pPr/>
            <a:r>
              <a:t>milestone.biz  </a:t>
            </a:r>
          </a:p>
          <a:p>
            <a:pPr/>
            <a:r>
              <a:t>freshpath.co  </a:t>
            </a:r>
          </a:p>
          <a:p>
            <a:pPr/>
            <a:r>
              <a:t>unexplored.io  </a:t>
            </a:r>
          </a:p>
          <a:p>
            <a:pPr/>
            <a:r>
              <a:t>undiscoveredtech.tech  </a:t>
            </a:r>
          </a:p>
          <a:p>
            <a:pPr/>
            <a:r>
              <a:t>rebootportal.online  </a:t>
            </a:r>
          </a:p>
          <a:p>
            <a:pPr/>
            <a:r>
              <a:t>newpossibilities.store  </a:t>
            </a:r>
          </a:p>
          <a:p>
            <a:pPr/>
            <a:r>
              <a:t>pioneersite.com  </a:t>
            </a:r>
          </a:p>
          <a:p>
            <a:pPr/>
            <a:r>
              <a:t>unchartered.net  </a:t>
            </a:r>
          </a:p>
          <a:p>
            <a:pPr/>
            <a:r>
              <a:t>unchained.org  </a:t>
            </a:r>
          </a:p>
          <a:p>
            <a:pPr/>
            <a:r>
              <a:t>dreambig.info  </a:t>
            </a:r>
          </a:p>
          <a:p>
            <a:pPr/>
            <a:r>
              <a:t>limitless.biz  </a:t>
            </a:r>
          </a:p>
          <a:p>
            <a:pPr/>
            <a:r>
              <a:t>innovators.co  </a:t>
            </a:r>
          </a:p>
          <a:p>
            <a:pPr/>
            <a:r>
              <a:t>aheadtech.io  </a:t>
            </a:r>
          </a:p>
          <a:p>
            <a:pPr/>
            <a:r>
              <a:t>boldmoves.tech  </a:t>
            </a:r>
          </a:p>
          <a:p>
            <a:pPr/>
            <a:r>
              <a:t>revolution.online  </a:t>
            </a:r>
          </a:p>
          <a:p>
            <a:pPr/>
            <a:r>
              <a:t>creatingfuture.store  </a:t>
            </a:r>
          </a:p>
          <a:p>
            <a:pPr/>
            <a:r>
              <a:t>futurevision.com  </a:t>
            </a:r>
          </a:p>
          <a:p>
            <a:pPr/>
            <a:r>
              <a:t>nextfrontier.net  </a:t>
            </a:r>
          </a:p>
          <a:p>
            <a:pPr/>
            <a:r>
              <a:t>pioneeringidea.org  </a:t>
            </a:r>
          </a:p>
          <a:p>
            <a:pPr/>
            <a:r>
              <a:t>groundbreakinghub.info  </a:t>
            </a:r>
          </a:p>
          <a:p>
            <a:pPr/>
            <a:r>
              <a:t>boldinitiative.biz  </a:t>
            </a:r>
          </a:p>
          <a:p>
            <a:pPr/>
            <a:r>
              <a:t>unchartedspace.co  </a:t>
            </a:r>
          </a:p>
          <a:p>
            <a:pPr/>
            <a:r>
              <a:t>transformative.io  </a:t>
            </a:r>
          </a:p>
          <a:p>
            <a:pPr/>
            <a:r>
              <a:t>limitlesstech.tech  </a:t>
            </a:r>
          </a:p>
          <a:p>
            <a:pPr/>
            <a:r>
              <a:t>explorationportal.online  </a:t>
            </a:r>
          </a:p>
          <a:p>
            <a:pPr/>
            <a:r>
              <a:t>evolutionsite.store  </a:t>
            </a:r>
          </a:p>
          <a:p>
            <a:pPr/>
            <a:r>
              <a:t>progressivepath.com  </a:t>
            </a:r>
          </a:p>
          <a:p>
            <a:pPr/>
            <a:r>
              <a:t>newera.net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Privacy Policy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The data indicates that the vast majority of entries (over 64%) have a privacy policy in place. While a significant portion utilizes a third-party privacy policy, a small but notable segment currently lacks any privacy policy.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Most Frequent Category: Yes (75 entries)</a:t>
            </a:r>
          </a:p>
          <a:p>
            <a:pPr lvl="1">
              <a:defRPr sz="1400"/>
            </a:pPr>
            <a:r>
              <a:t>Least Frequent Category: No (17 entries)</a:t>
            </a:r>
          </a:p>
          <a:p>
            <a:pPr lvl="1">
              <a:defRPr sz="1400"/>
            </a:pPr>
            <a:r>
              <a:t>Total Entries: 117</a:t>
            </a:r>
          </a:p>
          <a:p>
            <a:pPr lvl="1">
              <a:defRPr sz="1400"/>
            </a:pPr>
            <a:r>
              <a:t>Third-Party Policy Entries: 25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670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Cookie Banner Deployed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The majority of tracked instances currently do not have a cookie banner deployed. This highlights a significant area for improvement in cookie banner implementation.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Instances: 117</a:t>
            </a:r>
          </a:p>
          <a:p>
            <a:pPr lvl="1">
              <a:defRPr sz="1400"/>
            </a:pPr>
            <a:r>
              <a:t>Instances without Cookie Banner (No): 69 (59% of total)</a:t>
            </a:r>
          </a:p>
          <a:p>
            <a:pPr lvl="1">
              <a:defRPr sz="1400"/>
            </a:pPr>
            <a:r>
              <a:t>Instances with Cookie Banner (Yes): 48 (41% of total)</a:t>
            </a:r>
          </a:p>
          <a:p>
            <a:pPr lvl="1">
              <a:defRPr sz="1400"/>
            </a:pPr>
            <a:r>
              <a:t>Most Frequent Category: 'No'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76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User Consent Choices Honored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The data reveals a critical issue where user consent choices are overwhelmingly not being honored. This indicates a significant breakdown in respecting user preferences, with a vast majority of instances failing to comply.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Most Frequent Choice: 'No' (42 instances)</a:t>
            </a:r>
          </a:p>
          <a:p>
            <a:pPr lvl="1">
              <a:defRPr sz="1400"/>
            </a:pPr>
            <a:r>
              <a:t>Least Frequent Choice: 'Yes' (1 instance)</a:t>
            </a:r>
          </a:p>
          <a:p>
            <a:pPr lvl="1">
              <a:defRPr sz="1400"/>
            </a:pPr>
            <a:r>
              <a:t>Total Entries: 43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76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OneTrust Integration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The majority of tracked items currently have no OneTrust Integration. Direct OneTrust Integration is the least common status, with Third-Party Integration being more prevalent when an integration exists.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entries: 117</a:t>
            </a:r>
          </a:p>
          <a:p>
            <a:pPr lvl="1">
              <a:defRPr sz="1400"/>
            </a:pPr>
            <a:r>
              <a:t>Most frequent category: No Integration (67 instances, 57.3%)</a:t>
            </a:r>
          </a:p>
          <a:p>
            <a:pPr lvl="1">
              <a:defRPr sz="1400"/>
            </a:pPr>
            <a:r>
              <a:t>Least frequent category: OneTrust Integration (22 instances, 18.8%)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965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Name of Third Party Integration / Tool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OneTrust is the overwhelmingly dominant third-party integration tool, accounting for nearly half of all observed instances. This indicates a strong preference or reliance on a few key solutions, with a long tail of many less frequently used alternatives.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Most Frequent Tool: OneTrust (23 occurrences)</a:t>
            </a:r>
          </a:p>
          <a:p>
            <a:pPr lvl="1">
              <a:defRPr sz="1400"/>
            </a:pPr>
            <a:r>
              <a:t>Total Unique Tools Identified: 15</a:t>
            </a:r>
          </a:p>
          <a:p>
            <a:pPr lvl="1">
              <a:defRPr sz="1400"/>
            </a:pPr>
            <a:r>
              <a:t>Total Occurrences Captured: 52</a:t>
            </a:r>
          </a:p>
          <a:p>
            <a:pPr lvl="1">
              <a:defRPr sz="1400"/>
            </a:pPr>
            <a:r>
              <a:t>Least Frequent Tools: Multiple tools (e.g., CookieYes, Wix, Termly) with 1 occurrence each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720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GPC Configuration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>
              <a:defRPr sz="1400"/>
            </a:pPr>
            <a:r>
              <a:t>The data indicates that the overwhelming majority of GPC Configurations are 'Not Configured', representing a significant area for potential action or review. Only a small proportion of configurations are currently in a 'Configured' state.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Entries: 117</a:t>
            </a:r>
          </a:p>
          <a:p>
            <a:pPr lvl="1">
              <a:defRPr sz="1400"/>
            </a:pPr>
            <a:r>
              <a:t>Most Frequent Category: Not Configured (109 entries)</a:t>
            </a:r>
          </a:p>
          <a:p>
            <a:pPr lvl="1">
              <a:defRPr sz="1400"/>
            </a:pPr>
            <a:r>
              <a:t>Least Frequent Category: Configured (8 entries)</a:t>
            </a:r>
          </a:p>
          <a:p>
            <a:pPr lvl="1">
              <a:defRPr sz="1400"/>
            </a:pPr>
            <a:r>
              <a:t>Percentage Not Configured: 93.2%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76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Geolocation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sz="1400"/>
            </a:pPr>
            <a:r>
              <a:t>An unexpected error occurred during AI insight generation: 503 Server Error: Service Unavailable for url: https://generativelanguage.googleapis.com/v1beta/models/gemini-2.5-flash:generateContent?key=AIzaSyCQDFC_b92vJka8LkC3WXbqfZUDBtpU_Wo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828800"/>
            <a:ext cx="4480560" cy="26761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5</cp:revision>
  <dcterms:created xsi:type="dcterms:W3CDTF">2025-06-22T20:27:00Z</dcterms:created>
  <dcterms:modified xsi:type="dcterms:W3CDTF">2025-06-24T01:43:37Z</dcterms:modified>
</cp:coreProperties>
</file>