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C12D6-94E5-4110-BC18-66E541723E8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1A7BC-D3D5-43EF-BFA7-CABFF36C8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3184BC-C882-45C2-BD74-D7B533C9FC40}" type="datetime1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F279-52B2-4C76-AE59-F74B9163C1E2}" type="datetime1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F0C-35AE-4281-8C34-8DC4AB0798D5}" type="datetime1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584D-F19D-4A69-AB64-58A0F305A0E2}" type="datetime1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5642-9EC6-4E93-89F9-DBC5C8B65C84}" type="datetime1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828031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0788-C6F2-4125-82FE-E0764A27DADC}" type="datetime1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803648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1" y="2507550"/>
            <a:ext cx="4803649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828032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828032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E403-3A7F-45AF-A516-AEE6DA6BABF8}" type="datetime1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96AE-A07E-4142-838E-8F778167969E}" type="datetime1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BA70-81BB-4BB7-9DE5-C7CFE2A9C1F8}" type="datetime1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7271-E44D-4C02-A219-B5F16AED2CB4}" type="datetime1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24F0-5F17-4440-B82E-D9B8AB4A2602}" type="datetime1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96926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03C85-FD91-4E12-A3DA-7C6EEA9D092A}" type="datetime1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8F0-6370-F53D-A9E4-4FD94919A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9F49-CBC3-6462-0345-33A1898B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56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8</cp:revision>
  <dcterms:created xsi:type="dcterms:W3CDTF">2025-06-22T20:27:00Z</dcterms:created>
  <dcterms:modified xsi:type="dcterms:W3CDTF">2025-06-26T14:27:47Z</dcterms:modified>
</cp:coreProperties>
</file>