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4"/>
      <p:bold r:id="rId5"/>
      <p:italic r:id="rId6"/>
      <p:boldItalic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4" y="2078875"/>
            <a:ext cx="384267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571999" y="2078875"/>
            <a:ext cx="384590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 dirty="0"/>
              <a:t>1.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ndara" panose="020E0502030303020204" pitchFamily="34" charset="0"/>
          <a:ea typeface="Candara" panose="020E0502030303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</vt:lpstr>
      <vt:lpstr>Arial</vt:lpstr>
      <vt:lpstr>Raleway</vt:lpstr>
      <vt:lpstr>Candara</vt:lpstr>
      <vt:lpstr>Streamline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Debak Roy</cp:lastModifiedBy>
  <cp:revision>3</cp:revision>
  <dcterms:modified xsi:type="dcterms:W3CDTF">2025-06-26T14:24:27Z</dcterms:modified>
</cp:coreProperties>
</file>