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C12D6-94E5-4110-BC18-66E541723E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1A7BC-D3D5-43EF-BFA7-CABFF36C8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28D148-FDAB-4912-8F22-50DC7AC768EC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20A0-84DB-4290-B121-FEE39D0EBE05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BB15-C71D-4B9A-BFED-BE6829BD60A2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9C0F-C3BA-4012-B0BB-102C34CFA700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B54E-378C-4A55-A630-0D23796AC757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28031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5FF6-4871-41BF-98AB-90BDF667FC8C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803648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1" y="2507550"/>
            <a:ext cx="4803649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828032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828032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F95C-5340-4D56-B017-2865624D016F}" type="datetime1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1AF-A0A8-41E6-AFC0-ED3AED7C5AA1}" type="datetime1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87C4-D431-4BB4-99D8-FFB2A294AF14}" type="datetime1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E1E1-7B81-4CF2-A360-B2850296D51F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58F1-F9E0-46CE-8551-56D3C604FDA1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6B18A1C-BC46-4C90-B8B5-8541B3D50B1C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just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11</cp:revision>
  <dcterms:created xsi:type="dcterms:W3CDTF">2025-06-22T20:27:00Z</dcterms:created>
  <dcterms:modified xsi:type="dcterms:W3CDTF">2025-06-27T00:38:26Z</dcterms:modified>
</cp:coreProperties>
</file>