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84923E0-A185-4F9D-AC11-C83CA120D9BD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AE67-F8AE-4F04-B27D-502BFFE16F0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084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23E0-A185-4F9D-AC11-C83CA120D9BD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AE67-F8AE-4F04-B27D-502BFFE16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351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23E0-A185-4F9D-AC11-C83CA120D9BD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AE67-F8AE-4F04-B27D-502BFFE16F06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26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23E0-A185-4F9D-AC11-C83CA120D9BD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AE67-F8AE-4F04-B27D-502BFFE16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879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23E0-A185-4F9D-AC11-C83CA120D9BD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AE67-F8AE-4F04-B27D-502BFFE16F0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267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881" y="2286000"/>
            <a:ext cx="529041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777" y="2311879"/>
            <a:ext cx="5548223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23E0-A185-4F9D-AC11-C83CA120D9BD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AE67-F8AE-4F04-B27D-502BFFE16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838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23E0-A185-4F9D-AC11-C83CA120D9BD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AE67-F8AE-4F04-B27D-502BFFE16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138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23E0-A185-4F9D-AC11-C83CA120D9BD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AE67-F8AE-4F04-B27D-502BFFE16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907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23E0-A185-4F9D-AC11-C83CA120D9BD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AE67-F8AE-4F04-B27D-502BFFE16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092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23E0-A185-4F9D-AC11-C83CA120D9BD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AE67-F8AE-4F04-B27D-502BFFE16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5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23E0-A185-4F9D-AC11-C83CA120D9BD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AE67-F8AE-4F04-B27D-502BFFE16F0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185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84923E0-A185-4F9D-AC11-C83CA120D9BD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822AE67-F8AE-4F04-B27D-502BFFE16F06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766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just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857D4-D30A-3180-1575-60B9739A27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52326-34AD-9210-72AE-39BC86F916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7952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 Light-Constantia">
      <a:majorFont>
        <a:latin typeface="Calibri Light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 panose="02030602050306030303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 Light</vt:lpstr>
      <vt:lpstr>Constantia</vt:lpstr>
      <vt:lpstr>Tw Cen MT</vt:lpstr>
      <vt:lpstr>Wingdings 3</vt:lpstr>
      <vt:lpstr>Integral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Debak Roy</dc:creator>
  <cp:lastModifiedBy>Debak Roy</cp:lastModifiedBy>
  <cp:revision>3</cp:revision>
  <dcterms:created xsi:type="dcterms:W3CDTF">2025-06-27T01:22:45Z</dcterms:created>
  <dcterms:modified xsi:type="dcterms:W3CDTF">2025-06-27T06:46:47Z</dcterms:modified>
</cp:coreProperties>
</file>