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0BE5-2870-C5EE-FFE8-67A81B53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B28B3-0DBF-6889-7CBF-853429FB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B1DB-0E8D-84BB-7C7F-BD9464CF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3B5A-4DF7-C173-1421-CC083EA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DE85-863B-45F2-C114-501EF335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8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000C-EB02-02C3-9A0A-804CA41E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EAC77-C10B-0693-0C3F-451BE909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12B8-84EE-E5F5-9CE4-984E2D19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7EBE-8D40-205A-E0E9-89538DAB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8080-23E9-3DD4-7411-F699C6A2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BFFF6-9F76-5BF1-129A-19386672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85175-14E6-845E-C68E-453DA22B0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280E-EC79-624F-F575-E5A3E49E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CECE-B2A3-20BC-CE90-C7669F44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040EB-94B8-93FF-DE58-09FAF19A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6266-7F5B-EBFF-405F-EBDC1503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51BD-C3B7-FBF7-6D18-1C36333C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2CA8-7905-FD6C-396D-4D5C209C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3614-6781-1B9D-3111-35A37E9D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8D1D-EB51-822E-901F-C0805657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35A-DB65-E482-D1D6-7ECE5DCE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7EB7-9ADC-C823-72ED-91DF1CA5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4578-4858-EC7E-F7BF-EF9EBF9C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B53C5-1B38-7BF3-BD64-0BB7DB2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9E3C-B896-28D5-39ED-B7B62F85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8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7BB9-5217-6AB1-0E92-511CCB79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2811-558C-1AC3-C011-8F752FD6E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78E1A-CAC6-409C-4AAF-ADEDF5EE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6A8F0-D232-58D1-78B8-3831CA6C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1291C-2EBC-DE2F-9C6D-998248AC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113D-4C78-48B8-4F51-7EFAC69C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803F-FF11-6212-AE2D-B9243F69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E599-250A-63AD-329D-6A7FB361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C8FB6-59D3-8186-B4D1-697264AA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3B63E-C1BC-6147-97FA-2D15A0C8D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B92EF-B158-A012-CB17-AB898AD4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DE0D3-D452-B2D3-790B-1812EBF5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7C4A8-B216-CD4C-F19F-897B5D7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A3BC2-F371-032E-3B58-D6042E4F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1554-036E-833B-A5F8-F009FF8D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7961C-8CFC-861F-66CA-ED73596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C2A48-85C8-3029-5EDD-230B1E44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E954-9FAA-883C-4B5D-FF2CD131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8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6D109-016F-82F9-1511-FF158585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7CCA6-3B46-CAA2-2FE6-3BF47750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4551-1FBD-3145-963E-8042A77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5E57-5408-D8EE-CA84-7EFD2A1B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BFA8-E6CC-9824-3A2C-E895C0D0F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F86F-F5A0-CDA2-C025-E628715A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51C7-6A0E-7F5C-88D6-9F2034B1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E089D-CD40-EF28-5142-08EA6061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3F62A-9BDD-3D41-6374-FF4D336E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3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DE61-670F-516B-16D1-83D83753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3D51F-6A5C-AD2D-6030-A7DE6A601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FD64F-8739-57EC-20B1-93B7985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3229-E4DF-7C6A-DAB9-2B6FA5A0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8268-9508-E585-14DF-420271B1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12AB-F5FB-3A8C-F05B-F93B1E70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770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77014-3166-05BA-F26E-DC325B0D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678F-8481-01AD-ACBF-20E1BE02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4E7C-BD31-119A-F082-DF5B4ABE4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CE20-D57B-B527-3D14-C681616C3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Generated By </a:t>
            </a:r>
            <a:r>
              <a:rPr lang="en-IN" dirty="0" err="1"/>
              <a:t>PPTEx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FF9B-5385-02AD-D9F1-0D9419944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8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8F0-6370-F53D-A9E4-4FD94919A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9F49-CBC3-6462-0345-33A1898B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562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Geolocation Rules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Level of Traffic Volume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Compliance Score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Level of Gap Quantity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testdomain.net</a:t>
            </a:r>
          </a:p>
          <a:p>
            <a:pPr/>
            <a:r>
              <a:t>examplepage.org</a:t>
            </a:r>
          </a:p>
          <a:p>
            <a:pPr/>
            <a:r>
              <a:t>dummywebsite.info</a:t>
            </a:r>
          </a:p>
          <a:p>
            <a:pPr/>
            <a:r>
              <a:t>fakedata.biz</a:t>
            </a:r>
          </a:p>
          <a:p>
            <a:pPr/>
            <a:r>
              <a:t>mocksite.co</a:t>
            </a:r>
          </a:p>
          <a:p>
            <a:pPr/>
            <a:r>
              <a:t>sampleweb.io</a:t>
            </a:r>
          </a:p>
          <a:p>
            <a:pPr/>
            <a:r>
              <a:t>placeholder.tech</a:t>
            </a:r>
          </a:p>
          <a:p>
            <a:pPr/>
            <a:r>
              <a:t>trythis.online</a:t>
            </a:r>
          </a:p>
          <a:p>
            <a:pPr/>
            <a:r>
              <a:t>demoportal.store</a:t>
            </a:r>
          </a:p>
          <a:p>
            <a:pPr/>
            <a:r>
              <a:t>randompage.net</a:t>
            </a:r>
          </a:p>
          <a:p>
            <a:pPr/>
            <a:r>
              <a:t>trialsite.org</a:t>
            </a:r>
          </a:p>
          <a:p>
            <a:pPr/>
            <a:r>
              <a:t>fictionalweb.info</a:t>
            </a:r>
          </a:p>
          <a:p>
            <a:pPr/>
            <a:r>
              <a:t>testingdomain.biz</a:t>
            </a:r>
          </a:p>
          <a:p>
            <a:pPr/>
            <a:r>
              <a:t>mimicpage.co</a:t>
            </a:r>
          </a:p>
          <a:p>
            <a:pPr/>
            <a:r>
              <a:t>simulated.io</a:t>
            </a:r>
          </a:p>
          <a:p>
            <a:pPr/>
            <a:r>
              <a:t>sandbox.tech</a:t>
            </a:r>
          </a:p>
          <a:p>
            <a:pPr/>
            <a:r>
              <a:t>staging.online</a:t>
            </a:r>
          </a:p>
          <a:p>
            <a:pPr/>
            <a:r>
              <a:t>preview.store</a:t>
            </a:r>
          </a:p>
          <a:p>
            <a:pPr/>
            <a:r>
              <a:t>tempwebsite.com</a:t>
            </a:r>
          </a:p>
          <a:p>
            <a:pPr/>
            <a:r>
              <a:t>testpage.net</a:t>
            </a:r>
          </a:p>
          <a:p>
            <a:pPr/>
            <a:r>
              <a:t>dummyportal.org</a:t>
            </a:r>
          </a:p>
          <a:p>
            <a:pPr/>
            <a:r>
              <a:t>mockdomain.info</a:t>
            </a:r>
          </a:p>
          <a:p>
            <a:pPr/>
            <a:r>
              <a:t>demoaccount.biz</a:t>
            </a:r>
          </a:p>
          <a:p>
            <a:pPr/>
            <a:r>
              <a:t>fakesite.co</a:t>
            </a:r>
          </a:p>
          <a:p>
            <a:pPr/>
            <a:r>
              <a:t>placehold.io</a:t>
            </a:r>
          </a:p>
          <a:p>
            <a:pPr/>
            <a:r>
              <a:t>prototype.tech</a:t>
            </a:r>
          </a:p>
          <a:p>
            <a:pPr/>
            <a:r>
              <a:t>virtualpage.online</a:t>
            </a:r>
          </a:p>
          <a:p>
            <a:pPr/>
            <a:r>
              <a:t>conceptsite.store</a:t>
            </a:r>
          </a:p>
          <a:p>
            <a:pPr/>
            <a:r>
              <a:t>fillerwebsite.com</a:t>
            </a:r>
          </a:p>
          <a:p>
            <a:pPr/>
            <a:r>
              <a:t>substitutepage.net</a:t>
            </a:r>
          </a:p>
          <a:p>
            <a:pPr/>
            <a:r>
              <a:t>temporarydomain.org</a:t>
            </a:r>
          </a:p>
          <a:p>
            <a:pPr/>
            <a:r>
              <a:t>trialweb.info</a:t>
            </a:r>
          </a:p>
          <a:p>
            <a:pPr/>
            <a:r>
              <a:t>fakeportal.biz</a:t>
            </a:r>
          </a:p>
          <a:p>
            <a:pPr/>
            <a:r>
              <a:t>testingspace.co</a:t>
            </a:r>
          </a:p>
          <a:p>
            <a:pPr/>
            <a:r>
              <a:t>imaginarypage.io</a:t>
            </a:r>
          </a:p>
          <a:p>
            <a:pPr/>
            <a:r>
              <a:t>unreal.tech</a:t>
            </a:r>
          </a:p>
          <a:p>
            <a:pPr/>
            <a:r>
              <a:t>pretend.online</a:t>
            </a:r>
          </a:p>
          <a:p>
            <a:pPr/>
            <a:r>
              <a:t>pseudo.store</a:t>
            </a:r>
          </a:p>
          <a:p>
            <a:pPr/>
            <a:r>
              <a:t>testdrive.com</a:t>
            </a:r>
          </a:p>
          <a:p>
            <a:pPr/>
            <a:r>
              <a:t>mocktrial.net</a:t>
            </a:r>
          </a:p>
          <a:p>
            <a:pPr/>
            <a:r>
              <a:t>simulation.org</a:t>
            </a:r>
          </a:p>
          <a:p>
            <a:pPr/>
            <a:r>
              <a:t>demonstration.info</a:t>
            </a:r>
          </a:p>
          <a:p>
            <a:pPr/>
            <a:r>
              <a:t>replicasite.biz</a:t>
            </a:r>
          </a:p>
          <a:p>
            <a:pPr/>
            <a:r>
              <a:t>ghostweb.co</a:t>
            </a:r>
          </a:p>
          <a:p>
            <a:pPr/>
            <a:r>
              <a:t>mirage.io</a:t>
            </a:r>
          </a:p>
          <a:p>
            <a:pPr/>
            <a:r>
              <a:t>illusion.tech</a:t>
            </a:r>
          </a:p>
          <a:p>
            <a:pPr/>
            <a:r>
              <a:t>facsimile.online</a:t>
            </a:r>
          </a:p>
          <a:p>
            <a:pPr/>
            <a:r>
              <a:t>surrogatesite.store</a:t>
            </a:r>
          </a:p>
          <a:p>
            <a:pPr/>
            <a:r>
              <a:t>standinsite.com</a:t>
            </a:r>
          </a:p>
          <a:p>
            <a:pPr/>
            <a:r>
              <a:t>duplicatesite.net</a:t>
            </a:r>
          </a:p>
          <a:p>
            <a:pPr/>
            <a:r>
              <a:t>replacement.org</a:t>
            </a:r>
          </a:p>
          <a:p>
            <a:pPr/>
            <a:r>
              <a:t>proxyweb.info</a:t>
            </a:r>
          </a:p>
          <a:p>
            <a:pPr/>
            <a:r>
              <a:t>mimicsite.biz</a:t>
            </a:r>
          </a:p>
          <a:p>
            <a:pPr/>
            <a:r>
              <a:t>shadowweb.co</a:t>
            </a:r>
          </a:p>
          <a:p>
            <a:pPr/>
            <a:r>
              <a:t>alteredpage.io</a:t>
            </a:r>
          </a:p>
          <a:p>
            <a:pPr/>
            <a:r>
              <a:t>variation.tech</a:t>
            </a:r>
          </a:p>
          <a:p>
            <a:pPr/>
            <a:r>
              <a:t>fakecopy.online</a:t>
            </a:r>
          </a:p>
          <a:p>
            <a:pPr/>
            <a:r>
              <a:t>dummyversion.store</a:t>
            </a:r>
          </a:p>
          <a:p>
            <a:pPr/>
            <a:r>
              <a:t>freshconcepts.com  </a:t>
            </a:r>
          </a:p>
          <a:p>
            <a:pPr/>
            <a:r>
              <a:t>newtestsite.net  </a:t>
            </a:r>
          </a:p>
          <a:p>
            <a:pPr/>
            <a:r>
              <a:t>uniquesandbox.org  </a:t>
            </a:r>
          </a:p>
          <a:p>
            <a:pPr/>
            <a:r>
              <a:t>innovationspace.info  </a:t>
            </a:r>
          </a:p>
          <a:p>
            <a:pPr/>
            <a:r>
              <a:t>originalmockup.biz  </a:t>
            </a:r>
          </a:p>
          <a:p>
            <a:pPr/>
            <a:r>
              <a:t>trialversion.co  </a:t>
            </a:r>
          </a:p>
          <a:p>
            <a:pPr/>
            <a:r>
              <a:t>prototypeplatform.io  </a:t>
            </a:r>
          </a:p>
          <a:p>
            <a:pPr/>
            <a:r>
              <a:t>experimentalhub.tech  </a:t>
            </a:r>
          </a:p>
          <a:p>
            <a:pPr/>
            <a:r>
              <a:t>betaedition.online  </a:t>
            </a:r>
          </a:p>
          <a:p>
            <a:pPr/>
            <a:r>
              <a:t>pioneeringportal.store  </a:t>
            </a:r>
          </a:p>
          <a:p>
            <a:pPr/>
            <a:r>
              <a:t>firstattempt.com  </a:t>
            </a:r>
          </a:p>
          <a:p>
            <a:pPr/>
            <a:r>
              <a:t>untriedsite.net  </a:t>
            </a:r>
          </a:p>
          <a:p>
            <a:pPr/>
            <a:r>
              <a:t>rareweb.org  </a:t>
            </a:r>
          </a:p>
          <a:p>
            <a:pPr/>
            <a:r>
              <a:t>oneoffpage.info  </a:t>
            </a:r>
          </a:p>
          <a:p>
            <a:pPr/>
            <a:r>
              <a:t>customdemo.biz  </a:t>
            </a:r>
          </a:p>
          <a:p>
            <a:pPr/>
            <a:r>
              <a:t>tailormadeweb.co  </a:t>
            </a:r>
          </a:p>
          <a:p>
            <a:pPr/>
            <a:r>
              <a:t>distinctivepage.io  </a:t>
            </a:r>
          </a:p>
          <a:p>
            <a:pPr/>
            <a:r>
              <a:t>unusualtech.tech  </a:t>
            </a:r>
          </a:p>
          <a:p>
            <a:pPr/>
            <a:r>
              <a:t>singularportal.online  </a:t>
            </a:r>
          </a:p>
          <a:p>
            <a:pPr/>
            <a:r>
              <a:t>oneandonly.store  </a:t>
            </a:r>
          </a:p>
          <a:p>
            <a:pPr/>
            <a:r>
              <a:t>specialedition.com  </a:t>
            </a:r>
          </a:p>
          <a:p>
            <a:pPr/>
            <a:r>
              <a:t>freshstart.net  </a:t>
            </a:r>
          </a:p>
          <a:p>
            <a:pPr/>
            <a:r>
              <a:t>noveltrial.org  </a:t>
            </a:r>
          </a:p>
          <a:p>
            <a:pPr/>
            <a:r>
              <a:t>uniqueexperiment.info  </a:t>
            </a:r>
          </a:p>
          <a:p>
            <a:pPr/>
            <a:r>
              <a:t>innovationpage.biz  </a:t>
            </a:r>
          </a:p>
          <a:p>
            <a:pPr/>
            <a:r>
              <a:t>testdriveweb.co  </a:t>
            </a:r>
          </a:p>
          <a:p>
            <a:pPr/>
            <a:r>
              <a:t>breakthroughdemo.io  </a:t>
            </a:r>
          </a:p>
          <a:p>
            <a:pPr/>
            <a:r>
              <a:t>nextgen.tech  </a:t>
            </a:r>
          </a:p>
          <a:p>
            <a:pPr/>
            <a:r>
              <a:t>limitlesstrial.online  </a:t>
            </a:r>
          </a:p>
          <a:p>
            <a:pPr/>
            <a:r>
              <a:t>neverseen.store  </a:t>
            </a:r>
          </a:p>
          <a:p>
            <a:pPr/>
            <a:r>
              <a:t>unprecedented.com  </a:t>
            </a:r>
          </a:p>
          <a:p>
            <a:pPr/>
            <a:r>
              <a:t>discoverypage.net  </a:t>
            </a:r>
          </a:p>
          <a:p>
            <a:pPr/>
            <a:r>
              <a:t>frontierweb.org  </a:t>
            </a:r>
          </a:p>
          <a:p>
            <a:pPr/>
            <a:r>
              <a:t>newhorizon.info  </a:t>
            </a:r>
          </a:p>
          <a:p>
            <a:pPr/>
            <a:r>
              <a:t>cuttingedge.biz  </a:t>
            </a:r>
          </a:p>
          <a:p>
            <a:pPr/>
            <a:r>
              <a:t>groundbreakingtrial.co  </a:t>
            </a:r>
          </a:p>
          <a:p>
            <a:pPr/>
            <a:r>
              <a:t>revolutionarypage.io  </a:t>
            </a:r>
          </a:p>
          <a:p>
            <a:pPr/>
            <a:r>
              <a:t>emergingtech.tech  </a:t>
            </a:r>
          </a:p>
          <a:p>
            <a:pPr/>
            <a:r>
              <a:t>unveiledportal.online  </a:t>
            </a:r>
          </a:p>
          <a:p>
            <a:pPr/>
            <a:r>
              <a:t>undiscovered.store  </a:t>
            </a:r>
          </a:p>
          <a:p>
            <a:pPr/>
            <a:r>
              <a:t>freshwave.com  </a:t>
            </a:r>
          </a:p>
          <a:p>
            <a:pPr/>
            <a:r>
              <a:t>nextlevel.net  </a:t>
            </a:r>
          </a:p>
          <a:p>
            <a:pPr/>
            <a:r>
              <a:t>novelapproach.org  </a:t>
            </a:r>
          </a:p>
          <a:p>
            <a:pPr/>
            <a:r>
              <a:t>unchartedpath.info  </a:t>
            </a:r>
          </a:p>
          <a:p>
            <a:pPr/>
            <a:r>
              <a:t>unheardof.biz  </a:t>
            </a:r>
          </a:p>
          <a:p>
            <a:pPr/>
            <a:r>
              <a:t>untestedsite.co  </a:t>
            </a:r>
          </a:p>
          <a:p>
            <a:pPr/>
            <a:r>
              <a:t>boldexperiment.io  </a:t>
            </a:r>
          </a:p>
          <a:p>
            <a:pPr/>
            <a:r>
              <a:t>pushingboundaries.tech  </a:t>
            </a:r>
          </a:p>
          <a:p>
            <a:pPr/>
            <a:r>
              <a:t>redefinedportal.online  </a:t>
            </a:r>
          </a:p>
          <a:p>
            <a:pPr/>
            <a:r>
              <a:t>aheadoftime.store  </a:t>
            </a:r>
          </a:p>
          <a:p>
            <a:pPr/>
            <a:r>
              <a:t>nextwave.com  </a:t>
            </a:r>
          </a:p>
          <a:p>
            <a:pPr/>
            <a:r>
              <a:t>boldstep.net  </a:t>
            </a:r>
          </a:p>
          <a:p>
            <a:pPr/>
            <a:r>
              <a:t>trailblazer.org  </a:t>
            </a:r>
          </a:p>
          <a:p>
            <a:pPr/>
            <a:r>
              <a:t>visionaryhub.info  </a:t>
            </a:r>
          </a:p>
          <a:p>
            <a:pPr/>
            <a:r>
              <a:t>breakthrough.biz  </a:t>
            </a:r>
          </a:p>
          <a:p>
            <a:pPr/>
            <a:r>
              <a:t>gamechanger.co  </a:t>
            </a:r>
          </a:p>
          <a:p>
            <a:pPr/>
            <a:r>
              <a:t>newdimension.io  </a:t>
            </a:r>
          </a:p>
          <a:p>
            <a:pPr/>
            <a:r>
              <a:t>progressivetech.tech  </a:t>
            </a:r>
          </a:p>
          <a:p>
            <a:pPr/>
            <a:r>
              <a:t>futureportal.online  </a:t>
            </a:r>
          </a:p>
          <a:p>
            <a:pPr/>
            <a:r>
              <a:t>transformation.store  </a:t>
            </a:r>
          </a:p>
          <a:p>
            <a:pPr/>
            <a:r>
              <a:t>steppingstone.com  </a:t>
            </a:r>
          </a:p>
          <a:p>
            <a:pPr/>
            <a:r>
              <a:t>giantleap.net  </a:t>
            </a:r>
          </a:p>
          <a:p>
            <a:pPr/>
            <a:r>
              <a:t>nextchapter.org  </a:t>
            </a:r>
          </a:p>
          <a:p>
            <a:pPr/>
            <a:r>
              <a:t>excitingventure.info  </a:t>
            </a:r>
          </a:p>
          <a:p>
            <a:pPr/>
            <a:r>
              <a:t>milestone.biz  </a:t>
            </a:r>
          </a:p>
          <a:p>
            <a:pPr/>
            <a:r>
              <a:t>freshpath.co  </a:t>
            </a:r>
          </a:p>
          <a:p>
            <a:pPr/>
            <a:r>
              <a:t>unexplored.io  </a:t>
            </a:r>
          </a:p>
          <a:p>
            <a:pPr/>
            <a:r>
              <a:t>undiscoveredtech.tech  </a:t>
            </a:r>
          </a:p>
          <a:p>
            <a:pPr/>
            <a:r>
              <a:t>rebootportal.online  </a:t>
            </a:r>
          </a:p>
          <a:p>
            <a:pPr/>
            <a:r>
              <a:t>newpossibilities.store  </a:t>
            </a:r>
          </a:p>
          <a:p>
            <a:pPr/>
            <a:r>
              <a:t>pioneersite.com  </a:t>
            </a:r>
          </a:p>
          <a:p>
            <a:pPr/>
            <a:r>
              <a:t>unchartered.net  </a:t>
            </a:r>
          </a:p>
          <a:p>
            <a:pPr/>
            <a:r>
              <a:t>unchained.org  </a:t>
            </a:r>
          </a:p>
          <a:p>
            <a:pPr/>
            <a:r>
              <a:t>dreambig.info  </a:t>
            </a:r>
          </a:p>
          <a:p>
            <a:pPr/>
            <a:r>
              <a:t>limitless.biz  </a:t>
            </a:r>
          </a:p>
          <a:p>
            <a:pPr/>
            <a:r>
              <a:t>innovators.co  </a:t>
            </a:r>
          </a:p>
          <a:p>
            <a:pPr/>
            <a:r>
              <a:t>aheadtech.io  </a:t>
            </a:r>
          </a:p>
          <a:p>
            <a:pPr/>
            <a:r>
              <a:t>boldmoves.tech  </a:t>
            </a:r>
          </a:p>
          <a:p>
            <a:pPr/>
            <a:r>
              <a:t>revolution.online  </a:t>
            </a:r>
          </a:p>
          <a:p>
            <a:pPr/>
            <a:r>
              <a:t>creatingfuture.store  </a:t>
            </a:r>
          </a:p>
          <a:p>
            <a:pPr/>
            <a:r>
              <a:t>futurevision.com  </a:t>
            </a:r>
          </a:p>
          <a:p>
            <a:pPr/>
            <a:r>
              <a:t>nextfrontier.net  </a:t>
            </a:r>
          </a:p>
          <a:p>
            <a:pPr/>
            <a:r>
              <a:t>pioneeringidea.org  </a:t>
            </a:r>
          </a:p>
          <a:p>
            <a:pPr/>
            <a:r>
              <a:t>groundbreakinghub.info  </a:t>
            </a:r>
          </a:p>
          <a:p>
            <a:pPr/>
            <a:r>
              <a:t>boldinitiative.biz  </a:t>
            </a:r>
          </a:p>
          <a:p>
            <a:pPr/>
            <a:r>
              <a:t>unchartedspace.co  </a:t>
            </a:r>
          </a:p>
          <a:p>
            <a:pPr/>
            <a:r>
              <a:t>transformative.io  </a:t>
            </a:r>
          </a:p>
          <a:p>
            <a:pPr/>
            <a:r>
              <a:t>limitlesstech.tech  </a:t>
            </a:r>
          </a:p>
          <a:p>
            <a:pPr/>
            <a:r>
              <a:t>explorationportal.online  </a:t>
            </a:r>
          </a:p>
          <a:p>
            <a:pPr/>
            <a:r>
              <a:t>evolutionsite.store  </a:t>
            </a:r>
          </a:p>
          <a:p>
            <a:pPr/>
            <a:r>
              <a:t>progressivepath.com  </a:t>
            </a:r>
          </a:p>
          <a:p>
            <a:pPr/>
            <a:r>
              <a:t>newera.net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ID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Privacy Policy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Cookie Banner Deployed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User Consent Choices Honored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OneTrust Integration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GPC Configuration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1</cp:revision>
  <dcterms:created xsi:type="dcterms:W3CDTF">2025-06-22T20:27:00Z</dcterms:created>
  <dcterms:modified xsi:type="dcterms:W3CDTF">2025-06-22T20:27:16Z</dcterms:modified>
</cp:coreProperties>
</file>