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40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70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05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26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2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44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23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60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54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00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37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Generated By PPTEx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71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58F0-6370-F53D-A9E4-4FD94919A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A9F49-CBC3-6462-0345-33A1898BC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3656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Debak Roy</dc:creator>
  <cp:lastModifiedBy>Debak Roy</cp:lastModifiedBy>
  <cp:revision>2</cp:revision>
  <dcterms:created xsi:type="dcterms:W3CDTF">2025-06-22T20:27:00Z</dcterms:created>
  <dcterms:modified xsi:type="dcterms:W3CDTF">2025-06-22T21:27:58Z</dcterms:modified>
</cp:coreProperties>
</file>