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3586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13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73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79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650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Generated By PPTEx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1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21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18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10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95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IN"/>
              <a:t>Generated By PPTEx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88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58F0-6370-F53D-A9E4-4FD94919A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A9F49-CBC3-6462-0345-33A1898BC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36562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 Roy</dc:creator>
  <cp:lastModifiedBy>Debak Roy</cp:lastModifiedBy>
  <cp:revision>5</cp:revision>
  <dcterms:created xsi:type="dcterms:W3CDTF">2025-06-22T20:27:00Z</dcterms:created>
  <dcterms:modified xsi:type="dcterms:W3CDTF">2025-06-24T01:43:37Z</dcterms:modified>
</cp:coreProperties>
</file>