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084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351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6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/>
            </a:lvl1pPr>
            <a:lvl2pPr marL="265176" indent="-137160">
              <a:buFont typeface="Wingdings" panose="05000000000000000000" pitchFamily="2" charset="2"/>
              <a:buChar char="§"/>
              <a:defRPr/>
            </a:lvl2pPr>
            <a:lvl3pPr marL="448056" indent="-137160">
              <a:buFont typeface="Wingdings" panose="05000000000000000000" pitchFamily="2" charset="2"/>
              <a:buChar char="§"/>
              <a:defRPr/>
            </a:lvl3pPr>
            <a:lvl4pPr marL="594360" indent="-137160">
              <a:buFont typeface="Wingdings" panose="05000000000000000000" pitchFamily="2" charset="2"/>
              <a:buChar char="§"/>
              <a:defRPr/>
            </a:lvl4pPr>
            <a:lvl5pPr marL="777240" indent="-13716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879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67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814" y="2311879"/>
            <a:ext cx="529041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0" y="2311879"/>
            <a:ext cx="5548223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8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138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90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9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185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4923E0-A185-4F9D-AC11-C83CA120D9BD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822AE67-F8AE-4F04-B27D-502BFFE16F0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766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just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57D4-D30A-3180-1575-60B9739A27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52326-34AD-9210-72AE-39BC86F916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7952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Cambria</vt:lpstr>
      <vt:lpstr>Tw Cen MT</vt:lpstr>
      <vt:lpstr>Wingdings</vt:lpstr>
      <vt:lpstr>Wingdings 3</vt:lpstr>
      <vt:lpstr>Integral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7</cp:revision>
  <dcterms:created xsi:type="dcterms:W3CDTF">2025-06-27T01:22:45Z</dcterms:created>
  <dcterms:modified xsi:type="dcterms:W3CDTF">2025-06-28T04:22:01Z</dcterms:modified>
</cp:coreProperties>
</file>