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FB670-514D-4A7A-8E97-4EDB1212235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520F0-CE05-46F5-B069-B89A2E81E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225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6BD5E5D-365B-4A14-9B69-96ED67236A97}" type="datetime1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Grant Thornton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8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3343-231C-4DC8-BE1A-E4C0F8545A82}" type="datetime1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Grant Thornton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35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AB53-3983-46BA-A898-7D701220AED7}" type="datetime1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Grant Thornton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26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  <a:lvl2pPr marL="265176" indent="-137160">
              <a:buFont typeface="Wingdings" panose="05000000000000000000" pitchFamily="2" charset="2"/>
              <a:buChar char="§"/>
              <a:defRPr/>
            </a:lvl2pPr>
            <a:lvl3pPr marL="448056" indent="-137160">
              <a:buFont typeface="Wingdings" panose="05000000000000000000" pitchFamily="2" charset="2"/>
              <a:buChar char="§"/>
              <a:defRPr/>
            </a:lvl3pPr>
            <a:lvl4pPr marL="594360" indent="-137160">
              <a:buFont typeface="Wingdings" panose="05000000000000000000" pitchFamily="2" charset="2"/>
              <a:buChar char="§"/>
              <a:defRPr/>
            </a:lvl4pPr>
            <a:lvl5pPr marL="777240" indent="-13716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D40D-5325-4C1D-AE78-6202E06ABAF7}" type="datetime1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Grant Thornton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7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47A9-B584-4067-89AE-B12B8E0A55CA}" type="datetime1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Grant Thornton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26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814" y="2311879"/>
            <a:ext cx="529041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311879"/>
            <a:ext cx="5548223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1FC9-4D43-4EA9-A55E-F87A49FB886C}" type="datetime1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Grant Thornton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83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C1E7-5E1D-4595-A96C-85422F625891}" type="datetime1">
              <a:rPr lang="en-IN" smtClean="0"/>
              <a:t>29-06-2025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Grant Thornton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13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9993-88ED-48E9-B0B6-65F8D42A579B}" type="datetime1">
              <a:rPr lang="en-IN" smtClean="0"/>
              <a:t>29-06-2025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Grant Thornton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0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98AF-D79B-4235-B09A-4DD7D4DF1B62}" type="datetime1">
              <a:rPr lang="en-IN" smtClean="0"/>
              <a:t>29-06-2025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Grant Thornton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09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A17A-B3DA-49E3-AE4B-FCD2EAB07128}" type="datetime1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Grant Thornton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216C-AE74-4D43-AB80-783AC7E9266A}" type="datetime1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Grant Thornton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18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1FD1E4E-0C97-4E60-956E-F932C6D7B21F}" type="datetime1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IN"/>
              <a:t>Grant Thornton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76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57D4-D30A-3180-1575-60B9739A2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52326-34AD-9210-72AE-39BC86F91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52594-03D8-5A7B-6C88-26029985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Grant Thornton</a:t>
            </a:r>
          </a:p>
        </p:txBody>
      </p:sp>
    </p:spTree>
    <p:extLst>
      <p:ext uri="{BB962C8B-B14F-4D97-AF65-F5344CB8AC3E}">
        <p14:creationId xmlns:p14="http://schemas.microsoft.com/office/powerpoint/2010/main" val="1719795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Tw Cen MT</vt:lpstr>
      <vt:lpstr>Wingdings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 Roy</dc:creator>
  <cp:lastModifiedBy>Debak Roy</cp:lastModifiedBy>
  <cp:revision>8</cp:revision>
  <dcterms:created xsi:type="dcterms:W3CDTF">2025-06-27T01:22:45Z</dcterms:created>
  <dcterms:modified xsi:type="dcterms:W3CDTF">2025-06-29T07:05:45Z</dcterms:modified>
</cp:coreProperties>
</file>