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8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5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6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814" y="2311879"/>
            <a:ext cx="529041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11879"/>
            <a:ext cx="5548223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0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9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4923E0-A185-4F9D-AC11-C83CA120D9BD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6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57D4-D30A-3180-1575-60B9739A2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52326-34AD-9210-72AE-39BC86F91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95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Cambria</vt:lpstr>
      <vt:lpstr>Tw Cen MT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6</cp:revision>
  <dcterms:created xsi:type="dcterms:W3CDTF">2025-06-27T01:22:45Z</dcterms:created>
  <dcterms:modified xsi:type="dcterms:W3CDTF">2025-06-27T14:28:19Z</dcterms:modified>
</cp:coreProperties>
</file>