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DEB214F-0245-4DB9-A768-D685510891C9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3586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13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73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793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6508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1" y="1828800"/>
            <a:ext cx="4828031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828032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803648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1" y="2507550"/>
            <a:ext cx="4803649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828032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828032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Generated By PPTEx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711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210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185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104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959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969264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DEB214F-0245-4DB9-A768-D685510891C9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IN"/>
              <a:t>Generated By PPTEx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5EDDA34-B170-42EA-8DF1-36F3FEABCA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9885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358F0-6370-F53D-A9E4-4FD94919A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A9F49-CBC3-6462-0345-33A1898BC9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36562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Schoolbook</vt:lpstr>
      <vt:lpstr>Wingdings 2</vt:lpstr>
      <vt:lpstr>View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Debak Roy</dc:creator>
  <cp:lastModifiedBy>Debak Roy</cp:lastModifiedBy>
  <cp:revision>6</cp:revision>
  <dcterms:created xsi:type="dcterms:W3CDTF">2025-06-22T20:27:00Z</dcterms:created>
  <dcterms:modified xsi:type="dcterms:W3CDTF">2025-06-26T13:49:05Z</dcterms:modified>
</cp:coreProperties>
</file>