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3188-AB58-41AC-EC47-64BC652121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248D4-C1B0-6561-116C-8D6D5FF3D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3261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Parcel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Tamojit Roy</dc:creator>
  <cp:lastModifiedBy>Tamojit Roy</cp:lastModifiedBy>
  <cp:revision>1</cp:revision>
  <dcterms:created xsi:type="dcterms:W3CDTF">2025-06-22T16:41:47Z</dcterms:created>
  <dcterms:modified xsi:type="dcterms:W3CDTF">2025-06-22T16:42:12Z</dcterms:modified>
</cp:coreProperties>
</file>