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Data Analysis Report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Analysis of Sample Audit Report v1.xlsx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of: Average Monthly Traffic Volume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1600200"/>
            <a:ext cx="73152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of: Level of Traffic Volume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1600200"/>
            <a:ext cx="73152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of: Compliance Score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1600200"/>
            <a:ext cx="73152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of: Level of Gap Quantity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1600200"/>
            <a:ext cx="73152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of: Privacy Policy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1600200"/>
            <a:ext cx="73152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of: Cookie Banner Deployed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1600200"/>
            <a:ext cx="73152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of: User Consent Choices Honored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1600200"/>
            <a:ext cx="73152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of: OneTrust Integration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1600200"/>
            <a:ext cx="73152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of: Name of Third Party Integration / Tool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1600200"/>
            <a:ext cx="73152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of: GPC Configuration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1600200"/>
            <a:ext cx="73152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of: Geolocation Rules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1600200"/>
            <a:ext cx="73152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of: Region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1600200"/>
            <a:ext cx="7315200" cy="5029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