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4841835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5962" y="2286000"/>
            <a:ext cx="4878238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57D4-D30A-3180-1575-60B9739A2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2326-34AD-9210-72AE-39BC86F91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9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Constantia</vt:lpstr>
      <vt:lpstr>Tw Cen MT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2</cp:revision>
  <dcterms:created xsi:type="dcterms:W3CDTF">2025-06-27T01:22:45Z</dcterms:created>
  <dcterms:modified xsi:type="dcterms:W3CDTF">2025-06-27T01:27:50Z</dcterms:modified>
</cp:coreProperties>
</file>