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58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3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3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9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650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1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8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10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595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8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Source: Sample Audit Report v1.xlsx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Level of Traffic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877" y="1828800"/>
            <a:ext cx="7031348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Compliance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790" y="1828800"/>
            <a:ext cx="7275523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Level of Gap Quantity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76" y="1828800"/>
            <a:ext cx="7149150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/>
            <a:r>
              <a:t>testdomain.net</a:t>
            </a:r>
          </a:p>
          <a:p>
            <a:pPr/>
            <a:r>
              <a:t>examplepage.org</a:t>
            </a:r>
          </a:p>
          <a:p>
            <a:pPr/>
            <a:r>
              <a:t>dummywebsite.info</a:t>
            </a:r>
          </a:p>
          <a:p>
            <a:pPr/>
            <a:r>
              <a:t>fakedata.biz</a:t>
            </a:r>
          </a:p>
          <a:p>
            <a:pPr/>
            <a:r>
              <a:t>mocksite.co</a:t>
            </a:r>
          </a:p>
          <a:p>
            <a:pPr/>
            <a:r>
              <a:t>sampleweb.io</a:t>
            </a:r>
          </a:p>
          <a:p>
            <a:pPr/>
            <a:r>
              <a:t>placeholder.tech</a:t>
            </a:r>
          </a:p>
          <a:p>
            <a:pPr/>
            <a:r>
              <a:t>trythis.online</a:t>
            </a:r>
          </a:p>
          <a:p>
            <a:pPr/>
            <a:r>
              <a:t>demoportal.store</a:t>
            </a:r>
          </a:p>
          <a:p>
            <a:pPr/>
            <a:r>
              <a:t>randompage.net</a:t>
            </a:r>
          </a:p>
          <a:p>
            <a:pPr/>
            <a:r>
              <a:t>trialsite.org</a:t>
            </a:r>
          </a:p>
          <a:p>
            <a:pPr/>
            <a:r>
              <a:t>fictionalweb.info</a:t>
            </a:r>
          </a:p>
          <a:p>
            <a:pPr/>
            <a:r>
              <a:t>testingdomain.biz</a:t>
            </a:r>
          </a:p>
          <a:p>
            <a:pPr/>
            <a:r>
              <a:t>mimicpage.co</a:t>
            </a:r>
          </a:p>
          <a:p>
            <a:pPr/>
            <a:r>
              <a:t>simulated.io</a:t>
            </a:r>
          </a:p>
          <a:p>
            <a:pPr/>
            <a:r>
              <a:t>sandbox.tech</a:t>
            </a:r>
          </a:p>
          <a:p>
            <a:pPr/>
            <a:r>
              <a:t>staging.online</a:t>
            </a:r>
          </a:p>
          <a:p>
            <a:pPr/>
            <a:r>
              <a:t>preview.store</a:t>
            </a:r>
          </a:p>
          <a:p>
            <a:pPr/>
            <a:r>
              <a:t>tempwebsite.com</a:t>
            </a:r>
          </a:p>
          <a:p>
            <a:pPr/>
            <a:r>
              <a:t>testpage.net</a:t>
            </a:r>
          </a:p>
          <a:p>
            <a:pPr/>
            <a:r>
              <a:t>dummyportal.org</a:t>
            </a:r>
          </a:p>
          <a:p>
            <a:pPr/>
            <a:r>
              <a:t>mockdomain.info</a:t>
            </a:r>
          </a:p>
          <a:p>
            <a:pPr/>
            <a:r>
              <a:t>demoaccount.biz</a:t>
            </a:r>
          </a:p>
          <a:p>
            <a:pPr/>
            <a:r>
              <a:t>fakesite.co</a:t>
            </a:r>
          </a:p>
          <a:p>
            <a:pPr/>
            <a:r>
              <a:t>placehold.io</a:t>
            </a:r>
          </a:p>
          <a:p>
            <a:pPr/>
            <a:r>
              <a:t>prototype.tech</a:t>
            </a:r>
          </a:p>
          <a:p>
            <a:pPr/>
            <a:r>
              <a:t>virtualpage.online</a:t>
            </a:r>
          </a:p>
          <a:p>
            <a:pPr/>
            <a:r>
              <a:t>conceptsite.store</a:t>
            </a:r>
          </a:p>
          <a:p>
            <a:pPr/>
            <a:r>
              <a:t>fillerwebsite.com</a:t>
            </a:r>
          </a:p>
          <a:p>
            <a:pPr/>
            <a:r>
              <a:t>substitutepage.net</a:t>
            </a:r>
          </a:p>
          <a:p>
            <a:pPr/>
            <a:r>
              <a:t>temporarydomain.org</a:t>
            </a:r>
          </a:p>
          <a:p>
            <a:pPr/>
            <a:r>
              <a:t>trialweb.info</a:t>
            </a:r>
          </a:p>
          <a:p>
            <a:pPr/>
            <a:r>
              <a:t>fakeportal.biz</a:t>
            </a:r>
          </a:p>
          <a:p>
            <a:pPr/>
            <a:r>
              <a:t>testingspace.co</a:t>
            </a:r>
          </a:p>
          <a:p>
            <a:pPr/>
            <a:r>
              <a:t>imaginarypage.io</a:t>
            </a:r>
          </a:p>
          <a:p>
            <a:pPr/>
            <a:r>
              <a:t>unreal.tech</a:t>
            </a:r>
          </a:p>
          <a:p>
            <a:pPr/>
            <a:r>
              <a:t>pretend.online</a:t>
            </a:r>
          </a:p>
          <a:p>
            <a:pPr/>
            <a:r>
              <a:t>pseudo.store</a:t>
            </a:r>
          </a:p>
          <a:p>
            <a:pPr/>
            <a:r>
              <a:t>testdrive.com</a:t>
            </a:r>
          </a:p>
          <a:p>
            <a:pPr/>
            <a:r>
              <a:t>mocktrial.net</a:t>
            </a:r>
          </a:p>
          <a:p>
            <a:pPr/>
            <a:r>
              <a:t>simulation.org</a:t>
            </a:r>
          </a:p>
          <a:p>
            <a:pPr/>
            <a:r>
              <a:t>demonstration.info</a:t>
            </a:r>
          </a:p>
          <a:p>
            <a:pPr/>
            <a:r>
              <a:t>replicasite.biz</a:t>
            </a:r>
          </a:p>
          <a:p>
            <a:pPr/>
            <a:r>
              <a:t>ghostweb.co</a:t>
            </a:r>
          </a:p>
          <a:p>
            <a:pPr/>
            <a:r>
              <a:t>mirage.io</a:t>
            </a:r>
          </a:p>
          <a:p>
            <a:pPr/>
            <a:r>
              <a:t>illusion.tech</a:t>
            </a:r>
          </a:p>
          <a:p>
            <a:pPr/>
            <a:r>
              <a:t>facsimile.online</a:t>
            </a:r>
          </a:p>
          <a:p>
            <a:pPr/>
            <a:r>
              <a:t>surrogatesite.store</a:t>
            </a:r>
          </a:p>
          <a:p>
            <a:pPr/>
            <a:r>
              <a:t>standinsite.com</a:t>
            </a:r>
          </a:p>
          <a:p>
            <a:pPr/>
            <a:r>
              <a:t>duplicatesite.net</a:t>
            </a:r>
          </a:p>
          <a:p>
            <a:pPr/>
            <a:r>
              <a:t>replacement.org</a:t>
            </a:r>
          </a:p>
          <a:p>
            <a:pPr/>
            <a:r>
              <a:t>proxyweb.info</a:t>
            </a:r>
          </a:p>
          <a:p>
            <a:pPr/>
            <a:r>
              <a:t>mimicsite.biz</a:t>
            </a:r>
          </a:p>
          <a:p>
            <a:pPr/>
            <a:r>
              <a:t>shadowweb.co</a:t>
            </a:r>
          </a:p>
          <a:p>
            <a:pPr/>
            <a:r>
              <a:t>alteredpage.io</a:t>
            </a:r>
          </a:p>
          <a:p>
            <a:pPr/>
            <a:r>
              <a:t>variation.tech</a:t>
            </a:r>
          </a:p>
          <a:p>
            <a:pPr/>
            <a:r>
              <a:t>fakecopy.online</a:t>
            </a:r>
          </a:p>
          <a:p>
            <a:pPr/>
            <a:r>
              <a:t>dummyversion.store</a:t>
            </a:r>
          </a:p>
          <a:p>
            <a:pPr/>
            <a:r>
              <a:t>freshconcepts.com  </a:t>
            </a:r>
          </a:p>
          <a:p>
            <a:pPr/>
            <a:r>
              <a:t>newtestsite.net  </a:t>
            </a:r>
          </a:p>
          <a:p>
            <a:pPr/>
            <a:r>
              <a:t>uniquesandbox.org  </a:t>
            </a:r>
          </a:p>
          <a:p>
            <a:pPr/>
            <a:r>
              <a:t>innovationspace.info  </a:t>
            </a:r>
          </a:p>
          <a:p>
            <a:pPr/>
            <a:r>
              <a:t>originalmockup.biz  </a:t>
            </a:r>
          </a:p>
          <a:p>
            <a:pPr/>
            <a:r>
              <a:t>trialversion.co  </a:t>
            </a:r>
          </a:p>
          <a:p>
            <a:pPr/>
            <a:r>
              <a:t>prototypeplatform.io  </a:t>
            </a:r>
          </a:p>
          <a:p>
            <a:pPr/>
            <a:r>
              <a:t>experimentalhub.tech  </a:t>
            </a:r>
          </a:p>
          <a:p>
            <a:pPr/>
            <a:r>
              <a:t>betaedition.online  </a:t>
            </a:r>
          </a:p>
          <a:p>
            <a:pPr/>
            <a:r>
              <a:t>pioneeringportal.store  </a:t>
            </a:r>
          </a:p>
          <a:p>
            <a:pPr/>
            <a:r>
              <a:t>firstattempt.com  </a:t>
            </a:r>
          </a:p>
          <a:p>
            <a:pPr/>
            <a:r>
              <a:t>untriedsite.net  </a:t>
            </a:r>
          </a:p>
          <a:p>
            <a:pPr/>
            <a:r>
              <a:t>rareweb.org  </a:t>
            </a:r>
          </a:p>
          <a:p>
            <a:pPr/>
            <a:r>
              <a:t>oneoffpage.info  </a:t>
            </a:r>
          </a:p>
          <a:p>
            <a:pPr/>
            <a:r>
              <a:t>customdemo.biz  </a:t>
            </a:r>
          </a:p>
          <a:p>
            <a:pPr/>
            <a:r>
              <a:t>tailormadeweb.co  </a:t>
            </a:r>
          </a:p>
          <a:p>
            <a:pPr/>
            <a:r>
              <a:t>distinctivepage.io  </a:t>
            </a:r>
          </a:p>
          <a:p>
            <a:pPr/>
            <a:r>
              <a:t>unusualtech.tech  </a:t>
            </a:r>
          </a:p>
          <a:p>
            <a:pPr/>
            <a:r>
              <a:t>singularportal.online  </a:t>
            </a:r>
          </a:p>
          <a:p>
            <a:pPr/>
            <a:r>
              <a:t>oneandonly.store  </a:t>
            </a:r>
          </a:p>
          <a:p>
            <a:pPr/>
            <a:r>
              <a:t>specialedition.com  </a:t>
            </a:r>
          </a:p>
          <a:p>
            <a:pPr/>
            <a:r>
              <a:t>freshstart.net  </a:t>
            </a:r>
          </a:p>
          <a:p>
            <a:pPr/>
            <a:r>
              <a:t>noveltrial.org  </a:t>
            </a:r>
          </a:p>
          <a:p>
            <a:pPr/>
            <a:r>
              <a:t>uniqueexperiment.info  </a:t>
            </a:r>
          </a:p>
          <a:p>
            <a:pPr/>
            <a:r>
              <a:t>innovationpage.biz  </a:t>
            </a:r>
          </a:p>
          <a:p>
            <a:pPr/>
            <a:r>
              <a:t>testdriveweb.co  </a:t>
            </a:r>
          </a:p>
          <a:p>
            <a:pPr/>
            <a:r>
              <a:t>breakthroughdemo.io  </a:t>
            </a:r>
          </a:p>
          <a:p>
            <a:pPr/>
            <a:r>
              <a:t>nextgen.tech  </a:t>
            </a:r>
          </a:p>
          <a:p>
            <a:pPr/>
            <a:r>
              <a:t>limitlesstrial.online  </a:t>
            </a:r>
          </a:p>
          <a:p>
            <a:pPr/>
            <a:r>
              <a:t>neverseen.store  </a:t>
            </a:r>
          </a:p>
          <a:p>
            <a:pPr/>
            <a:r>
              <a:t>unprecedented.com  </a:t>
            </a:r>
          </a:p>
          <a:p>
            <a:pPr/>
            <a:r>
              <a:t>discoverypage.net  </a:t>
            </a:r>
          </a:p>
          <a:p>
            <a:pPr/>
            <a:r>
              <a:t>frontierweb.org  </a:t>
            </a:r>
          </a:p>
          <a:p>
            <a:pPr/>
            <a:r>
              <a:t>newhorizon.info  </a:t>
            </a:r>
          </a:p>
          <a:p>
            <a:pPr/>
            <a:r>
              <a:t>cuttingedge.biz  </a:t>
            </a:r>
          </a:p>
          <a:p>
            <a:pPr/>
            <a:r>
              <a:t>groundbreakingtrial.co  </a:t>
            </a:r>
          </a:p>
          <a:p>
            <a:pPr/>
            <a:r>
              <a:t>revolutionarypage.io  </a:t>
            </a:r>
          </a:p>
          <a:p>
            <a:pPr/>
            <a:r>
              <a:t>emergingtech.tech  </a:t>
            </a:r>
          </a:p>
          <a:p>
            <a:pPr/>
            <a:r>
              <a:t>unveiledportal.online  </a:t>
            </a:r>
          </a:p>
          <a:p>
            <a:pPr/>
            <a:r>
              <a:t>undiscovered.store  </a:t>
            </a:r>
          </a:p>
          <a:p>
            <a:pPr/>
            <a:r>
              <a:t>freshwave.com  </a:t>
            </a:r>
          </a:p>
          <a:p>
            <a:pPr/>
            <a:r>
              <a:t>nextlevel.net  </a:t>
            </a:r>
          </a:p>
          <a:p>
            <a:pPr/>
            <a:r>
              <a:t>novelapproach.org  </a:t>
            </a:r>
          </a:p>
          <a:p>
            <a:pPr/>
            <a:r>
              <a:t>unchartedpath.info  </a:t>
            </a:r>
          </a:p>
          <a:p>
            <a:pPr/>
            <a:r>
              <a:t>unheardof.biz  </a:t>
            </a:r>
          </a:p>
          <a:p>
            <a:pPr/>
            <a:r>
              <a:t>untestedsite.co  </a:t>
            </a:r>
          </a:p>
          <a:p>
            <a:pPr/>
            <a:r>
              <a:t>boldexperiment.io  </a:t>
            </a:r>
          </a:p>
          <a:p>
            <a:pPr/>
            <a:r>
              <a:t>pushingboundaries.tech  </a:t>
            </a:r>
          </a:p>
          <a:p>
            <a:pPr/>
            <a:r>
              <a:t>redefinedportal.online  </a:t>
            </a:r>
          </a:p>
          <a:p>
            <a:pPr/>
            <a:r>
              <a:t>aheadoftime.store  </a:t>
            </a:r>
          </a:p>
          <a:p>
            <a:pPr/>
            <a:r>
              <a:t>nextwave.com  </a:t>
            </a:r>
          </a:p>
          <a:p>
            <a:pPr/>
            <a:r>
              <a:t>boldstep.net  </a:t>
            </a:r>
          </a:p>
          <a:p>
            <a:pPr/>
            <a:r>
              <a:t>trailblazer.org  </a:t>
            </a:r>
          </a:p>
          <a:p>
            <a:pPr/>
            <a:r>
              <a:t>visionaryhub.info  </a:t>
            </a:r>
          </a:p>
          <a:p>
            <a:pPr/>
            <a:r>
              <a:t>breakthrough.biz  </a:t>
            </a:r>
          </a:p>
          <a:p>
            <a:pPr/>
            <a:r>
              <a:t>gamechanger.co  </a:t>
            </a:r>
          </a:p>
          <a:p>
            <a:pPr/>
            <a:r>
              <a:t>newdimension.io  </a:t>
            </a:r>
          </a:p>
          <a:p>
            <a:pPr/>
            <a:r>
              <a:t>progressivetech.tech  </a:t>
            </a:r>
          </a:p>
          <a:p>
            <a:pPr/>
            <a:r>
              <a:t>futureportal.online  </a:t>
            </a:r>
          </a:p>
          <a:p>
            <a:pPr/>
            <a:r>
              <a:t>transformation.store  </a:t>
            </a:r>
          </a:p>
          <a:p>
            <a:pPr/>
            <a:r>
              <a:t>steppingstone.com  </a:t>
            </a:r>
          </a:p>
          <a:p>
            <a:pPr/>
            <a:r>
              <a:t>giantleap.net  </a:t>
            </a:r>
          </a:p>
          <a:p>
            <a:pPr/>
            <a:r>
              <a:t>nextchapter.org  </a:t>
            </a:r>
          </a:p>
          <a:p>
            <a:pPr/>
            <a:r>
              <a:t>excitingventure.info  </a:t>
            </a:r>
          </a:p>
          <a:p>
            <a:pPr/>
            <a:r>
              <a:t>milestone.biz  </a:t>
            </a:r>
          </a:p>
          <a:p>
            <a:pPr/>
            <a:r>
              <a:t>freshpath.co  </a:t>
            </a:r>
          </a:p>
          <a:p>
            <a:pPr/>
            <a:r>
              <a:t>unexplored.io  </a:t>
            </a:r>
          </a:p>
          <a:p>
            <a:pPr/>
            <a:r>
              <a:t>undiscoveredtech.tech  </a:t>
            </a:r>
          </a:p>
          <a:p>
            <a:pPr/>
            <a:r>
              <a:t>rebootportal.online  </a:t>
            </a:r>
          </a:p>
          <a:p>
            <a:pPr/>
            <a:r>
              <a:t>newpossibilities.store  </a:t>
            </a:r>
          </a:p>
          <a:p>
            <a:pPr/>
            <a:r>
              <a:t>pioneersite.com  </a:t>
            </a:r>
          </a:p>
          <a:p>
            <a:pPr/>
            <a:r>
              <a:t>unchartered.net  </a:t>
            </a:r>
          </a:p>
          <a:p>
            <a:pPr/>
            <a:r>
              <a:t>unchained.org  </a:t>
            </a:r>
          </a:p>
          <a:p>
            <a:pPr/>
            <a:r>
              <a:t>dreambig.info  </a:t>
            </a:r>
          </a:p>
          <a:p>
            <a:pPr/>
            <a:r>
              <a:t>limitless.biz  </a:t>
            </a:r>
          </a:p>
          <a:p>
            <a:pPr/>
            <a:r>
              <a:t>innovators.co  </a:t>
            </a:r>
          </a:p>
          <a:p>
            <a:pPr/>
            <a:r>
              <a:t>aheadtech.io  </a:t>
            </a:r>
          </a:p>
          <a:p>
            <a:pPr/>
            <a:r>
              <a:t>boldmoves.tech  </a:t>
            </a:r>
          </a:p>
          <a:p>
            <a:pPr/>
            <a:r>
              <a:t>revolution.online  </a:t>
            </a:r>
          </a:p>
          <a:p>
            <a:pPr/>
            <a:r>
              <a:t>creatingfuture.store  </a:t>
            </a:r>
          </a:p>
          <a:p>
            <a:pPr/>
            <a:r>
              <a:t>futurevision.com  </a:t>
            </a:r>
          </a:p>
          <a:p>
            <a:pPr/>
            <a:r>
              <a:t>nextfrontier.net  </a:t>
            </a:r>
          </a:p>
          <a:p>
            <a:pPr/>
            <a:r>
              <a:t>pioneeringidea.org  </a:t>
            </a:r>
          </a:p>
          <a:p>
            <a:pPr/>
            <a:r>
              <a:t>groundbreakinghub.info  </a:t>
            </a:r>
          </a:p>
          <a:p>
            <a:pPr/>
            <a:r>
              <a:t>boldinitiative.biz  </a:t>
            </a:r>
          </a:p>
          <a:p>
            <a:pPr/>
            <a:r>
              <a:t>unchartedspace.co  </a:t>
            </a:r>
          </a:p>
          <a:p>
            <a:pPr/>
            <a:r>
              <a:t>transformative.io  </a:t>
            </a:r>
          </a:p>
          <a:p>
            <a:pPr/>
            <a:r>
              <a:t>limitlesstech.tech  </a:t>
            </a:r>
          </a:p>
          <a:p>
            <a:pPr/>
            <a:r>
              <a:t>explorationportal.online  </a:t>
            </a:r>
          </a:p>
          <a:p>
            <a:pPr/>
            <a:r>
              <a:t>evolutionsite.store  </a:t>
            </a:r>
          </a:p>
          <a:p>
            <a:pPr/>
            <a:r>
              <a:t>progressivepath.com  </a:t>
            </a:r>
          </a:p>
          <a:p>
            <a:pPr/>
            <a:r>
              <a:t>newera.net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49" y="1828800"/>
            <a:ext cx="7296404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Privacy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502" y="1828800"/>
            <a:ext cx="7310098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Cookie Banner Deployed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71" y="1828800"/>
            <a:ext cx="7285360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User Consent Choices Honored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71" y="1828800"/>
            <a:ext cx="7285360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OneTrust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35" y="1828800"/>
            <a:ext cx="7152832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GPC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71" y="1828800"/>
            <a:ext cx="7285360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Geolocation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71" y="1828800"/>
            <a:ext cx="7285360" cy="43513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3</cp:revision>
  <dcterms:created xsi:type="dcterms:W3CDTF">2025-06-22T20:27:00Z</dcterms:created>
  <dcterms:modified xsi:type="dcterms:W3CDTF">2025-06-23T04:38:00Z</dcterms:modified>
</cp:coreProperties>
</file>