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358F0-6370-F53D-A9E4-4FD94919A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A9F49-CBC3-6462-0345-33A1898BC9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36562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3</cp:revision>
  <dcterms:created xsi:type="dcterms:W3CDTF">2025-06-22T20:27:00Z</dcterms:created>
  <dcterms:modified xsi:type="dcterms:W3CDTF">2025-06-23T04:38:00Z</dcterms:modified>
</cp:coreProperties>
</file>