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deusz Drożdż" initials="AD" lastIdx="1" clrIdx="0">
    <p:extLst>
      <p:ext uri="{19B8F6BF-5375-455C-9EA6-DF929625EA0E}">
        <p15:presenceInfo xmlns:p15="http://schemas.microsoft.com/office/powerpoint/2012/main" userId="ad7d3296893edf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929E0-DCD6-49AB-BD76-C54541EBA8C5}" v="11" dt="2020-06-17T20:44:36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deusz Drożdż" userId="ad7d3296893edf85" providerId="LiveId" clId="{F38929E0-DCD6-49AB-BD76-C54541EBA8C5}"/>
    <pc:docChg chg="undo custSel modSld">
      <pc:chgData name="Amadeusz Drożdż" userId="ad7d3296893edf85" providerId="LiveId" clId="{F38929E0-DCD6-49AB-BD76-C54541EBA8C5}" dt="2020-06-17T21:48:58.823" v="46" actId="20577"/>
      <pc:docMkLst>
        <pc:docMk/>
      </pc:docMkLst>
      <pc:sldChg chg="addSp modSp mod">
        <pc:chgData name="Amadeusz Drożdż" userId="ad7d3296893edf85" providerId="LiveId" clId="{F38929E0-DCD6-49AB-BD76-C54541EBA8C5}" dt="2020-06-17T18:40:37.812" v="40" actId="1038"/>
        <pc:sldMkLst>
          <pc:docMk/>
          <pc:sldMk cId="1708361241" sldId="258"/>
        </pc:sldMkLst>
        <pc:spChg chg="mod">
          <ac:chgData name="Amadeusz Drożdż" userId="ad7d3296893edf85" providerId="LiveId" clId="{F38929E0-DCD6-49AB-BD76-C54541EBA8C5}" dt="2020-06-17T18:39:16.391" v="17" actId="1076"/>
          <ac:spMkLst>
            <pc:docMk/>
            <pc:sldMk cId="1708361241" sldId="258"/>
            <ac:spMk id="4" creationId="{0949E119-71E4-4BB8-A168-928C83B38A82}"/>
          </ac:spMkLst>
        </pc:spChg>
        <pc:spChg chg="mod">
          <ac:chgData name="Amadeusz Drożdż" userId="ad7d3296893edf85" providerId="LiveId" clId="{F38929E0-DCD6-49AB-BD76-C54541EBA8C5}" dt="2020-06-17T18:38:54.762" v="15" actId="14100"/>
          <ac:spMkLst>
            <pc:docMk/>
            <pc:sldMk cId="1708361241" sldId="258"/>
            <ac:spMk id="6" creationId="{40E838D8-0574-4674-B664-600B16EEE5FE}"/>
          </ac:spMkLst>
        </pc:spChg>
        <pc:spChg chg="add mod">
          <ac:chgData name="Amadeusz Drożdż" userId="ad7d3296893edf85" providerId="LiveId" clId="{F38929E0-DCD6-49AB-BD76-C54541EBA8C5}" dt="2020-06-17T18:40:37.812" v="40" actId="1038"/>
          <ac:spMkLst>
            <pc:docMk/>
            <pc:sldMk cId="1708361241" sldId="258"/>
            <ac:spMk id="10" creationId="{A49080E2-4F98-41A0-8961-10DD457BF258}"/>
          </ac:spMkLst>
        </pc:spChg>
        <pc:picChg chg="mod">
          <ac:chgData name="Amadeusz Drożdż" userId="ad7d3296893edf85" providerId="LiveId" clId="{F38929E0-DCD6-49AB-BD76-C54541EBA8C5}" dt="2020-06-17T18:40:33.642" v="37" actId="1076"/>
          <ac:picMkLst>
            <pc:docMk/>
            <pc:sldMk cId="1708361241" sldId="258"/>
            <ac:picMk id="7" creationId="{8FCC3DB6-03AC-4C44-9C09-2C281AB6B672}"/>
          </ac:picMkLst>
        </pc:picChg>
      </pc:sldChg>
      <pc:sldChg chg="addSp delSp">
        <pc:chgData name="Amadeusz Drożdż" userId="ad7d3296893edf85" providerId="LiveId" clId="{F38929E0-DCD6-49AB-BD76-C54541EBA8C5}" dt="2020-06-17T20:44:36.705" v="45"/>
        <pc:sldMkLst>
          <pc:docMk/>
          <pc:sldMk cId="1753941355" sldId="260"/>
        </pc:sldMkLst>
        <pc:picChg chg="add del">
          <ac:chgData name="Amadeusz Drożdż" userId="ad7d3296893edf85" providerId="LiveId" clId="{F38929E0-DCD6-49AB-BD76-C54541EBA8C5}" dt="2020-06-17T20:44:36.705" v="45"/>
          <ac:picMkLst>
            <pc:docMk/>
            <pc:sldMk cId="1753941355" sldId="260"/>
            <ac:picMk id="2" creationId="{174C3E90-B34A-4E00-92A9-AB750DDCFC3F}"/>
          </ac:picMkLst>
        </pc:picChg>
      </pc:sldChg>
      <pc:sldChg chg="addSp delSp mod">
        <pc:chgData name="Amadeusz Drożdż" userId="ad7d3296893edf85" providerId="LiveId" clId="{F38929E0-DCD6-49AB-BD76-C54541EBA8C5}" dt="2020-06-17T18:49:47.349" v="42" actId="478"/>
        <pc:sldMkLst>
          <pc:docMk/>
          <pc:sldMk cId="504940931" sldId="263"/>
        </pc:sldMkLst>
        <pc:spChg chg="add del">
          <ac:chgData name="Amadeusz Drożdż" userId="ad7d3296893edf85" providerId="LiveId" clId="{F38929E0-DCD6-49AB-BD76-C54541EBA8C5}" dt="2020-06-17T18:49:47.349" v="42" actId="478"/>
          <ac:spMkLst>
            <pc:docMk/>
            <pc:sldMk cId="504940931" sldId="263"/>
            <ac:spMk id="2" creationId="{55F9623A-BE76-4F15-8835-922D20AE2FB5}"/>
          </ac:spMkLst>
        </pc:spChg>
      </pc:sldChg>
      <pc:sldChg chg="modSp mod">
        <pc:chgData name="Amadeusz Drożdż" userId="ad7d3296893edf85" providerId="LiveId" clId="{F38929E0-DCD6-49AB-BD76-C54541EBA8C5}" dt="2020-06-17T21:48:58.823" v="46" actId="20577"/>
        <pc:sldMkLst>
          <pc:docMk/>
          <pc:sldMk cId="865146282" sldId="265"/>
        </pc:sldMkLst>
        <pc:spChg chg="mod">
          <ac:chgData name="Amadeusz Drożdż" userId="ad7d3296893edf85" providerId="LiveId" clId="{F38929E0-DCD6-49AB-BD76-C54541EBA8C5}" dt="2020-06-17T21:48:58.823" v="46" actId="20577"/>
          <ac:spMkLst>
            <pc:docMk/>
            <pc:sldMk cId="865146282" sldId="265"/>
            <ac:spMk id="7" creationId="{8A48418E-BD20-40DA-9E6B-CDDC625B4619}"/>
          </ac:spMkLst>
        </pc:spChg>
      </pc:sldChg>
      <pc:sldChg chg="modSp">
        <pc:chgData name="Amadeusz Drożdż" userId="ad7d3296893edf85" providerId="LiveId" clId="{F38929E0-DCD6-49AB-BD76-C54541EBA8C5}" dt="2020-06-17T18:49:53.678" v="43"/>
        <pc:sldMkLst>
          <pc:docMk/>
          <pc:sldMk cId="3524377808" sldId="266"/>
        </pc:sldMkLst>
        <pc:spChg chg="mod">
          <ac:chgData name="Amadeusz Drożdż" userId="ad7d3296893edf85" providerId="LiveId" clId="{F38929E0-DCD6-49AB-BD76-C54541EBA8C5}" dt="2020-06-17T18:49:53.678" v="43"/>
          <ac:spMkLst>
            <pc:docMk/>
            <pc:sldMk cId="3524377808" sldId="266"/>
            <ac:spMk id="3" creationId="{8F34A16F-C4E6-45D0-8C0C-9CB6942A3CD5}"/>
          </ac:spMkLst>
        </pc:spChg>
      </pc:sldChg>
    </pc:docChg>
  </pc:docChgLst>
  <pc:docChgLst>
    <pc:chgData name="Amadeusz Drożdż" userId="ad7d3296893edf85" providerId="LiveId" clId="{E24393F8-80FE-45B0-815D-2D39147C6A58}"/>
    <pc:docChg chg="undo custSel addSld delSld modSld">
      <pc:chgData name="Amadeusz Drożdż" userId="ad7d3296893edf85" providerId="LiveId" clId="{E24393F8-80FE-45B0-815D-2D39147C6A58}" dt="2020-05-25T09:51:05.982" v="526" actId="1076"/>
      <pc:docMkLst>
        <pc:docMk/>
      </pc:docMkLst>
      <pc:sldChg chg="modSp mod">
        <pc:chgData name="Amadeusz Drożdż" userId="ad7d3296893edf85" providerId="LiveId" clId="{E24393F8-80FE-45B0-815D-2D39147C6A58}" dt="2020-05-23T22:27:27.383" v="492" actId="313"/>
        <pc:sldMkLst>
          <pc:docMk/>
          <pc:sldMk cId="1438816832" sldId="256"/>
        </pc:sldMkLst>
        <pc:spChg chg="mod">
          <ac:chgData name="Amadeusz Drożdż" userId="ad7d3296893edf85" providerId="LiveId" clId="{E24393F8-80FE-45B0-815D-2D39147C6A58}" dt="2020-05-23T22:27:27.383" v="492" actId="313"/>
          <ac:spMkLst>
            <pc:docMk/>
            <pc:sldMk cId="1438816832" sldId="256"/>
            <ac:spMk id="3" creationId="{C6C9F89B-198A-460E-8CB0-792F3EE7767A}"/>
          </ac:spMkLst>
        </pc:spChg>
      </pc:sldChg>
      <pc:sldChg chg="addSp delSp modSp mod">
        <pc:chgData name="Amadeusz Drożdż" userId="ad7d3296893edf85" providerId="LiveId" clId="{E24393F8-80FE-45B0-815D-2D39147C6A58}" dt="2020-05-23T22:18:54.703" v="479"/>
        <pc:sldMkLst>
          <pc:docMk/>
          <pc:sldMk cId="1862554896" sldId="257"/>
        </pc:sldMkLst>
        <pc:spChg chg="add mod">
          <ac:chgData name="Amadeusz Drożdż" userId="ad7d3296893edf85" providerId="LiveId" clId="{E24393F8-80FE-45B0-815D-2D39147C6A58}" dt="2020-05-23T21:09:27.754" v="355" actId="207"/>
          <ac:spMkLst>
            <pc:docMk/>
            <pc:sldMk cId="1862554896" sldId="257"/>
            <ac:spMk id="6" creationId="{F2649ED2-D625-4A8A-9D91-7BE5675C3267}"/>
          </ac:spMkLst>
        </pc:spChg>
        <pc:picChg chg="add del">
          <ac:chgData name="Amadeusz Drożdż" userId="ad7d3296893edf85" providerId="LiveId" clId="{E24393F8-80FE-45B0-815D-2D39147C6A58}" dt="2020-05-23T22:18:54.703" v="479"/>
          <ac:picMkLst>
            <pc:docMk/>
            <pc:sldMk cId="1862554896" sldId="257"/>
            <ac:picMk id="3" creationId="{0E8C974E-2148-4C5E-BA5B-EFD3F103956A}"/>
          </ac:picMkLst>
        </pc:picChg>
        <pc:picChg chg="mod">
          <ac:chgData name="Amadeusz Drożdż" userId="ad7d3296893edf85" providerId="LiveId" clId="{E24393F8-80FE-45B0-815D-2D39147C6A58}" dt="2020-05-23T20:56:38.610" v="271" actId="14826"/>
          <ac:picMkLst>
            <pc:docMk/>
            <pc:sldMk cId="1862554896" sldId="257"/>
            <ac:picMk id="5" creationId="{D4C34C01-335F-49CA-8EC9-A1349B52CD4B}"/>
          </ac:picMkLst>
        </pc:picChg>
      </pc:sldChg>
      <pc:sldChg chg="addSp modSp mod">
        <pc:chgData name="Amadeusz Drożdż" userId="ad7d3296893edf85" providerId="LiveId" clId="{E24393F8-80FE-45B0-815D-2D39147C6A58}" dt="2020-05-25T09:51:05.982" v="526" actId="1076"/>
        <pc:sldMkLst>
          <pc:docMk/>
          <pc:sldMk cId="1708361241" sldId="258"/>
        </pc:sldMkLst>
        <pc:spChg chg="add mod">
          <ac:chgData name="Amadeusz Drożdż" userId="ad7d3296893edf85" providerId="LiveId" clId="{E24393F8-80FE-45B0-815D-2D39147C6A58}" dt="2020-05-23T21:10:56.288" v="396" actId="20577"/>
          <ac:spMkLst>
            <pc:docMk/>
            <pc:sldMk cId="1708361241" sldId="258"/>
            <ac:spMk id="3" creationId="{DDCC4EBF-109B-4F97-9A2C-92F632083131}"/>
          </ac:spMkLst>
        </pc:spChg>
        <pc:spChg chg="add mod">
          <ac:chgData name="Amadeusz Drożdż" userId="ad7d3296893edf85" providerId="LiveId" clId="{E24393F8-80FE-45B0-815D-2D39147C6A58}" dt="2020-05-25T09:50:36.900" v="508" actId="20577"/>
          <ac:spMkLst>
            <pc:docMk/>
            <pc:sldMk cId="1708361241" sldId="258"/>
            <ac:spMk id="4" creationId="{0949E119-71E4-4BB8-A168-928C83B38A82}"/>
          </ac:spMkLst>
        </pc:spChg>
        <pc:spChg chg="add mod">
          <ac:chgData name="Amadeusz Drożdż" userId="ad7d3296893edf85" providerId="LiveId" clId="{E24393F8-80FE-45B0-815D-2D39147C6A58}" dt="2020-05-25T09:51:05.982" v="526" actId="1076"/>
          <ac:spMkLst>
            <pc:docMk/>
            <pc:sldMk cId="1708361241" sldId="258"/>
            <ac:spMk id="6" creationId="{40E838D8-0574-4674-B664-600B16EEE5FE}"/>
          </ac:spMkLst>
        </pc:spChg>
      </pc:sldChg>
      <pc:sldChg chg="addSp modSp mod">
        <pc:chgData name="Amadeusz Drożdż" userId="ad7d3296893edf85" providerId="LiveId" clId="{E24393F8-80FE-45B0-815D-2D39147C6A58}" dt="2020-05-23T21:07:57.133" v="319" actId="207"/>
        <pc:sldMkLst>
          <pc:docMk/>
          <pc:sldMk cId="568871939" sldId="259"/>
        </pc:sldMkLst>
        <pc:spChg chg="add mod">
          <ac:chgData name="Amadeusz Drożdż" userId="ad7d3296893edf85" providerId="LiveId" clId="{E24393F8-80FE-45B0-815D-2D39147C6A58}" dt="2020-05-23T21:07:57.133" v="319" actId="207"/>
          <ac:spMkLst>
            <pc:docMk/>
            <pc:sldMk cId="568871939" sldId="259"/>
            <ac:spMk id="6" creationId="{6C0FF3F2-DBE3-4A47-9E08-DB2A29FEB919}"/>
          </ac:spMkLst>
        </pc:spChg>
        <pc:picChg chg="mod">
          <ac:chgData name="Amadeusz Drożdż" userId="ad7d3296893edf85" providerId="LiveId" clId="{E24393F8-80FE-45B0-815D-2D39147C6A58}" dt="2020-05-23T19:52:25.016" v="4" actId="1076"/>
          <ac:picMkLst>
            <pc:docMk/>
            <pc:sldMk cId="568871939" sldId="259"/>
            <ac:picMk id="4" creationId="{650F1FDF-C8D9-4AE2-A9CE-AD4B57C3FC5F}"/>
          </ac:picMkLst>
        </pc:picChg>
      </pc:sldChg>
      <pc:sldChg chg="modSp mod">
        <pc:chgData name="Amadeusz Drożdż" userId="ad7d3296893edf85" providerId="LiveId" clId="{E24393F8-80FE-45B0-815D-2D39147C6A58}" dt="2020-05-23T20:17:11.498" v="263" actId="14100"/>
        <pc:sldMkLst>
          <pc:docMk/>
          <pc:sldMk cId="1753941355" sldId="260"/>
        </pc:sldMkLst>
        <pc:picChg chg="mod">
          <ac:chgData name="Amadeusz Drożdż" userId="ad7d3296893edf85" providerId="LiveId" clId="{E24393F8-80FE-45B0-815D-2D39147C6A58}" dt="2020-05-23T20:17:11.498" v="263" actId="14100"/>
          <ac:picMkLst>
            <pc:docMk/>
            <pc:sldMk cId="1753941355" sldId="260"/>
            <ac:picMk id="5" creationId="{44ECFF8F-E40A-4EE9-A4D3-7011A031A2FA}"/>
          </ac:picMkLst>
        </pc:picChg>
      </pc:sldChg>
      <pc:sldChg chg="addSp delSp mod">
        <pc:chgData name="Amadeusz Drożdż" userId="ad7d3296893edf85" providerId="LiveId" clId="{E24393F8-80FE-45B0-815D-2D39147C6A58}" dt="2020-05-23T20:17:06.432" v="262"/>
        <pc:sldMkLst>
          <pc:docMk/>
          <pc:sldMk cId="4156330571" sldId="261"/>
        </pc:sldMkLst>
        <pc:spChg chg="del">
          <ac:chgData name="Amadeusz Drożdż" userId="ad7d3296893edf85" providerId="LiveId" clId="{E24393F8-80FE-45B0-815D-2D39147C6A58}" dt="2020-05-23T20:08:40.494" v="260" actId="478"/>
          <ac:spMkLst>
            <pc:docMk/>
            <pc:sldMk cId="4156330571" sldId="261"/>
            <ac:spMk id="2" creationId="{01E62330-773A-4A67-B591-BB04CC319252}"/>
          </ac:spMkLst>
        </pc:spChg>
        <pc:spChg chg="del">
          <ac:chgData name="Amadeusz Drożdż" userId="ad7d3296893edf85" providerId="LiveId" clId="{E24393F8-80FE-45B0-815D-2D39147C6A58}" dt="2020-05-23T20:08:38.533" v="259" actId="478"/>
          <ac:spMkLst>
            <pc:docMk/>
            <pc:sldMk cId="4156330571" sldId="261"/>
            <ac:spMk id="3" creationId="{AE7E43A8-02DF-43DD-B4E0-0CF29ACF1627}"/>
          </ac:spMkLst>
        </pc:spChg>
        <pc:picChg chg="del">
          <ac:chgData name="Amadeusz Drożdż" userId="ad7d3296893edf85" providerId="LiveId" clId="{E24393F8-80FE-45B0-815D-2D39147C6A58}" dt="2020-05-23T20:17:05.551" v="261" actId="478"/>
          <ac:picMkLst>
            <pc:docMk/>
            <pc:sldMk cId="4156330571" sldId="261"/>
            <ac:picMk id="4" creationId="{32681683-28C4-475F-AC70-9821681E5958}"/>
          </ac:picMkLst>
        </pc:picChg>
        <pc:picChg chg="add">
          <ac:chgData name="Amadeusz Drożdż" userId="ad7d3296893edf85" providerId="LiveId" clId="{E24393F8-80FE-45B0-815D-2D39147C6A58}" dt="2020-05-23T20:17:06.432" v="262"/>
          <ac:picMkLst>
            <pc:docMk/>
            <pc:sldMk cId="4156330571" sldId="261"/>
            <ac:picMk id="6" creationId="{FF9A76A7-739A-4E57-B042-5FA87D26B782}"/>
          </ac:picMkLst>
        </pc:picChg>
      </pc:sldChg>
      <pc:sldChg chg="modSp new del mod">
        <pc:chgData name="Amadeusz Drożdż" userId="ad7d3296893edf85" providerId="LiveId" clId="{E24393F8-80FE-45B0-815D-2D39147C6A58}" dt="2020-05-23T20:01:42.544" v="71" actId="47"/>
        <pc:sldMkLst>
          <pc:docMk/>
          <pc:sldMk cId="2344490773" sldId="262"/>
        </pc:sldMkLst>
        <pc:spChg chg="mod">
          <ac:chgData name="Amadeusz Drożdż" userId="ad7d3296893edf85" providerId="LiveId" clId="{E24393F8-80FE-45B0-815D-2D39147C6A58}" dt="2020-05-23T19:53:30.065" v="63" actId="27636"/>
          <ac:spMkLst>
            <pc:docMk/>
            <pc:sldMk cId="2344490773" sldId="262"/>
            <ac:spMk id="2" creationId="{D0A05F26-603A-4849-9452-62393EC0D320}"/>
          </ac:spMkLst>
        </pc:spChg>
      </pc:sldChg>
      <pc:sldChg chg="addSp delSp modSp add mod">
        <pc:chgData name="Amadeusz Drożdż" userId="ad7d3296893edf85" providerId="LiveId" clId="{E24393F8-80FE-45B0-815D-2D39147C6A58}" dt="2020-05-23T22:19:03.908" v="483" actId="166"/>
        <pc:sldMkLst>
          <pc:docMk/>
          <pc:sldMk cId="504940931" sldId="263"/>
        </pc:sldMkLst>
        <pc:spChg chg="del">
          <ac:chgData name="Amadeusz Drożdż" userId="ad7d3296893edf85" providerId="LiveId" clId="{E24393F8-80FE-45B0-815D-2D39147C6A58}" dt="2020-05-23T20:01:36.515" v="69" actId="478"/>
          <ac:spMkLst>
            <pc:docMk/>
            <pc:sldMk cId="504940931" sldId="263"/>
            <ac:spMk id="2" creationId="{FCCA9859-5FAD-4D9C-93BF-30EBD02F2BAF}"/>
          </ac:spMkLst>
        </pc:spChg>
        <pc:spChg chg="add mod">
          <ac:chgData name="Amadeusz Drożdż" userId="ad7d3296893edf85" providerId="LiveId" clId="{E24393F8-80FE-45B0-815D-2D39147C6A58}" dt="2020-05-23T22:19:01.539" v="482" actId="14100"/>
          <ac:spMkLst>
            <pc:docMk/>
            <pc:sldMk cId="504940931" sldId="263"/>
            <ac:spMk id="5" creationId="{F8B7948F-0E1A-4DC7-B46A-89993098B4CD}"/>
          </ac:spMkLst>
        </pc:spChg>
        <pc:spChg chg="add del mod">
          <ac:chgData name="Amadeusz Drożdż" userId="ad7d3296893edf85" providerId="LiveId" clId="{E24393F8-80FE-45B0-815D-2D39147C6A58}" dt="2020-05-23T20:01:40.202" v="70" actId="478"/>
          <ac:spMkLst>
            <pc:docMk/>
            <pc:sldMk cId="504940931" sldId="263"/>
            <ac:spMk id="6" creationId="{FD2A2280-D2A3-4220-9EA2-29EB3544BAB6}"/>
          </ac:spMkLst>
        </pc:spChg>
        <pc:picChg chg="add mod ord">
          <ac:chgData name="Amadeusz Drożdż" userId="ad7d3296893edf85" providerId="LiveId" clId="{E24393F8-80FE-45B0-815D-2D39147C6A58}" dt="2020-05-23T22:19:03.908" v="483" actId="166"/>
          <ac:picMkLst>
            <pc:docMk/>
            <pc:sldMk cId="504940931" sldId="263"/>
            <ac:picMk id="4" creationId="{FB020152-1F47-48A0-B320-33E8B5ADCB9E}"/>
          </ac:picMkLst>
        </pc:picChg>
        <pc:picChg chg="del">
          <ac:chgData name="Amadeusz Drożdż" userId="ad7d3296893edf85" providerId="LiveId" clId="{E24393F8-80FE-45B0-815D-2D39147C6A58}" dt="2020-05-23T20:00:16.097" v="65" actId="478"/>
          <ac:picMkLst>
            <pc:docMk/>
            <pc:sldMk cId="504940931" sldId="263"/>
            <ac:picMk id="7" creationId="{8FCC3DB6-03AC-4C44-9C09-2C281AB6B672}"/>
          </ac:picMkLst>
        </pc:picChg>
      </pc:sldChg>
      <pc:sldChg chg="addSp delSp modSp add mod">
        <pc:chgData name="Amadeusz Drożdż" userId="ad7d3296893edf85" providerId="LiveId" clId="{E24393F8-80FE-45B0-815D-2D39147C6A58}" dt="2020-05-23T22:19:28.050" v="491" actId="166"/>
        <pc:sldMkLst>
          <pc:docMk/>
          <pc:sldMk cId="428713508" sldId="264"/>
        </pc:sldMkLst>
        <pc:spChg chg="add mod">
          <ac:chgData name="Amadeusz Drożdż" userId="ad7d3296893edf85" providerId="LiveId" clId="{E24393F8-80FE-45B0-815D-2D39147C6A58}" dt="2020-05-23T22:19:25.835" v="490"/>
          <ac:spMkLst>
            <pc:docMk/>
            <pc:sldMk cId="428713508" sldId="264"/>
            <ac:spMk id="4" creationId="{2E6A7E40-28B6-4587-B888-9876C7240D5A}"/>
          </ac:spMkLst>
        </pc:spChg>
        <pc:picChg chg="add mod ord">
          <ac:chgData name="Amadeusz Drożdż" userId="ad7d3296893edf85" providerId="LiveId" clId="{E24393F8-80FE-45B0-815D-2D39147C6A58}" dt="2020-05-23T22:19:28.050" v="491" actId="166"/>
          <ac:picMkLst>
            <pc:docMk/>
            <pc:sldMk cId="428713508" sldId="264"/>
            <ac:picMk id="3" creationId="{7838FDA9-AF2F-43F9-9518-44A01BD8BD91}"/>
          </ac:picMkLst>
        </pc:picChg>
        <pc:picChg chg="del">
          <ac:chgData name="Amadeusz Drożdż" userId="ad7d3296893edf85" providerId="LiveId" clId="{E24393F8-80FE-45B0-815D-2D39147C6A58}" dt="2020-05-23T20:02:04.261" v="75" actId="478"/>
          <ac:picMkLst>
            <pc:docMk/>
            <pc:sldMk cId="428713508" sldId="264"/>
            <ac:picMk id="4" creationId="{FB020152-1F47-48A0-B320-33E8B5ADCB9E}"/>
          </ac:picMkLst>
        </pc:picChg>
      </pc:sldChg>
      <pc:sldChg chg="add del">
        <pc:chgData name="Amadeusz Drożdż" userId="ad7d3296893edf85" providerId="LiveId" clId="{E24393F8-80FE-45B0-815D-2D39147C6A58}" dt="2020-05-23T20:02:01.212" v="73" actId="47"/>
        <pc:sldMkLst>
          <pc:docMk/>
          <pc:sldMk cId="3626463301" sldId="264"/>
        </pc:sldMkLst>
      </pc:sldChg>
      <pc:sldChg chg="addSp delSp modSp new mod addCm delCm">
        <pc:chgData name="Amadeusz Drożdż" userId="ad7d3296893edf85" providerId="LiveId" clId="{E24393F8-80FE-45B0-815D-2D39147C6A58}" dt="2020-05-23T22:19:22.210" v="489" actId="207"/>
        <pc:sldMkLst>
          <pc:docMk/>
          <pc:sldMk cId="865146282" sldId="265"/>
        </pc:sldMkLst>
        <pc:spChg chg="mod">
          <ac:chgData name="Amadeusz Drożdż" userId="ad7d3296893edf85" providerId="LiveId" clId="{E24393F8-80FE-45B0-815D-2D39147C6A58}" dt="2020-05-23T20:03:39.821" v="179" actId="1076"/>
          <ac:spMkLst>
            <pc:docMk/>
            <pc:sldMk cId="865146282" sldId="265"/>
            <ac:spMk id="2" creationId="{DEEB85C8-E4F6-43EC-BCCC-B2E0E58A0232}"/>
          </ac:spMkLst>
        </pc:spChg>
        <pc:spChg chg="add mod">
          <ac:chgData name="Amadeusz Drożdż" userId="ad7d3296893edf85" providerId="LiveId" clId="{E24393F8-80FE-45B0-815D-2D39147C6A58}" dt="2020-05-23T21:12:26.144" v="403" actId="20577"/>
          <ac:spMkLst>
            <pc:docMk/>
            <pc:sldMk cId="865146282" sldId="265"/>
            <ac:spMk id="3" creationId="{C129A4A1-1351-44FF-A398-5195BF70C60F}"/>
          </ac:spMkLst>
        </pc:spChg>
        <pc:spChg chg="del">
          <ac:chgData name="Amadeusz Drożdż" userId="ad7d3296893edf85" providerId="LiveId" clId="{E24393F8-80FE-45B0-815D-2D39147C6A58}" dt="2020-05-23T20:02:59.351" v="164" actId="478"/>
          <ac:spMkLst>
            <pc:docMk/>
            <pc:sldMk cId="865146282" sldId="265"/>
            <ac:spMk id="3" creationId="{E6679CE4-8DD0-4E9F-8973-2C0E5C385B70}"/>
          </ac:spMkLst>
        </pc:spChg>
        <pc:spChg chg="add mod">
          <ac:chgData name="Amadeusz Drożdż" userId="ad7d3296893edf85" providerId="LiveId" clId="{E24393F8-80FE-45B0-815D-2D39147C6A58}" dt="2020-05-23T20:03:17.494" v="167"/>
          <ac:spMkLst>
            <pc:docMk/>
            <pc:sldMk cId="865146282" sldId="265"/>
            <ac:spMk id="4" creationId="{94FDDF29-EE22-4681-A99D-18449CFCB13C}"/>
          </ac:spMkLst>
        </pc:spChg>
        <pc:spChg chg="add mod">
          <ac:chgData name="Amadeusz Drożdż" userId="ad7d3296893edf85" providerId="LiveId" clId="{E24393F8-80FE-45B0-815D-2D39147C6A58}" dt="2020-05-23T21:15:14.196" v="477" actId="20577"/>
          <ac:spMkLst>
            <pc:docMk/>
            <pc:sldMk cId="865146282" sldId="265"/>
            <ac:spMk id="7" creationId="{8A48418E-BD20-40DA-9E6B-CDDC625B4619}"/>
          </ac:spMkLst>
        </pc:spChg>
        <pc:spChg chg="add mod">
          <ac:chgData name="Amadeusz Drożdż" userId="ad7d3296893edf85" providerId="LiveId" clId="{E24393F8-80FE-45B0-815D-2D39147C6A58}" dt="2020-05-23T22:19:22.210" v="489" actId="207"/>
          <ac:spMkLst>
            <pc:docMk/>
            <pc:sldMk cId="865146282" sldId="265"/>
            <ac:spMk id="9" creationId="{4A7769A7-0E58-4901-8B25-F6D09AB0579D}"/>
          </ac:spMkLst>
        </pc:spChg>
        <pc:spChg chg="add del mod">
          <ac:chgData name="Amadeusz Drożdż" userId="ad7d3296893edf85" providerId="LiveId" clId="{E24393F8-80FE-45B0-815D-2D39147C6A58}" dt="2020-05-23T22:19:11.591" v="485"/>
          <ac:spMkLst>
            <pc:docMk/>
            <pc:sldMk cId="865146282" sldId="265"/>
            <ac:spMk id="10" creationId="{D3809DB8-92AE-4F7E-8701-358B06072CB1}"/>
          </ac:spMkLst>
        </pc:spChg>
        <pc:spChg chg="add mod ord">
          <ac:chgData name="Amadeusz Drożdż" userId="ad7d3296893edf85" providerId="LiveId" clId="{E24393F8-80FE-45B0-815D-2D39147C6A58}" dt="2020-05-23T22:19:16.352" v="488" actId="167"/>
          <ac:spMkLst>
            <pc:docMk/>
            <pc:sldMk cId="865146282" sldId="265"/>
            <ac:spMk id="11" creationId="{ED099F82-8429-43EA-AF6F-4553DE323C03}"/>
          </ac:spMkLst>
        </pc:spChg>
        <pc:picChg chg="add mod">
          <ac:chgData name="Amadeusz Drożdż" userId="ad7d3296893edf85" providerId="LiveId" clId="{E24393F8-80FE-45B0-815D-2D39147C6A58}" dt="2020-05-23T21:12:29.501" v="405" actId="1076"/>
          <ac:picMkLst>
            <pc:docMk/>
            <pc:sldMk cId="865146282" sldId="265"/>
            <ac:picMk id="5" creationId="{FF2E79AB-2767-438A-AF32-38BE10CDC17A}"/>
          </ac:picMkLst>
        </pc:picChg>
        <pc:picChg chg="add mod">
          <ac:chgData name="Amadeusz Drożdż" userId="ad7d3296893edf85" providerId="LiveId" clId="{E24393F8-80FE-45B0-815D-2D39147C6A58}" dt="2020-05-23T21:13:27.385" v="425" actId="1076"/>
          <ac:picMkLst>
            <pc:docMk/>
            <pc:sldMk cId="865146282" sldId="265"/>
            <ac:picMk id="6" creationId="{7C9E7A90-144C-4F9C-9447-BFDEA0C900F6}"/>
          </ac:picMkLst>
        </pc:picChg>
        <pc:picChg chg="add mod">
          <ac:chgData name="Amadeusz Drożdż" userId="ad7d3296893edf85" providerId="LiveId" clId="{E24393F8-80FE-45B0-815D-2D39147C6A58}" dt="2020-05-23T21:15:11.010" v="476" actId="1037"/>
          <ac:picMkLst>
            <pc:docMk/>
            <pc:sldMk cId="865146282" sldId="265"/>
            <ac:picMk id="8" creationId="{860D108C-F13B-4A98-9D92-35C8CB96C811}"/>
          </ac:picMkLst>
        </pc:picChg>
      </pc:sldChg>
      <pc:sldChg chg="new del">
        <pc:chgData name="Amadeusz Drożdż" userId="ad7d3296893edf85" providerId="LiveId" clId="{E24393F8-80FE-45B0-815D-2D39147C6A58}" dt="2020-05-23T20:08:12.705" v="258" actId="47"/>
        <pc:sldMkLst>
          <pc:docMk/>
          <pc:sldMk cId="3841223488" sldId="266"/>
        </pc:sldMkLst>
      </pc:sldChg>
    </pc:docChg>
  </pc:docChgLst>
  <pc:docChgLst>
    <pc:chgData name="Amadeusz Drożdż" userId="ad7d3296893edf85" providerId="LiveId" clId="{0BE8D250-FE41-48D1-8789-A453FE482DB2}"/>
    <pc:docChg chg="undo custSel addSld modSld">
      <pc:chgData name="Amadeusz Drożdż" userId="ad7d3296893edf85" providerId="LiveId" clId="{0BE8D250-FE41-48D1-8789-A453FE482DB2}" dt="2020-05-24T23:09:44.200" v="270" actId="20577"/>
      <pc:docMkLst>
        <pc:docMk/>
      </pc:docMkLst>
      <pc:sldChg chg="addSp modSp mod">
        <pc:chgData name="Amadeusz Drożdż" userId="ad7d3296893edf85" providerId="LiveId" clId="{0BE8D250-FE41-48D1-8789-A453FE482DB2}" dt="2020-05-24T19:35:20.671" v="260" actId="1076"/>
        <pc:sldMkLst>
          <pc:docMk/>
          <pc:sldMk cId="1708361241" sldId="258"/>
        </pc:sldMkLst>
        <pc:picChg chg="add mod">
          <ac:chgData name="Amadeusz Drożdż" userId="ad7d3296893edf85" providerId="LiveId" clId="{0BE8D250-FE41-48D1-8789-A453FE482DB2}" dt="2020-05-24T19:33:42.259" v="251" actId="1076"/>
          <ac:picMkLst>
            <pc:docMk/>
            <pc:sldMk cId="1708361241" sldId="258"/>
            <ac:picMk id="5" creationId="{D64F5CE6-32A0-4E57-9CED-FFE8D0A26D4A}"/>
          </ac:picMkLst>
        </pc:picChg>
        <pc:picChg chg="mod">
          <ac:chgData name="Amadeusz Drożdż" userId="ad7d3296893edf85" providerId="LiveId" clId="{0BE8D250-FE41-48D1-8789-A453FE482DB2}" dt="2020-05-24T19:35:13.817" v="256" actId="1076"/>
          <ac:picMkLst>
            <pc:docMk/>
            <pc:sldMk cId="1708361241" sldId="258"/>
            <ac:picMk id="7" creationId="{8FCC3DB6-03AC-4C44-9C09-2C281AB6B672}"/>
          </ac:picMkLst>
        </pc:picChg>
        <pc:picChg chg="add mod">
          <ac:chgData name="Amadeusz Drożdż" userId="ad7d3296893edf85" providerId="LiveId" clId="{0BE8D250-FE41-48D1-8789-A453FE482DB2}" dt="2020-05-24T19:35:20.671" v="260" actId="1076"/>
          <ac:picMkLst>
            <pc:docMk/>
            <pc:sldMk cId="1708361241" sldId="258"/>
            <ac:picMk id="8" creationId="{BED50A19-0D62-4354-B29E-BC946F9F443D}"/>
          </ac:picMkLst>
        </pc:picChg>
      </pc:sldChg>
      <pc:sldChg chg="addSp delSp modSp mod">
        <pc:chgData name="Amadeusz Drożdż" userId="ad7d3296893edf85" providerId="LiveId" clId="{0BE8D250-FE41-48D1-8789-A453FE482DB2}" dt="2020-05-24T19:18:28.669" v="234" actId="33524"/>
        <pc:sldMkLst>
          <pc:docMk/>
          <pc:sldMk cId="504940931" sldId="263"/>
        </pc:sldMkLst>
        <pc:spChg chg="add mod">
          <ac:chgData name="Amadeusz Drożdż" userId="ad7d3296893edf85" providerId="LiveId" clId="{0BE8D250-FE41-48D1-8789-A453FE482DB2}" dt="2020-05-24T19:18:28.669" v="234" actId="33524"/>
          <ac:spMkLst>
            <pc:docMk/>
            <pc:sldMk cId="504940931" sldId="263"/>
            <ac:spMk id="2" creationId="{55F9623A-BE76-4F15-8835-922D20AE2FB5}"/>
          </ac:spMkLst>
        </pc:spChg>
        <pc:spChg chg="mod">
          <ac:chgData name="Amadeusz Drożdż" userId="ad7d3296893edf85" providerId="LiveId" clId="{0BE8D250-FE41-48D1-8789-A453FE482DB2}" dt="2020-05-24T19:18:07.104" v="209" actId="1076"/>
          <ac:spMkLst>
            <pc:docMk/>
            <pc:sldMk cId="504940931" sldId="263"/>
            <ac:spMk id="61" creationId="{CDCC95E3-2DF0-4DAE-A8FD-6EA42A6E040F}"/>
          </ac:spMkLst>
        </pc:spChg>
        <pc:picChg chg="mod">
          <ac:chgData name="Amadeusz Drożdż" userId="ad7d3296893edf85" providerId="LiveId" clId="{0BE8D250-FE41-48D1-8789-A453FE482DB2}" dt="2020-05-24T19:18:06.788" v="208" actId="1076"/>
          <ac:picMkLst>
            <pc:docMk/>
            <pc:sldMk cId="504940931" sldId="263"/>
            <ac:picMk id="4" creationId="{FB020152-1F47-48A0-B320-33E8B5ADCB9E}"/>
          </ac:picMkLst>
        </pc:picChg>
        <pc:picChg chg="add del mod">
          <ac:chgData name="Amadeusz Drożdż" userId="ad7d3296893edf85" providerId="LiveId" clId="{0BE8D250-FE41-48D1-8789-A453FE482DB2}" dt="2020-05-24T19:17:28.967" v="196"/>
          <ac:picMkLst>
            <pc:docMk/>
            <pc:sldMk cId="504940931" sldId="263"/>
            <ac:picMk id="6" creationId="{6E416C56-0FEF-4603-9751-D73D552E15EC}"/>
          </ac:picMkLst>
        </pc:picChg>
      </pc:sldChg>
      <pc:sldChg chg="addSp modSp mod">
        <pc:chgData name="Amadeusz Drożdż" userId="ad7d3296893edf85" providerId="LiveId" clId="{0BE8D250-FE41-48D1-8789-A453FE482DB2}" dt="2020-05-24T19:18:49.778" v="243" actId="1076"/>
        <pc:sldMkLst>
          <pc:docMk/>
          <pc:sldMk cId="428713508" sldId="264"/>
        </pc:sldMkLst>
        <pc:spChg chg="add mod">
          <ac:chgData name="Amadeusz Drożdż" userId="ad7d3296893edf85" providerId="LiveId" clId="{0BE8D250-FE41-48D1-8789-A453FE482DB2}" dt="2020-05-24T19:18:49.778" v="243" actId="1076"/>
          <ac:spMkLst>
            <pc:docMk/>
            <pc:sldMk cId="428713508" sldId="264"/>
            <ac:spMk id="2" creationId="{8CA40D96-EDCE-472E-B8DD-0238BECA9177}"/>
          </ac:spMkLst>
        </pc:spChg>
      </pc:sldChg>
      <pc:sldChg chg="addSp delSp modSp mod">
        <pc:chgData name="Amadeusz Drożdż" userId="ad7d3296893edf85" providerId="LiveId" clId="{0BE8D250-FE41-48D1-8789-A453FE482DB2}" dt="2020-05-24T21:55:30.769" v="264" actId="478"/>
        <pc:sldMkLst>
          <pc:docMk/>
          <pc:sldMk cId="865146282" sldId="265"/>
        </pc:sldMkLst>
        <pc:graphicFrameChg chg="add del mod modGraphic">
          <ac:chgData name="Amadeusz Drożdż" userId="ad7d3296893edf85" providerId="LiveId" clId="{0BE8D250-FE41-48D1-8789-A453FE482DB2}" dt="2020-05-24T21:55:30.769" v="264" actId="478"/>
          <ac:graphicFrameMkLst>
            <pc:docMk/>
            <pc:sldMk cId="865146282" sldId="265"/>
            <ac:graphicFrameMk id="12" creationId="{EAAEC3EB-5FB5-4749-B724-0032449FC9B1}"/>
          </ac:graphicFrameMkLst>
        </pc:graphicFrameChg>
      </pc:sldChg>
      <pc:sldChg chg="addSp delSp modSp new mod">
        <pc:chgData name="Amadeusz Drożdż" userId="ad7d3296893edf85" providerId="LiveId" clId="{0BE8D250-FE41-48D1-8789-A453FE482DB2}" dt="2020-05-24T19:37:38.343" v="261" actId="20577"/>
        <pc:sldMkLst>
          <pc:docMk/>
          <pc:sldMk cId="3524377808" sldId="266"/>
        </pc:sldMkLst>
        <pc:spChg chg="mod">
          <ac:chgData name="Amadeusz Drożdż" userId="ad7d3296893edf85" providerId="LiveId" clId="{0BE8D250-FE41-48D1-8789-A453FE482DB2}" dt="2020-05-24T19:14:50.694" v="34" actId="20577"/>
          <ac:spMkLst>
            <pc:docMk/>
            <pc:sldMk cId="3524377808" sldId="266"/>
            <ac:spMk id="2" creationId="{FFCE2AB2-EF9C-48BF-90EA-8CBF93637B90}"/>
          </ac:spMkLst>
        </pc:spChg>
        <pc:spChg chg="mod">
          <ac:chgData name="Amadeusz Drożdż" userId="ad7d3296893edf85" providerId="LiveId" clId="{0BE8D250-FE41-48D1-8789-A453FE482DB2}" dt="2020-05-24T19:37:38.343" v="261" actId="20577"/>
          <ac:spMkLst>
            <pc:docMk/>
            <pc:sldMk cId="3524377808" sldId="266"/>
            <ac:spMk id="3" creationId="{8F34A16F-C4E6-45D0-8C0C-9CB6942A3CD5}"/>
          </ac:spMkLst>
        </pc:spChg>
        <pc:spChg chg="add del mod">
          <ac:chgData name="Amadeusz Drożdż" userId="ad7d3296893edf85" providerId="LiveId" clId="{0BE8D250-FE41-48D1-8789-A453FE482DB2}" dt="2020-05-24T19:16:56.904" v="191" actId="478"/>
          <ac:spMkLst>
            <pc:docMk/>
            <pc:sldMk cId="3524377808" sldId="266"/>
            <ac:spMk id="4" creationId="{8EEDCAD7-21A5-4D64-A3FB-8E8DE4C41013}"/>
          </ac:spMkLst>
        </pc:spChg>
      </pc:sldChg>
      <pc:sldChg chg="modSp new mod">
        <pc:chgData name="Amadeusz Drożdż" userId="ad7d3296893edf85" providerId="LiveId" clId="{0BE8D250-FE41-48D1-8789-A453FE482DB2}" dt="2020-05-24T23:09:44.200" v="270" actId="20577"/>
        <pc:sldMkLst>
          <pc:docMk/>
          <pc:sldMk cId="2427609115" sldId="267"/>
        </pc:sldMkLst>
        <pc:spChg chg="mod">
          <ac:chgData name="Amadeusz Drożdż" userId="ad7d3296893edf85" providerId="LiveId" clId="{0BE8D250-FE41-48D1-8789-A453FE482DB2}" dt="2020-05-24T23:09:44.200" v="270" actId="20577"/>
          <ac:spMkLst>
            <pc:docMk/>
            <pc:sldMk cId="2427609115" sldId="267"/>
            <ac:spMk id="2" creationId="{CBC23F93-98A8-4A93-8C55-9FA1D3E94E0C}"/>
          </ac:spMkLst>
        </pc:spChg>
        <pc:spChg chg="mod">
          <ac:chgData name="Amadeusz Drożdż" userId="ad7d3296893edf85" providerId="LiveId" clId="{0BE8D250-FE41-48D1-8789-A453FE482DB2}" dt="2020-05-24T23:09:42.363" v="269" actId="20577"/>
          <ac:spMkLst>
            <pc:docMk/>
            <pc:sldMk cId="2427609115" sldId="267"/>
            <ac:spMk id="3" creationId="{DB18B5F4-185C-4440-9C69-7E19458E4A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2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C8AD04-CCEE-456F-911D-B61677D2D744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9C330-873E-43F9-B4D5-1BF293429F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0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mv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query.com/" TargetMode="External"/><Relationship Id="rId4" Type="http://schemas.openxmlformats.org/officeDocument/2006/relationships/hyperlink" Target="https://www.electronj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uget.org/packages/ElectronNET.CLI" TargetMode="External"/><Relationship Id="rId4" Type="http://schemas.openxmlformats.org/officeDocument/2006/relationships/hyperlink" Target="https://www.nuget.org/packages/ElectronNET.AP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pring.io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www.geeksforgeeks.org/rest-api-introduction" TargetMode="External"/><Relationship Id="rId4" Type="http://schemas.openxmlformats.org/officeDocument/2006/relationships/hyperlink" Target="https://spring.io/projects/spring-boo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D44256-CF90-40E5-8264-0BE6620DC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Talker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6C9F89B-198A-460E-8CB0-792F3EE77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Simple network </a:t>
            </a:r>
            <a:r>
              <a:rPr lang="en-US" dirty="0"/>
              <a:t>communicator</a:t>
            </a:r>
          </a:p>
        </p:txBody>
      </p:sp>
    </p:spTree>
    <p:extLst>
      <p:ext uri="{BB962C8B-B14F-4D97-AF65-F5344CB8AC3E}">
        <p14:creationId xmlns:p14="http://schemas.microsoft.com/office/powerpoint/2010/main" val="143881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ED099F82-8429-43EA-AF6F-4553DE323C03}"/>
              </a:ext>
            </a:extLst>
          </p:cNvPr>
          <p:cNvSpPr/>
          <p:nvPr/>
        </p:nvSpPr>
        <p:spPr>
          <a:xfrm>
            <a:off x="-138546" y="6101405"/>
            <a:ext cx="12690764" cy="943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EB85C8-E4F6-43EC-BCCC-B2E0E58A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1" y="152400"/>
            <a:ext cx="2028825" cy="780197"/>
          </a:xfrm>
        </p:spPr>
        <p:txBody>
          <a:bodyPr>
            <a:noAutofit/>
          </a:bodyPr>
          <a:lstStyle/>
          <a:p>
            <a:r>
              <a:rPr lang="en-US" sz="2800" dirty="0"/>
              <a:t>Full diagram – client’s app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4FDDF29-EE22-4681-A99D-18449CFCB13C}"/>
              </a:ext>
            </a:extLst>
          </p:cNvPr>
          <p:cNvSpPr/>
          <p:nvPr/>
        </p:nvSpPr>
        <p:spPr>
          <a:xfrm>
            <a:off x="1147156" y="1389639"/>
            <a:ext cx="1027973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tekst, mapa&#10;&#10;Opis wygenerowany automatycznie">
            <a:extLst>
              <a:ext uri="{FF2B5EF4-FFF2-40B4-BE49-F238E27FC236}">
                <a16:creationId xmlns:a16="http://schemas.microsoft.com/office/drawing/2014/main" id="{7C9E7A90-144C-4F9C-9447-BFDEA0C9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-1"/>
            <a:ext cx="7105650" cy="716586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A48418E-BD20-40DA-9E6B-CDDC625B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028" y="5011162"/>
            <a:ext cx="23613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/>
              <a:t>The diagram:</a:t>
            </a:r>
            <a:br>
              <a:rPr lang="en-US" sz="1100" dirty="0"/>
            </a:br>
            <a:r>
              <a:rPr lang="en-US" sz="1100" b="1" u="sng" dirty="0"/>
              <a:t>Dotted lines </a:t>
            </a:r>
            <a:r>
              <a:rPr lang="en-US" sz="1100" dirty="0"/>
              <a:t>-&gt; marks references to class objects or static classes;</a:t>
            </a:r>
            <a:br>
              <a:rPr lang="en-US" sz="1100" dirty="0"/>
            </a:br>
            <a:r>
              <a:rPr lang="en-US" sz="1100" b="1" u="sng" dirty="0"/>
              <a:t>Continuous line </a:t>
            </a:r>
            <a:r>
              <a:rPr lang="en-US" sz="1100" dirty="0"/>
              <a:t>-&gt; inheritance</a:t>
            </a:r>
            <a:endParaRPr 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u="sng" dirty="0"/>
              <a:t>Double lines </a:t>
            </a:r>
            <a:r>
              <a:rPr lang="en-US" sz="1100" dirty="0"/>
              <a:t>-&gt; marks the IPC communication between JS and C#.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129A4A1-1351-44FF-A398-5195BF70C60F}"/>
              </a:ext>
            </a:extLst>
          </p:cNvPr>
          <p:cNvSpPr txBox="1"/>
          <p:nvPr/>
        </p:nvSpPr>
        <p:spPr>
          <a:xfrm>
            <a:off x="10108276" y="665018"/>
            <a:ext cx="73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DTOs:</a:t>
            </a:r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2E79AB-2767-438A-AF32-38BE10CD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73" y="1114102"/>
            <a:ext cx="1181265" cy="231489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60D108C-F13B-4A98-9D92-35C8CB96C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963" y="3528074"/>
            <a:ext cx="1400370" cy="35247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4A7769A7-0E58-4901-8B25-F6D09AB0579D}"/>
              </a:ext>
            </a:extLst>
          </p:cNvPr>
          <p:cNvSpPr/>
          <p:nvPr/>
        </p:nvSpPr>
        <p:spPr>
          <a:xfrm>
            <a:off x="0" y="6442502"/>
            <a:ext cx="24096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More information:</a:t>
            </a:r>
          </a:p>
          <a:p>
            <a:r>
              <a:rPr lang="pt-BR" sz="1050" dirty="0">
                <a:solidFill>
                  <a:schemeClr val="tx2"/>
                </a:solidFill>
              </a:rPr>
              <a:t>wikipedia.org/wiki/Data_transfer_object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4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C23F93-98A8-4A93-8C55-9FA1D3E9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18B5F4-185C-4440-9C69-7E19458E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0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5DC21829-6DBE-48A9-8B42-D93222FBD605}"/>
              </a:ext>
            </a:extLst>
          </p:cNvPr>
          <p:cNvSpPr/>
          <p:nvPr/>
        </p:nvSpPr>
        <p:spPr>
          <a:xfrm>
            <a:off x="844865" y="1501606"/>
            <a:ext cx="1042651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ECFF8F-E40A-4EE9-A4D3-7011A031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53" y="-28575"/>
            <a:ext cx="9518352" cy="68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FD1E816-11C9-486C-9A0E-070454F0ADD0}"/>
              </a:ext>
            </a:extLst>
          </p:cNvPr>
          <p:cNvSpPr/>
          <p:nvPr/>
        </p:nvSpPr>
        <p:spPr>
          <a:xfrm>
            <a:off x="844865" y="1501606"/>
            <a:ext cx="1042651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F9A76A7-739A-4E57-B042-5FA87D2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61" y="0"/>
            <a:ext cx="9507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A9859-5FAD-4D9C-93BF-30EBD02F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" y="0"/>
            <a:ext cx="10079266" cy="9260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Client's application architecture </a:t>
            </a: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CDCC95E3-2DF0-4DAE-A8FD-6EA42A6E040F}"/>
              </a:ext>
            </a:extLst>
          </p:cNvPr>
          <p:cNvSpPr/>
          <p:nvPr/>
        </p:nvSpPr>
        <p:spPr>
          <a:xfrm>
            <a:off x="1147156" y="1389639"/>
            <a:ext cx="1027973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C34C01-335F-49CA-8EC9-A1349B52C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684" y="971786"/>
            <a:ext cx="7052815" cy="5253359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F2649ED2-D625-4A8A-9D91-7BE5675C3267}"/>
              </a:ext>
            </a:extLst>
          </p:cNvPr>
          <p:cNvSpPr/>
          <p:nvPr/>
        </p:nvSpPr>
        <p:spPr>
          <a:xfrm>
            <a:off x="0" y="6473721"/>
            <a:ext cx="10040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More information: 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https://dotnet.microsoft.com/apps/aspnet/mvc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https://www.electronjs.org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https://jquery.com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55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A25234-1C36-42CB-A9F3-775FEB7E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4" y="194084"/>
            <a:ext cx="10058400" cy="675432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Electron.NET and </a:t>
            </a:r>
            <a:r>
              <a:rPr lang="en-US" dirty="0" err="1"/>
              <a:t>Electron.CLI</a:t>
            </a:r>
            <a:r>
              <a:rPr lang="en-US" dirty="0"/>
              <a:t> architecture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2A7C596-FEC8-4A3C-8C9F-B639F934A8C8}"/>
              </a:ext>
            </a:extLst>
          </p:cNvPr>
          <p:cNvSpPr/>
          <p:nvPr/>
        </p:nvSpPr>
        <p:spPr>
          <a:xfrm>
            <a:off x="1147156" y="1389639"/>
            <a:ext cx="1027973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50F1FDF-C8D9-4AE2-A9CE-AD4B57C3F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26" y="869516"/>
            <a:ext cx="8597926" cy="443956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6C0FF3F2-DBE3-4A47-9E08-DB2A29FEB919}"/>
              </a:ext>
            </a:extLst>
          </p:cNvPr>
          <p:cNvSpPr/>
          <p:nvPr/>
        </p:nvSpPr>
        <p:spPr>
          <a:xfrm>
            <a:off x="162974" y="5338181"/>
            <a:ext cx="38497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More information:</a:t>
            </a:r>
          </a:p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https://github.com/ElectronNET/Electron.NET</a:t>
            </a:r>
            <a:br>
              <a:rPr lang="en-US" sz="1400" dirty="0"/>
            </a:b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https://www.nuget.org/packages/ElectronNET.API</a:t>
            </a:r>
            <a:endParaRPr lang="en-US" sz="1400" dirty="0"/>
          </a:p>
          <a:p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https://www.nuget.org/packages/ElectronNET.CLI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88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A9859-5FAD-4D9C-93BF-30EBD02F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" y="0"/>
            <a:ext cx="10079266" cy="9260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Server-side application architecture </a:t>
            </a: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CDCC95E3-2DF0-4DAE-A8FD-6EA42A6E040F}"/>
              </a:ext>
            </a:extLst>
          </p:cNvPr>
          <p:cNvSpPr/>
          <p:nvPr/>
        </p:nvSpPr>
        <p:spPr>
          <a:xfrm>
            <a:off x="1147156" y="1389639"/>
            <a:ext cx="1027973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FCC3DB6-03AC-4C44-9C09-2C281AB6B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6773" y="926066"/>
            <a:ext cx="9531927" cy="5247373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DDCC4EBF-109B-4F97-9A2C-92F632083131}"/>
              </a:ext>
            </a:extLst>
          </p:cNvPr>
          <p:cNvSpPr/>
          <p:nvPr/>
        </p:nvSpPr>
        <p:spPr>
          <a:xfrm>
            <a:off x="70574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More information: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https://spring.io/projects/spring-boot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https://www.geeksforgeeks.org/rest-api-introduction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			and </a:t>
            </a:r>
            <a:r>
              <a:rPr lang="en-US" sz="1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D64F5CE6-32A0-4E57-9CED-FFE8D0A26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30" y="2489732"/>
            <a:ext cx="1965067" cy="59963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ED50A19-0D62-4354-B29E-BC946F9F44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17" y="3274901"/>
            <a:ext cx="2009978" cy="30819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49E119-71E4-4BB8-A168-928C83B38A82}"/>
              </a:ext>
            </a:extLst>
          </p:cNvPr>
          <p:cNvSpPr txBox="1"/>
          <p:nvPr/>
        </p:nvSpPr>
        <p:spPr>
          <a:xfrm>
            <a:off x="1778584" y="2168455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REST Api</a:t>
            </a:r>
            <a:endParaRPr lang="en-US" sz="11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0E838D8-0574-4674-B664-600B16EEE5FE}"/>
              </a:ext>
            </a:extLst>
          </p:cNvPr>
          <p:cNvSpPr txBox="1"/>
          <p:nvPr/>
        </p:nvSpPr>
        <p:spPr>
          <a:xfrm>
            <a:off x="4081549" y="2168455"/>
            <a:ext cx="1442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Heartbeat TCP  server </a:t>
            </a:r>
            <a:endParaRPr lang="en-US" sz="105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49080E2-4F98-41A0-8961-10DD457BF258}"/>
              </a:ext>
            </a:extLst>
          </p:cNvPr>
          <p:cNvSpPr txBox="1"/>
          <p:nvPr/>
        </p:nvSpPr>
        <p:spPr>
          <a:xfrm>
            <a:off x="9311599" y="2184028"/>
            <a:ext cx="1645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Content </a:t>
            </a:r>
            <a:r>
              <a:rPr lang="pl-PL" sz="1050" dirty="0"/>
              <a:t>D</a:t>
            </a:r>
            <a:r>
              <a:rPr lang="en-US" sz="1050" dirty="0"/>
              <a:t>elivery </a:t>
            </a:r>
            <a:r>
              <a:rPr lang="pl-PL" sz="1050" dirty="0"/>
              <a:t>N</a:t>
            </a:r>
            <a:r>
              <a:rPr lang="en-US" sz="1050" dirty="0"/>
              <a:t>etwork</a:t>
            </a:r>
          </a:p>
        </p:txBody>
      </p:sp>
    </p:spTree>
    <p:extLst>
      <p:ext uri="{BB962C8B-B14F-4D97-AF65-F5344CB8AC3E}">
        <p14:creationId xmlns:p14="http://schemas.microsoft.com/office/powerpoint/2010/main" val="170836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CE2AB2-EF9C-48BF-90EA-8CBF9363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en-US" sz="4000" dirty="0"/>
              <a:t>Presentation of some application possibilities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34A16F-C4E6-45D0-8C0C-9CB6942A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User sends a message with an attachment to another user</a:t>
            </a:r>
          </a:p>
          <a:p>
            <a:br>
              <a:rPr lang="en-US" dirty="0"/>
            </a:br>
            <a:r>
              <a:rPr lang="en-US" dirty="0"/>
              <a:t>&gt; User receives a message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352437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60">
            <a:extLst>
              <a:ext uri="{FF2B5EF4-FFF2-40B4-BE49-F238E27FC236}">
                <a16:creationId xmlns:a16="http://schemas.microsoft.com/office/drawing/2014/main" id="{CDCC95E3-2DF0-4DAE-A8FD-6EA42A6E040F}"/>
              </a:ext>
            </a:extLst>
          </p:cNvPr>
          <p:cNvSpPr/>
          <p:nvPr/>
        </p:nvSpPr>
        <p:spPr>
          <a:xfrm>
            <a:off x="1338348" y="1397952"/>
            <a:ext cx="1027973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8B7948F-0E1A-4DC7-B46A-89993098B4CD}"/>
              </a:ext>
            </a:extLst>
          </p:cNvPr>
          <p:cNvSpPr/>
          <p:nvPr/>
        </p:nvSpPr>
        <p:spPr>
          <a:xfrm>
            <a:off x="-72044" y="6005974"/>
            <a:ext cx="12690764" cy="943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FB020152-1F47-48A0-B320-33E8B5AD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72" y="0"/>
            <a:ext cx="9078855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5F9623A-BE76-4F15-8835-922D20AE2FB5}"/>
              </a:ext>
            </a:extLst>
          </p:cNvPr>
          <p:cNvSpPr txBox="1"/>
          <p:nvPr/>
        </p:nvSpPr>
        <p:spPr>
          <a:xfrm>
            <a:off x="4491644" y="0"/>
            <a:ext cx="602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User sends a message with an attachment to another user</a:t>
            </a:r>
          </a:p>
        </p:txBody>
      </p:sp>
    </p:spTree>
    <p:extLst>
      <p:ext uri="{BB962C8B-B14F-4D97-AF65-F5344CB8AC3E}">
        <p14:creationId xmlns:p14="http://schemas.microsoft.com/office/powerpoint/2010/main" val="50494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60">
            <a:extLst>
              <a:ext uri="{FF2B5EF4-FFF2-40B4-BE49-F238E27FC236}">
                <a16:creationId xmlns:a16="http://schemas.microsoft.com/office/drawing/2014/main" id="{CDCC95E3-2DF0-4DAE-A8FD-6EA42A6E040F}"/>
              </a:ext>
            </a:extLst>
          </p:cNvPr>
          <p:cNvSpPr/>
          <p:nvPr/>
        </p:nvSpPr>
        <p:spPr>
          <a:xfrm>
            <a:off x="1147156" y="1389639"/>
            <a:ext cx="1027973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E6A7E40-28B6-4587-B888-9876C7240D5A}"/>
              </a:ext>
            </a:extLst>
          </p:cNvPr>
          <p:cNvSpPr/>
          <p:nvPr/>
        </p:nvSpPr>
        <p:spPr>
          <a:xfrm>
            <a:off x="-138546" y="6101405"/>
            <a:ext cx="12690764" cy="943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tekst, mapa&#10;&#10;Opis wygenerowany automatycznie">
            <a:extLst>
              <a:ext uri="{FF2B5EF4-FFF2-40B4-BE49-F238E27FC236}">
                <a16:creationId xmlns:a16="http://schemas.microsoft.com/office/drawing/2014/main" id="{7838FDA9-AF2F-43F9-9518-44A01BD8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7" y="0"/>
            <a:ext cx="8163926" cy="685800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CA40D96-EDCE-472E-B8DD-0238BECA9177}"/>
              </a:ext>
            </a:extLst>
          </p:cNvPr>
          <p:cNvSpPr/>
          <p:nvPr/>
        </p:nvSpPr>
        <p:spPr>
          <a:xfrm>
            <a:off x="1535144" y="201669"/>
            <a:ext cx="435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User receives a message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428713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240</Words>
  <Application>Microsoft Office PowerPoint</Application>
  <PresentationFormat>Panoramiczny</PresentationFormat>
  <Paragraphs>25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Retrospekcja</vt:lpstr>
      <vt:lpstr>Talker</vt:lpstr>
      <vt:lpstr>Prezentacja programu PowerPoint</vt:lpstr>
      <vt:lpstr>Prezentacja programu PowerPoint</vt:lpstr>
      <vt:lpstr>Client's application architecture </vt:lpstr>
      <vt:lpstr>Electron.NET and Electron.CLI architecture </vt:lpstr>
      <vt:lpstr>Server-side application architecture </vt:lpstr>
      <vt:lpstr>Presentation of some application possibilities</vt:lpstr>
      <vt:lpstr>Prezentacja programu PowerPoint</vt:lpstr>
      <vt:lpstr>Prezentacja programu PowerPoint</vt:lpstr>
      <vt:lpstr>Full diagram – client’s app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Talker</dc:title>
  <dc:creator>Amadeusz Drożdż</dc:creator>
  <cp:lastModifiedBy>Amadeusz Drożdż</cp:lastModifiedBy>
  <cp:revision>4</cp:revision>
  <dcterms:created xsi:type="dcterms:W3CDTF">2020-05-23T18:43:59Z</dcterms:created>
  <dcterms:modified xsi:type="dcterms:W3CDTF">2020-06-17T21:49:30Z</dcterms:modified>
</cp:coreProperties>
</file>