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53ED0A-6266-CEE4-A3B4-52C20A6A2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809D9A-AEB2-28CC-2541-5F46892FA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4923CE-B19D-E1AD-5FB8-4967553E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FD9A-3552-4A13-9BE4-223C10E91602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62A0C7-F870-89F2-92BB-B1848CE5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C1DF80-702F-362F-4C64-4AA93628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2F16-F371-4356-9CC0-AB38CACD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23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A0DE0C-8B1B-97CD-5653-1654A698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89E24A-E390-C0DA-178D-88CFD5604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A8BDEA-006B-F07C-BB7F-3BBFEDFE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FD9A-3552-4A13-9BE4-223C10E91602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D76486-5904-BFE3-5DB6-F52E772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74064F-6FC2-C422-93C2-5392ADCA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2F16-F371-4356-9CC0-AB38CACD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4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3BF66C5-0E41-7570-9D74-00603C629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8EF01C-CBF0-8B2A-B914-1B8FB16F9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2BAE1E-13DD-7E7F-D9AA-8EC78495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FD9A-3552-4A13-9BE4-223C10E91602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968022-D67E-C154-C20B-8891CC92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A31E90-407A-38F3-C273-66577557D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2F16-F371-4356-9CC0-AB38CACD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4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118FFE-A91E-E866-C31C-7F7A2B543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379250-2736-E38A-08AC-B36C96208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EEB4EE-CEE3-C494-3CC0-0AEF8473C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FD9A-3552-4A13-9BE4-223C10E91602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7F5EBB-A194-1184-52BE-33745A68A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D63D0A-EDD7-51DD-41F6-157ABD58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2F16-F371-4356-9CC0-AB38CACD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5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476B46-38A1-AC14-9121-7BC5C68E7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7EE14A-6D7C-27E5-219B-F937FBB73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F0130A-CA22-84F0-3D70-3A6635C7A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FD9A-3552-4A13-9BE4-223C10E91602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A6091C-06C1-A42E-2E30-288629675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D8609E-E63C-E7B4-9774-73C1F8610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2F16-F371-4356-9CC0-AB38CACD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1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43CA56-8D35-378E-F9E7-56EA700C0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CB7140-B988-B587-DEB9-348BBE4D2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E8D5AF-BEA2-02DA-4C23-0A457E2F8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00DC18-1E12-C9CE-81FD-06E81792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FD9A-3552-4A13-9BE4-223C10E91602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87F388-BB00-9521-9A36-0299A229B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6E4186-CFA3-1777-7A65-1C3BD6AFD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2F16-F371-4356-9CC0-AB38CACD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6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AB927-E8F8-5870-010F-873F1259A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29FA53-CAD3-ACEB-F0B3-ABF4D8512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77F14E-A143-89B7-1F51-3B91AD3DF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38AAC54-FDA9-01B0-F974-4D2824B57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3A5E891-8E61-56E0-42D2-3C4BACB0E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55D0950-3B40-E587-25F5-FED272B18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FD9A-3552-4A13-9BE4-223C10E91602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3CE6880-A0E1-F4E0-1FC1-9AE0031F1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62B2704-4516-9438-BF11-970ED565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2F16-F371-4356-9CC0-AB38CACD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73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0ADFF-FC46-9973-ADEE-DCB9B11C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F1F6AAE-C19F-7382-0878-2CD0D9DC2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FD9A-3552-4A13-9BE4-223C10E91602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69DFE21-44D5-8697-4AC4-4A0185F12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0C9450-6750-21A2-8832-BDE023D8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2F16-F371-4356-9CC0-AB38CACD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1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10675C0-D694-5DEE-C4AA-37596D00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FD9A-3552-4A13-9BE4-223C10E91602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7B40517-7A74-C9C3-063C-99A125A4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7A3313-D495-251E-0EF7-C390C0FD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2F16-F371-4356-9CC0-AB38CACD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2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85CD57-D3BC-FDBB-FB45-A78E015E1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194DB2-C26D-3B22-1AFF-2CF5F30DA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51B738-B036-757D-331F-05E9DA870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4D5A86-16C5-785E-73CE-7C7E4C276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FD9A-3552-4A13-9BE4-223C10E91602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680E37-C433-B0D3-1902-9502815EB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D6FB97-628B-E77B-94FC-D136EED28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2F16-F371-4356-9CC0-AB38CACD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1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150A31-0B0A-6865-8E50-26CE023C2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BBD4870-DA39-3DC6-BA37-364DE4BFC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1602888-8510-4682-7CFE-7DE10A31C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5C5F7E-7AC5-908E-D902-4CAF2745F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FD9A-3552-4A13-9BE4-223C10E91602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730F74-5277-7699-A76B-F0B1BF6CD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E62081-81D5-0E04-9BC4-CB26B800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2F16-F371-4356-9CC0-AB38CACD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6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5FE51-4859-0B7F-F2CA-6D0034F3B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F69BF9-CBC0-7750-A25E-DE0301096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1F35B4-3F43-F77F-C51B-4BF3B7A40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EFD9A-3552-4A13-9BE4-223C10E91602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434267-262F-5259-E775-1DCF5F0D0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207DEA-90E6-0F32-74C6-066FCF57F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82F16-F371-4356-9CC0-AB38CACDA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9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8DF4F6-53B5-54D1-293E-AA2997C21C82}"/>
              </a:ext>
            </a:extLst>
          </p:cNvPr>
          <p:cNvSpPr txBox="1"/>
          <p:nvPr/>
        </p:nvSpPr>
        <p:spPr>
          <a:xfrm>
            <a:off x="3207894" y="2008682"/>
            <a:ext cx="809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Ultra Bold" panose="020B0A02020104020203" pitchFamily="34" charset="0"/>
              </a:rPr>
              <a:t>2x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CAD88B-9C2E-B224-9BAF-D0330C589524}"/>
              </a:ext>
            </a:extLst>
          </p:cNvPr>
          <p:cNvSpPr txBox="1"/>
          <p:nvPr/>
        </p:nvSpPr>
        <p:spPr>
          <a:xfrm>
            <a:off x="3207893" y="2531902"/>
            <a:ext cx="809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Gill Sans Ultra Bold" panose="020B0A02020104020203" pitchFamily="34" charset="0"/>
              </a:rPr>
              <a:t>3x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3FF2F2-D70E-0DD2-E578-BA547009C529}"/>
              </a:ext>
            </a:extLst>
          </p:cNvPr>
          <p:cNvSpPr txBox="1"/>
          <p:nvPr/>
        </p:nvSpPr>
        <p:spPr>
          <a:xfrm>
            <a:off x="3207893" y="3055122"/>
            <a:ext cx="809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Gill Sans Ultra Bold" panose="020B0A02020104020203" pitchFamily="34" charset="0"/>
              </a:rPr>
              <a:t>5x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4813FE-F373-6C55-B4D8-3357695C6068}"/>
              </a:ext>
            </a:extLst>
          </p:cNvPr>
          <p:cNvSpPr txBox="1"/>
          <p:nvPr/>
        </p:nvSpPr>
        <p:spPr>
          <a:xfrm>
            <a:off x="3207893" y="3578342"/>
            <a:ext cx="809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Gill Sans Ultra Bold" panose="020B0A02020104020203" pitchFamily="34" charset="0"/>
              </a:rPr>
              <a:t>7x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0ACA08-8CDE-7C9C-2EA6-3EBD6C6B14D9}"/>
              </a:ext>
            </a:extLst>
          </p:cNvPr>
          <p:cNvSpPr txBox="1"/>
          <p:nvPr/>
        </p:nvSpPr>
        <p:spPr>
          <a:xfrm>
            <a:off x="3207893" y="4101562"/>
            <a:ext cx="809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Gill Sans Ultra Bold" panose="020B0A02020104020203" pitchFamily="34" charset="0"/>
              </a:rPr>
              <a:t>9x</a:t>
            </a:r>
            <a:endParaRPr lang="en-US" dirty="0">
              <a:solidFill>
                <a:srgbClr val="FF0000"/>
              </a:solidFill>
              <a:latin typeface="Gill Sans Ultra Bold" panose="020B0A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0684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</Words>
  <Application>Microsoft Office PowerPoint</Application>
  <PresentationFormat>Широкоэкранный</PresentationFormat>
  <Paragraphs>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Ultra Bold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Дроздов Д.С.</dc:creator>
  <cp:lastModifiedBy>Дроздов Д.С.</cp:lastModifiedBy>
  <cp:revision>1</cp:revision>
  <dcterms:created xsi:type="dcterms:W3CDTF">2023-10-18T10:37:15Z</dcterms:created>
  <dcterms:modified xsi:type="dcterms:W3CDTF">2023-10-18T10:43:51Z</dcterms:modified>
</cp:coreProperties>
</file>