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AC2"/>
    <a:srgbClr val="F8B6FA"/>
    <a:srgbClr val="CC0000"/>
    <a:srgbClr val="0000CC"/>
    <a:srgbClr val="397F8B"/>
    <a:srgbClr val="224B52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200" d="100"/>
          <a:sy n="200" d="100"/>
        </p:scale>
        <p:origin x="-5538" y="-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3ED0A-6266-CEE4-A3B4-52C20A6A2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809D9A-AEB2-28CC-2541-5F46892FA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4923CE-B19D-E1AD-5FB8-4967553E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62A0C7-F870-89F2-92BB-B1848CE5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C1DF80-702F-362F-4C64-4AA93628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0DE0C-8B1B-97CD-5653-1654A698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89E24A-E390-C0DA-178D-88CFD5604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A8BDEA-006B-F07C-BB7F-3BBFEDFE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D76486-5904-BFE3-5DB6-F52E772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74064F-6FC2-C422-93C2-5392ADC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BF66C5-0E41-7570-9D74-00603C629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8EF01C-CBF0-8B2A-B914-1B8FB16F9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2BAE1E-13DD-7E7F-D9AA-8EC78495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968022-D67E-C154-C20B-8891CC92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A31E90-407A-38F3-C273-66577557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4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18FFE-A91E-E866-C31C-7F7A2B54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379250-2736-E38A-08AC-B36C9620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EEB4EE-CEE3-C494-3CC0-0AEF8473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7F5EBB-A194-1184-52BE-33745A68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D63D0A-EDD7-51DD-41F6-157ABD58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5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76B46-38A1-AC14-9121-7BC5C68E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EE14A-6D7C-27E5-219B-F937FBB7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F0130A-CA22-84F0-3D70-3A6635C7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A6091C-06C1-A42E-2E30-28862967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D8609E-E63C-E7B4-9774-73C1F861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1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3CA56-8D35-378E-F9E7-56EA700C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B7140-B988-B587-DEB9-348BBE4D2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E8D5AF-BEA2-02DA-4C23-0A457E2F8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00DC18-1E12-C9CE-81FD-06E81792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87F388-BB00-9521-9A36-0299A229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6E4186-CFA3-1777-7A65-1C3BD6AF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AB927-E8F8-5870-010F-873F1259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29FA53-CAD3-ACEB-F0B3-ABF4D851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7F14E-A143-89B7-1F51-3B91AD3DF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8AAC54-FDA9-01B0-F974-4D2824B5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A5E891-8E61-56E0-42D2-3C4BACB0E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5D0950-3B40-E587-25F5-FED272B1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CE6880-A0E1-F4E0-1FC1-9AE0031F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2B2704-4516-9438-BF11-970ED565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0ADFF-FC46-9973-ADEE-DCB9B11C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1F6AAE-C19F-7382-0878-2CD0D9DC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9DFE21-44D5-8697-4AC4-4A0185F1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0C9450-6750-21A2-8832-BDE023D8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0675C0-D694-5DEE-C4AA-37596D00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7B40517-7A74-C9C3-063C-99A125A4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7A3313-D495-251E-0EF7-C390C0FD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5CD57-D3BC-FDBB-FB45-A78E015E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194DB2-C26D-3B22-1AFF-2CF5F30D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51B738-B036-757D-331F-05E9DA87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4D5A86-16C5-785E-73CE-7C7E4C27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680E37-C433-B0D3-1902-9502815E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D6FB97-628B-E77B-94FC-D136EED2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50A31-0B0A-6865-8E50-26CE023C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BBD4870-DA39-3DC6-BA37-364DE4BFC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602888-8510-4682-7CFE-7DE10A31C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5C5F7E-7AC5-908E-D902-4CAF2745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730F74-5277-7699-A76B-F0B1BF6C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E62081-81D5-0E04-9BC4-CB26B800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5FE51-4859-0B7F-F2CA-6D0034F3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F69BF9-CBC0-7750-A25E-DE0301096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1F35B4-3F43-F77F-C51B-4BF3B7A4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FD9A-3552-4A13-9BE4-223C10E9160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434267-262F-5259-E775-1DCF5F0D0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207DEA-90E6-0F32-74C6-066FCF57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9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DF4F6-53B5-54D1-293E-AA2997C21C82}"/>
              </a:ext>
            </a:extLst>
          </p:cNvPr>
          <p:cNvSpPr txBox="1"/>
          <p:nvPr/>
        </p:nvSpPr>
        <p:spPr>
          <a:xfrm>
            <a:off x="3207894" y="2008682"/>
            <a:ext cx="80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Ultra Bold" panose="020B0A02020104020203" pitchFamily="34" charset="0"/>
              </a:rPr>
              <a:t>2x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AD88B-9C2E-B224-9BAF-D0330C589524}"/>
              </a:ext>
            </a:extLst>
          </p:cNvPr>
          <p:cNvSpPr txBox="1"/>
          <p:nvPr/>
        </p:nvSpPr>
        <p:spPr>
          <a:xfrm>
            <a:off x="3207893" y="2531902"/>
            <a:ext cx="80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Gill Sans Ultra Bold" panose="020B0A02020104020203" pitchFamily="34" charset="0"/>
              </a:rPr>
              <a:t>3x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FF2F2-D70E-0DD2-E578-BA547009C529}"/>
              </a:ext>
            </a:extLst>
          </p:cNvPr>
          <p:cNvSpPr txBox="1"/>
          <p:nvPr/>
        </p:nvSpPr>
        <p:spPr>
          <a:xfrm>
            <a:off x="3207893" y="3055122"/>
            <a:ext cx="80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Ultra Bold" panose="020B0A02020104020203" pitchFamily="34" charset="0"/>
              </a:rPr>
              <a:t>5x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813FE-F373-6C55-B4D8-3357695C6068}"/>
              </a:ext>
            </a:extLst>
          </p:cNvPr>
          <p:cNvSpPr txBox="1"/>
          <p:nvPr/>
        </p:nvSpPr>
        <p:spPr>
          <a:xfrm>
            <a:off x="3207893" y="3578342"/>
            <a:ext cx="80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ill Sans Ultra Bold" panose="020B0A02020104020203" pitchFamily="34" charset="0"/>
              </a:rPr>
              <a:t>7x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ACA08-8CDE-7C9C-2EA6-3EBD6C6B14D9}"/>
              </a:ext>
            </a:extLst>
          </p:cNvPr>
          <p:cNvSpPr txBox="1"/>
          <p:nvPr/>
        </p:nvSpPr>
        <p:spPr>
          <a:xfrm>
            <a:off x="3207893" y="4101562"/>
            <a:ext cx="80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 Ultra Bold" panose="020B0A02020104020203" pitchFamily="34" charset="0"/>
              </a:rPr>
              <a:t>9x</a:t>
            </a:r>
            <a:endParaRPr lang="en-US" dirty="0">
              <a:solidFill>
                <a:srgbClr val="FF000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" name="Сердце 1">
            <a:extLst>
              <a:ext uri="{FF2B5EF4-FFF2-40B4-BE49-F238E27FC236}">
                <a16:creationId xmlns:a16="http://schemas.microsoft.com/office/drawing/2014/main" id="{504842CF-DE2A-5D2E-1FBF-7D4DE0CE5208}"/>
              </a:ext>
            </a:extLst>
          </p:cNvPr>
          <p:cNvSpPr/>
          <p:nvPr/>
        </p:nvSpPr>
        <p:spPr>
          <a:xfrm>
            <a:off x="6858000" y="1337095"/>
            <a:ext cx="327992" cy="284672"/>
          </a:xfrm>
          <a:prstGeom prst="hear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Сердце 2">
            <a:extLst>
              <a:ext uri="{FF2B5EF4-FFF2-40B4-BE49-F238E27FC236}">
                <a16:creationId xmlns:a16="http://schemas.microsoft.com/office/drawing/2014/main" id="{98B35470-EBC6-A92A-CE73-19DE5A6E336E}"/>
              </a:ext>
            </a:extLst>
          </p:cNvPr>
          <p:cNvSpPr/>
          <p:nvPr/>
        </p:nvSpPr>
        <p:spPr>
          <a:xfrm>
            <a:off x="7349706" y="1337095"/>
            <a:ext cx="327992" cy="284672"/>
          </a:xfrm>
          <a:prstGeom prst="hear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4F0E1A9-B529-3717-B974-9617E4F23E4E}"/>
              </a:ext>
            </a:extLst>
          </p:cNvPr>
          <p:cNvGrpSpPr/>
          <p:nvPr/>
        </p:nvGrpSpPr>
        <p:grpSpPr>
          <a:xfrm>
            <a:off x="5374257" y="2293473"/>
            <a:ext cx="1365853" cy="881047"/>
            <a:chOff x="5374257" y="2293473"/>
            <a:chExt cx="1365853" cy="8810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Прямоугольник 8">
                  <a:extLst>
                    <a:ext uri="{FF2B5EF4-FFF2-40B4-BE49-F238E27FC236}">
                      <a16:creationId xmlns:a16="http://schemas.microsoft.com/office/drawing/2014/main" id="{C92DD38E-C7DB-2410-6B7E-8E3ADDAA8853}"/>
                    </a:ext>
                  </a:extLst>
                </p:cNvPr>
                <p:cNvSpPr/>
                <p:nvPr/>
              </p:nvSpPr>
              <p:spPr>
                <a:xfrm>
                  <a:off x="5374257" y="2769079"/>
                  <a:ext cx="405441" cy="405441"/>
                </a:xfrm>
                <a:prstGeom prst="rect">
                  <a:avLst/>
                </a:prstGeom>
                <a:solidFill>
                  <a:srgbClr val="C05AC2"/>
                </a:solidFill>
                <a:ln>
                  <a:solidFill>
                    <a:srgbClr val="F8B6F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" name="Прямоугольник 8">
                  <a:extLst>
                    <a:ext uri="{FF2B5EF4-FFF2-40B4-BE49-F238E27FC236}">
                      <a16:creationId xmlns:a16="http://schemas.microsoft.com/office/drawing/2014/main" id="{C92DD38E-C7DB-2410-6B7E-8E3ADDAA88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257" y="2769079"/>
                  <a:ext cx="405441" cy="4054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F8B6FA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Прямоугольник 9">
                  <a:extLst>
                    <a:ext uri="{FF2B5EF4-FFF2-40B4-BE49-F238E27FC236}">
                      <a16:creationId xmlns:a16="http://schemas.microsoft.com/office/drawing/2014/main" id="{24D4B850-85BA-5736-AFBB-57FEB9B171B7}"/>
                    </a:ext>
                  </a:extLst>
                </p:cNvPr>
                <p:cNvSpPr/>
                <p:nvPr/>
              </p:nvSpPr>
              <p:spPr>
                <a:xfrm>
                  <a:off x="5854463" y="2769078"/>
                  <a:ext cx="405441" cy="405441"/>
                </a:xfrm>
                <a:prstGeom prst="rect">
                  <a:avLst/>
                </a:prstGeom>
                <a:solidFill>
                  <a:srgbClr val="C05AC2"/>
                </a:solidFill>
                <a:ln>
                  <a:solidFill>
                    <a:srgbClr val="F8B6F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↓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" name="Прямоугольник 9">
                  <a:extLst>
                    <a:ext uri="{FF2B5EF4-FFF2-40B4-BE49-F238E27FC236}">
                      <a16:creationId xmlns:a16="http://schemas.microsoft.com/office/drawing/2014/main" id="{24D4B850-85BA-5736-AFBB-57FEB9B171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4463" y="2769078"/>
                  <a:ext cx="405441" cy="4054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F8B6FA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Прямоугольник 10">
                  <a:extLst>
                    <a:ext uri="{FF2B5EF4-FFF2-40B4-BE49-F238E27FC236}">
                      <a16:creationId xmlns:a16="http://schemas.microsoft.com/office/drawing/2014/main" id="{4A33A6CB-DAC9-31F7-B792-7CAC4429FC7F}"/>
                    </a:ext>
                  </a:extLst>
                </p:cNvPr>
                <p:cNvSpPr/>
                <p:nvPr/>
              </p:nvSpPr>
              <p:spPr>
                <a:xfrm>
                  <a:off x="6334669" y="2769077"/>
                  <a:ext cx="405441" cy="405441"/>
                </a:xfrm>
                <a:prstGeom prst="rect">
                  <a:avLst/>
                </a:prstGeom>
                <a:solidFill>
                  <a:srgbClr val="C05AC2"/>
                </a:solidFill>
                <a:ln>
                  <a:solidFill>
                    <a:srgbClr val="F8B6F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" name="Прямоугольник 10">
                  <a:extLst>
                    <a:ext uri="{FF2B5EF4-FFF2-40B4-BE49-F238E27FC236}">
                      <a16:creationId xmlns:a16="http://schemas.microsoft.com/office/drawing/2014/main" id="{4A33A6CB-DAC9-31F7-B792-7CAC4429FC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4669" y="2769077"/>
                  <a:ext cx="405441" cy="4054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8B6FA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Прямоугольник 11">
                  <a:extLst>
                    <a:ext uri="{FF2B5EF4-FFF2-40B4-BE49-F238E27FC236}">
                      <a16:creationId xmlns:a16="http://schemas.microsoft.com/office/drawing/2014/main" id="{6919F7A3-9014-842C-1F79-5CCEA38DDDD1}"/>
                    </a:ext>
                  </a:extLst>
                </p:cNvPr>
                <p:cNvSpPr/>
                <p:nvPr/>
              </p:nvSpPr>
              <p:spPr>
                <a:xfrm>
                  <a:off x="5854462" y="2293473"/>
                  <a:ext cx="405441" cy="405441"/>
                </a:xfrm>
                <a:prstGeom prst="rect">
                  <a:avLst/>
                </a:prstGeom>
                <a:solidFill>
                  <a:srgbClr val="C05AC2"/>
                </a:solidFill>
                <a:ln>
                  <a:solidFill>
                    <a:srgbClr val="F8B6F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" name="Прямоугольник 11">
                  <a:extLst>
                    <a:ext uri="{FF2B5EF4-FFF2-40B4-BE49-F238E27FC236}">
                      <a16:creationId xmlns:a16="http://schemas.microsoft.com/office/drawing/2014/main" id="{6919F7A3-9014-842C-1F79-5CCEA38DDD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4462" y="2293473"/>
                  <a:ext cx="405441" cy="4054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8B6FA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D390F1B3-7E45-162B-FBFE-EBDC176B7A3A}"/>
              </a:ext>
            </a:extLst>
          </p:cNvPr>
          <p:cNvGrpSpPr/>
          <p:nvPr/>
        </p:nvGrpSpPr>
        <p:grpSpPr>
          <a:xfrm>
            <a:off x="7349706" y="1807057"/>
            <a:ext cx="3674826" cy="1924040"/>
            <a:chOff x="6642653" y="3316732"/>
            <a:chExt cx="3674826" cy="1924040"/>
          </a:xfrm>
        </p:grpSpPr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5A191B83-8FC2-8A81-67A5-28912F191200}"/>
                </a:ext>
              </a:extLst>
            </p:cNvPr>
            <p:cNvGrpSpPr/>
            <p:nvPr/>
          </p:nvGrpSpPr>
          <p:grpSpPr>
            <a:xfrm>
              <a:off x="6642653" y="3316732"/>
              <a:ext cx="3674826" cy="1924040"/>
              <a:chOff x="7259873" y="3174518"/>
              <a:chExt cx="3674826" cy="1924040"/>
            </a:xfrm>
          </p:grpSpPr>
          <p:sp>
            <p:nvSpPr>
              <p:cNvPr id="25" name="Прямоугольник: скругленные углы 24">
                <a:extLst>
                  <a:ext uri="{FF2B5EF4-FFF2-40B4-BE49-F238E27FC236}">
                    <a16:creationId xmlns:a16="http://schemas.microsoft.com/office/drawing/2014/main" id="{3C1E2B4A-5FC0-1D99-7B23-C8787908D5C2}"/>
                  </a:ext>
                </a:extLst>
              </p:cNvPr>
              <p:cNvSpPr/>
              <p:nvPr/>
            </p:nvSpPr>
            <p:spPr>
              <a:xfrm>
                <a:off x="7363992" y="3316732"/>
                <a:ext cx="3504032" cy="1631506"/>
              </a:xfrm>
              <a:prstGeom prst="roundRect">
                <a:avLst>
                  <a:gd name="adj" fmla="val 995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Рисунок 14" descr="Изображение выглядит как снимок экрана, Мобильный телефон, гаджет, Портативное устройство связи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406387A3-D0D1-DDAE-59B0-E392DAB16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rgbClr val="C05AC2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LineDraw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8135266" y="2299125"/>
                <a:ext cx="1924040" cy="3674826"/>
              </a:xfrm>
              <a:prstGeom prst="rect">
                <a:avLst/>
              </a:prstGeom>
            </p:spPr>
          </p:pic>
        </p:grpSp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7D629BD1-B8E1-D9C5-38EF-8F5082C7F81D}"/>
                </a:ext>
              </a:extLst>
            </p:cNvPr>
            <p:cNvGrpSpPr/>
            <p:nvPr/>
          </p:nvGrpSpPr>
          <p:grpSpPr>
            <a:xfrm>
              <a:off x="6882487" y="3766551"/>
              <a:ext cx="3026553" cy="1193541"/>
              <a:chOff x="6882487" y="3766551"/>
              <a:chExt cx="3026553" cy="1193541"/>
            </a:xfrm>
          </p:grpSpPr>
          <p:pic>
            <p:nvPicPr>
              <p:cNvPr id="28" name="Рисунок 27" descr="Изображение выглядит как космический корабль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59DA5FE9-6BA3-D259-D04C-F3DF16DA0B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920590" y="3799560"/>
                <a:ext cx="858231" cy="792213"/>
              </a:xfrm>
              <a:prstGeom prst="rect">
                <a:avLst/>
              </a:prstGeom>
            </p:spPr>
          </p:pic>
          <p:sp>
            <p:nvSpPr>
              <p:cNvPr id="29" name="Овал 28">
                <a:extLst>
                  <a:ext uri="{FF2B5EF4-FFF2-40B4-BE49-F238E27FC236}">
                    <a16:creationId xmlns:a16="http://schemas.microsoft.com/office/drawing/2014/main" id="{BE4C7EBE-5A7D-3665-1E36-CBA818C1E095}"/>
                  </a:ext>
                </a:extLst>
              </p:cNvPr>
              <p:cNvSpPr/>
              <p:nvPr/>
            </p:nvSpPr>
            <p:spPr>
              <a:xfrm>
                <a:off x="6882487" y="3794084"/>
                <a:ext cx="896332" cy="896332"/>
              </a:xfrm>
              <a:prstGeom prst="ellipse">
                <a:avLst/>
              </a:prstGeom>
              <a:noFill/>
              <a:ln>
                <a:solidFill>
                  <a:srgbClr val="C05AC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D6C91D-CA92-319B-C68B-154F31805D84}"/>
                  </a:ext>
                </a:extLst>
              </p:cNvPr>
              <p:cNvSpPr txBox="1"/>
              <p:nvPr/>
            </p:nvSpPr>
            <p:spPr>
              <a:xfrm>
                <a:off x="7000043" y="4652315"/>
                <a:ext cx="6993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5AC2"/>
                    </a:solidFill>
                  </a:rPr>
                  <a:t>control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210EAA-04D2-C03B-741F-8DF7DA0B21B0}"/>
                  </a:ext>
                </a:extLst>
              </p:cNvPr>
              <p:cNvSpPr txBox="1"/>
              <p:nvPr/>
            </p:nvSpPr>
            <p:spPr>
              <a:xfrm>
                <a:off x="9111212" y="4652315"/>
                <a:ext cx="6993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C05AC2"/>
                    </a:solidFill>
                  </a:rPr>
                  <a:t>fire</a:t>
                </a:r>
              </a:p>
            </p:txBody>
          </p:sp>
          <p:sp>
            <p:nvSpPr>
              <p:cNvPr id="34" name="Овал 33">
                <a:extLst>
                  <a:ext uri="{FF2B5EF4-FFF2-40B4-BE49-F238E27FC236}">
                    <a16:creationId xmlns:a16="http://schemas.microsoft.com/office/drawing/2014/main" id="{C342B9BA-436B-B435-1E34-4F6A2B2564EA}"/>
                  </a:ext>
                </a:extLst>
              </p:cNvPr>
              <p:cNvSpPr/>
              <p:nvPr/>
            </p:nvSpPr>
            <p:spPr>
              <a:xfrm>
                <a:off x="9012708" y="3794084"/>
                <a:ext cx="896332" cy="896332"/>
              </a:xfrm>
              <a:prstGeom prst="ellipse">
                <a:avLst/>
              </a:prstGeom>
              <a:noFill/>
              <a:ln>
                <a:solidFill>
                  <a:srgbClr val="C05AC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Прямая соединительная линия 35">
                <a:extLst>
                  <a:ext uri="{FF2B5EF4-FFF2-40B4-BE49-F238E27FC236}">
                    <a16:creationId xmlns:a16="http://schemas.microsoft.com/office/drawing/2014/main" id="{8886F169-6987-CFDA-2075-C7527E352AB7}"/>
                  </a:ext>
                </a:extLst>
              </p:cNvPr>
              <p:cNvCxnSpPr/>
              <p:nvPr/>
            </p:nvCxnSpPr>
            <p:spPr>
              <a:xfrm>
                <a:off x="8081963" y="4248152"/>
                <a:ext cx="152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3906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929FFE3-AD77-0ED7-4078-FECBDF237A03}"/>
              </a:ext>
            </a:extLst>
          </p:cNvPr>
          <p:cNvGrpSpPr/>
          <p:nvPr/>
        </p:nvGrpSpPr>
        <p:grpSpPr>
          <a:xfrm>
            <a:off x="0" y="1390"/>
            <a:ext cx="12192000" cy="6855220"/>
            <a:chOff x="0" y="1390"/>
            <a:chExt cx="12192000" cy="6855220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A27A1B76-7264-C871-7284-CE18805DD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90"/>
              <a:ext cx="12192000" cy="68552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91865D-4CA7-AC0F-E4AA-6FF8C18A5812}"/>
                </a:ext>
              </a:extLst>
            </p:cNvPr>
            <p:cNvSpPr txBox="1"/>
            <p:nvPr/>
          </p:nvSpPr>
          <p:spPr>
            <a:xfrm>
              <a:off x="62959" y="5955860"/>
              <a:ext cx="4733347" cy="369332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CC"/>
                  </a:solidFill>
                </a:rPr>
                <a:t>Your ally health, don't let the enemies reach him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62942B-0D86-2451-20C8-DA0B8F4C524B}"/>
                </a:ext>
              </a:extLst>
            </p:cNvPr>
            <p:cNvSpPr txBox="1"/>
            <p:nvPr/>
          </p:nvSpPr>
          <p:spPr>
            <a:xfrm>
              <a:off x="62959" y="529174"/>
              <a:ext cx="1255857" cy="369332"/>
            </a:xfrm>
            <a:prstGeom prst="rect">
              <a:avLst/>
            </a:prstGeom>
            <a:noFill/>
            <a:ln>
              <a:solidFill>
                <a:srgbClr val="CC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Your health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939096-2325-882D-4DA8-35F421DC561B}"/>
                </a:ext>
              </a:extLst>
            </p:cNvPr>
            <p:cNvSpPr txBox="1"/>
            <p:nvPr/>
          </p:nvSpPr>
          <p:spPr>
            <a:xfrm>
              <a:off x="3830503" y="56810"/>
              <a:ext cx="1898212" cy="369332"/>
            </a:xfrm>
            <a:prstGeom prst="rect">
              <a:avLst/>
            </a:prstGeom>
            <a:noFill/>
            <a:ln>
              <a:solidFill>
                <a:srgbClr val="C05AC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5AC2"/>
                  </a:solidFill>
                </a:rPr>
                <a:t>Your current score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C38923-4E17-C4BE-0A83-0D8613A94F7B}"/>
                </a:ext>
              </a:extLst>
            </p:cNvPr>
            <p:cNvSpPr txBox="1"/>
            <p:nvPr/>
          </p:nvSpPr>
          <p:spPr>
            <a:xfrm>
              <a:off x="2932693" y="481561"/>
              <a:ext cx="2796022" cy="369332"/>
            </a:xfrm>
            <a:prstGeom prst="rect">
              <a:avLst/>
            </a:prstGeom>
            <a:noFill/>
            <a:ln>
              <a:solidFill>
                <a:srgbClr val="F8B6FA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8B6FA"/>
                  </a:solidFill>
                </a:rPr>
                <a:t>Your current multiply bonus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4560BB-64A6-4BDF-483E-3B4BF2D7B02B}"/>
                    </a:ext>
                  </a:extLst>
                </p:cNvPr>
                <p:cNvSpPr txBox="1"/>
                <p:nvPr/>
              </p:nvSpPr>
              <p:spPr>
                <a:xfrm>
                  <a:off x="62959" y="1868592"/>
                  <a:ext cx="3486275" cy="3970318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If you play by PC:</a:t>
                  </a:r>
                </a:p>
                <a:p>
                  <a:endParaRPr lang="en-US" dirty="0">
                    <a:solidFill>
                      <a:schemeClr val="bg1"/>
                    </a:solidFill>
                  </a:endParaRPr>
                </a:p>
                <a:p>
                  <a:r>
                    <a:rPr lang="en-US" dirty="0">
                      <a:solidFill>
                        <a:schemeClr val="bg1"/>
                      </a:solidFill>
                    </a:rPr>
                    <a:t>use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←↑→↓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for moving</a:t>
                  </a:r>
                </a:p>
                <a:p>
                  <a:r>
                    <a:rPr lang="en-US" dirty="0">
                      <a:solidFill>
                        <a:schemeClr val="bg1"/>
                      </a:solidFill>
                    </a:rPr>
                    <a:t>use SPACE for shooting</a:t>
                  </a:r>
                </a:p>
                <a:p>
                  <a:endParaRPr lang="en-US" dirty="0">
                    <a:solidFill>
                      <a:schemeClr val="bg1"/>
                    </a:solidFill>
                  </a:endParaRPr>
                </a:p>
                <a:p>
                  <a:endParaRPr lang="en-US" dirty="0">
                    <a:solidFill>
                      <a:schemeClr val="bg1"/>
                    </a:solidFill>
                  </a:endParaRPr>
                </a:p>
                <a:p>
                  <a:endParaRPr lang="en-US" dirty="0">
                    <a:solidFill>
                      <a:schemeClr val="bg1"/>
                    </a:solidFill>
                  </a:endParaRPr>
                </a:p>
                <a:p>
                  <a:endParaRPr lang="en-US" dirty="0">
                    <a:solidFill>
                      <a:schemeClr val="bg1"/>
                    </a:solidFill>
                  </a:endParaRPr>
                </a:p>
                <a:p>
                  <a:endParaRPr lang="en-US" dirty="0">
                    <a:solidFill>
                      <a:schemeClr val="bg1"/>
                    </a:solidFill>
                  </a:endParaRPr>
                </a:p>
                <a:p>
                  <a:endParaRPr lang="en-US" dirty="0">
                    <a:solidFill>
                      <a:schemeClr val="bg1"/>
                    </a:solidFill>
                  </a:endParaRPr>
                </a:p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If you play by touch device:</a:t>
                  </a:r>
                </a:p>
                <a:p>
                  <a:endParaRPr lang="en-US" dirty="0">
                    <a:solidFill>
                      <a:schemeClr val="bg1"/>
                    </a:solidFill>
                  </a:endParaRPr>
                </a:p>
                <a:p>
                  <a:r>
                    <a:rPr lang="en-US" dirty="0">
                      <a:solidFill>
                        <a:schemeClr val="bg1"/>
                      </a:solidFill>
                    </a:rPr>
                    <a:t>use left hand finger for ship control</a:t>
                  </a:r>
                </a:p>
                <a:p>
                  <a:r>
                    <a:rPr lang="en-US" dirty="0">
                      <a:solidFill>
                        <a:schemeClr val="bg1"/>
                      </a:solidFill>
                    </a:rPr>
                    <a:t>use right hand finger for shooting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4560BB-64A6-4BDF-483E-3B4BF2D7B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59" y="1868592"/>
                  <a:ext cx="3486275" cy="3970318"/>
                </a:xfrm>
                <a:prstGeom prst="rect">
                  <a:avLst/>
                </a:prstGeom>
                <a:blipFill>
                  <a:blip r:embed="rId3"/>
                  <a:stretch>
                    <a:fillRect l="-1220" t="-766" r="-697" b="-1378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699F56-D8F6-897E-4009-EB42595BE7B8}"/>
                </a:ext>
              </a:extLst>
            </p:cNvPr>
            <p:cNvSpPr txBox="1"/>
            <p:nvPr/>
          </p:nvSpPr>
          <p:spPr>
            <a:xfrm>
              <a:off x="4569500" y="2081137"/>
              <a:ext cx="1661032" cy="369332"/>
            </a:xfrm>
            <a:prstGeom prst="rect">
              <a:avLst/>
            </a:prstGeom>
            <a:noFill/>
            <a:ln>
              <a:solidFill>
                <a:srgbClr val="A9D18E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A9D18E"/>
                  </a:solidFill>
                </a:rPr>
                <a:t>Collect bonuses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1F5253-5145-7B8A-EA3F-262698ABCAD7}"/>
                </a:ext>
              </a:extLst>
            </p:cNvPr>
            <p:cNvSpPr txBox="1"/>
            <p:nvPr/>
          </p:nvSpPr>
          <p:spPr>
            <a:xfrm>
              <a:off x="6999274" y="2664858"/>
              <a:ext cx="2023956" cy="923330"/>
            </a:xfrm>
            <a:prstGeom prst="rect">
              <a:avLst/>
            </a:prstGeom>
            <a:noFill/>
            <a:ln>
              <a:solidFill>
                <a:srgbClr val="397F8B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97F8B"/>
                  </a:solidFill>
                </a:rPr>
                <a:t>Destroy enemies and don't let them destroy your 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0383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77</Words>
  <Application>Microsoft Office PowerPoint</Application>
  <PresentationFormat>Широкоэкранный</PresentationFormat>
  <Paragraphs>31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Gill Sans Ultra Bold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Дроздов Д.С.</dc:creator>
  <cp:lastModifiedBy>Дроздов Д.С.</cp:lastModifiedBy>
  <cp:revision>5</cp:revision>
  <dcterms:created xsi:type="dcterms:W3CDTF">2023-10-18T10:37:15Z</dcterms:created>
  <dcterms:modified xsi:type="dcterms:W3CDTF">2023-10-20T12:17:17Z</dcterms:modified>
</cp:coreProperties>
</file>