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F8B"/>
    <a:srgbClr val="224B52"/>
    <a:srgbClr val="A9D18E"/>
    <a:srgbClr val="F8B6FA"/>
    <a:srgbClr val="C05AC2"/>
    <a:srgbClr val="CC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3ED0A-6266-CEE4-A3B4-52C20A6A2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09D9A-AEB2-28CC-2541-5F46892F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923CE-B19D-E1AD-5FB8-4967553E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2A0C7-F870-89F2-92BB-B1848CE5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1DF80-702F-362F-4C64-4AA93628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0DE0C-8B1B-97CD-5653-1654A698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89E24A-E390-C0DA-178D-88CFD5604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8BDEA-006B-F07C-BB7F-3BBFEDFE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76486-5904-BFE3-5DB6-F52E772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4064F-6FC2-C422-93C2-5392AD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BF66C5-0E41-7570-9D74-00603C629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8EF01C-CBF0-8B2A-B914-1B8FB16F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BAE1E-13DD-7E7F-D9AA-8EC7849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68022-D67E-C154-C20B-8891CC92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31E90-407A-38F3-C273-6657755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18FFE-A91E-E866-C31C-7F7A2B54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79250-2736-E38A-08AC-B36C9620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EEB4EE-CEE3-C494-3CC0-0AEF847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F5EBB-A194-1184-52BE-33745A68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63D0A-EDD7-51DD-41F6-157ABD58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76B46-38A1-AC14-9121-7BC5C68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EE14A-6D7C-27E5-219B-F937FBB7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F0130A-CA22-84F0-3D70-3A6635C7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6091C-06C1-A42E-2E30-28862967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8609E-E63C-E7B4-9774-73C1F86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3CA56-8D35-378E-F9E7-56EA700C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B7140-B988-B587-DEB9-348BBE4D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E8D5AF-BEA2-02DA-4C23-0A457E2F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00DC18-1E12-C9CE-81FD-06E81792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87F388-BB00-9521-9A36-0299A229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6E4186-CFA3-1777-7A65-1C3BD6AF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AB927-E8F8-5870-010F-873F1259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29FA53-CAD3-ACEB-F0B3-ABF4D851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7F14E-A143-89B7-1F51-3B91AD3D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8AAC54-FDA9-01B0-F974-4D2824B5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A5E891-8E61-56E0-42D2-3C4BACB0E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5D0950-3B40-E587-25F5-FED272B1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CE6880-A0E1-F4E0-1FC1-9AE0031F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2B2704-4516-9438-BF11-970ED565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0ADFF-FC46-9973-ADEE-DCB9B11C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1F6AAE-C19F-7382-0878-2CD0D9DC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9DFE21-44D5-8697-4AC4-4A0185F1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0C9450-6750-21A2-8832-BDE023D8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0675C0-D694-5DEE-C4AA-37596D00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B40517-7A74-C9C3-063C-99A125A4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A3313-D495-251E-0EF7-C390C0FD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5CD57-D3BC-FDBB-FB45-A78E015E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94DB2-C26D-3B22-1AFF-2CF5F30D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51B738-B036-757D-331F-05E9DA87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4D5A86-16C5-785E-73CE-7C7E4C27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80E37-C433-B0D3-1902-9502815E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6FB97-628B-E77B-94FC-D136EED2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0A31-0B0A-6865-8E50-26CE023C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BD4870-DA39-3DC6-BA37-364DE4BF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602888-8510-4682-7CFE-7DE10A31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C5F7E-7AC5-908E-D902-4CAF2745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730F74-5277-7699-A76B-F0B1BF6C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E62081-81D5-0E04-9BC4-CB26B800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5FE51-4859-0B7F-F2CA-6D0034F3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F69BF9-CBC0-7750-A25E-DE030109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F35B4-3F43-F77F-C51B-4BF3B7A4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FD9A-3552-4A13-9BE4-223C10E9160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434267-262F-5259-E775-1DCF5F0D0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207DEA-90E6-0F32-74C6-066FCF57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DF4F6-53B5-54D1-293E-AA2997C21C82}"/>
              </a:ext>
            </a:extLst>
          </p:cNvPr>
          <p:cNvSpPr txBox="1"/>
          <p:nvPr/>
        </p:nvSpPr>
        <p:spPr>
          <a:xfrm>
            <a:off x="3207894" y="200868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2x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AD88B-9C2E-B224-9BAF-D0330C589524}"/>
              </a:ext>
            </a:extLst>
          </p:cNvPr>
          <p:cNvSpPr txBox="1"/>
          <p:nvPr/>
        </p:nvSpPr>
        <p:spPr>
          <a:xfrm>
            <a:off x="3207893" y="253190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3x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FF2F2-D70E-0DD2-E578-BA547009C529}"/>
              </a:ext>
            </a:extLst>
          </p:cNvPr>
          <p:cNvSpPr txBox="1"/>
          <p:nvPr/>
        </p:nvSpPr>
        <p:spPr>
          <a:xfrm>
            <a:off x="3207893" y="305512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5x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13FE-F373-6C55-B4D8-3357695C6068}"/>
              </a:ext>
            </a:extLst>
          </p:cNvPr>
          <p:cNvSpPr txBox="1"/>
          <p:nvPr/>
        </p:nvSpPr>
        <p:spPr>
          <a:xfrm>
            <a:off x="3207893" y="357834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 Ultra Bold" panose="020B0A02020104020203" pitchFamily="34" charset="0"/>
              </a:rPr>
              <a:t>7x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ACA08-8CDE-7C9C-2EA6-3EBD6C6B14D9}"/>
              </a:ext>
            </a:extLst>
          </p:cNvPr>
          <p:cNvSpPr txBox="1"/>
          <p:nvPr/>
        </p:nvSpPr>
        <p:spPr>
          <a:xfrm>
            <a:off x="3207893" y="410156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Ultra Bold" panose="020B0A02020104020203" pitchFamily="34" charset="0"/>
              </a:rPr>
              <a:t>9x</a:t>
            </a:r>
            <a:endParaRPr lang="en-US" dirty="0">
              <a:solidFill>
                <a:srgbClr val="FF0000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6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929FFE3-AD77-0ED7-4078-FECBDF237A03}"/>
              </a:ext>
            </a:extLst>
          </p:cNvPr>
          <p:cNvGrpSpPr/>
          <p:nvPr/>
        </p:nvGrpSpPr>
        <p:grpSpPr>
          <a:xfrm>
            <a:off x="0" y="1390"/>
            <a:ext cx="12192000" cy="6855220"/>
            <a:chOff x="0" y="1390"/>
            <a:chExt cx="12192000" cy="685522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27A1B76-7264-C871-7284-CE18805DD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90"/>
              <a:ext cx="12192000" cy="68552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1865D-4CA7-AC0F-E4AA-6FF8C18A5812}"/>
                </a:ext>
              </a:extLst>
            </p:cNvPr>
            <p:cNvSpPr txBox="1"/>
            <p:nvPr/>
          </p:nvSpPr>
          <p:spPr>
            <a:xfrm>
              <a:off x="62959" y="5955860"/>
              <a:ext cx="4733347" cy="369332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CC"/>
                  </a:solidFill>
                </a:rPr>
                <a:t>Your ally health, don't let the enemies reach him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62942B-0D86-2451-20C8-DA0B8F4C524B}"/>
                </a:ext>
              </a:extLst>
            </p:cNvPr>
            <p:cNvSpPr txBox="1"/>
            <p:nvPr/>
          </p:nvSpPr>
          <p:spPr>
            <a:xfrm>
              <a:off x="62959" y="529174"/>
              <a:ext cx="1255857" cy="369332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Your health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939096-2325-882D-4DA8-35F421DC561B}"/>
                </a:ext>
              </a:extLst>
            </p:cNvPr>
            <p:cNvSpPr txBox="1"/>
            <p:nvPr/>
          </p:nvSpPr>
          <p:spPr>
            <a:xfrm>
              <a:off x="3830503" y="56810"/>
              <a:ext cx="1898212" cy="369332"/>
            </a:xfrm>
            <a:prstGeom prst="rect">
              <a:avLst/>
            </a:prstGeom>
            <a:noFill/>
            <a:ln>
              <a:solidFill>
                <a:srgbClr val="C05AC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5AC2"/>
                  </a:solidFill>
                </a:rPr>
                <a:t>Your current score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C38923-4E17-C4BE-0A83-0D8613A94F7B}"/>
                </a:ext>
              </a:extLst>
            </p:cNvPr>
            <p:cNvSpPr txBox="1"/>
            <p:nvPr/>
          </p:nvSpPr>
          <p:spPr>
            <a:xfrm>
              <a:off x="2932693" y="481561"/>
              <a:ext cx="2796022" cy="369332"/>
            </a:xfrm>
            <a:prstGeom prst="rect">
              <a:avLst/>
            </a:prstGeom>
            <a:noFill/>
            <a:ln>
              <a:solidFill>
                <a:srgbClr val="F8B6F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8B6FA"/>
                  </a:solidFill>
                </a:rPr>
                <a:t>Your current multiply bonus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4560BB-64A6-4BDF-483E-3B4BF2D7B02B}"/>
                    </a:ext>
                  </a:extLst>
                </p:cNvPr>
                <p:cNvSpPr txBox="1"/>
                <p:nvPr/>
              </p:nvSpPr>
              <p:spPr>
                <a:xfrm>
                  <a:off x="62959" y="1868592"/>
                  <a:ext cx="3486275" cy="397031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If you play by PC:</a:t>
                  </a: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use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←↑→↓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for moving</a:t>
                  </a: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use SPACE for shooting</a:t>
                  </a: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If you play by touch device:</a:t>
                  </a:r>
                </a:p>
                <a:p>
                  <a:endParaRPr lang="en-US" dirty="0">
                    <a:solidFill>
                      <a:schemeClr val="bg1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use left hand finger for ship control</a:t>
                  </a: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use right hand finger for shooting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4560BB-64A6-4BDF-483E-3B4BF2D7B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9" y="1868592"/>
                  <a:ext cx="3486275" cy="3970318"/>
                </a:xfrm>
                <a:prstGeom prst="rect">
                  <a:avLst/>
                </a:prstGeom>
                <a:blipFill>
                  <a:blip r:embed="rId3"/>
                  <a:stretch>
                    <a:fillRect l="-1220" t="-766" r="-697" b="-137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699F56-D8F6-897E-4009-EB42595BE7B8}"/>
                </a:ext>
              </a:extLst>
            </p:cNvPr>
            <p:cNvSpPr txBox="1"/>
            <p:nvPr/>
          </p:nvSpPr>
          <p:spPr>
            <a:xfrm>
              <a:off x="4569500" y="2081137"/>
              <a:ext cx="1661032" cy="369332"/>
            </a:xfrm>
            <a:prstGeom prst="rect">
              <a:avLst/>
            </a:prstGeom>
            <a:noFill/>
            <a:ln>
              <a:solidFill>
                <a:srgbClr val="A9D18E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9D18E"/>
                  </a:solidFill>
                </a:rPr>
                <a:t>Collect bonuses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F5253-5145-7B8A-EA3F-262698ABCAD7}"/>
                </a:ext>
              </a:extLst>
            </p:cNvPr>
            <p:cNvSpPr txBox="1"/>
            <p:nvPr/>
          </p:nvSpPr>
          <p:spPr>
            <a:xfrm>
              <a:off x="6999274" y="2664858"/>
              <a:ext cx="2023956" cy="923330"/>
            </a:xfrm>
            <a:prstGeom prst="rect">
              <a:avLst/>
            </a:prstGeom>
            <a:noFill/>
            <a:ln>
              <a:solidFill>
                <a:srgbClr val="397F8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97F8B"/>
                  </a:solidFill>
                </a:rPr>
                <a:t>Destroy enemies and don't let them destroy your 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0383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Широкоэкранный</PresentationFormat>
  <Paragraphs>25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Gill Sans Ultra Bold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Дроздов Д.С.</dc:creator>
  <cp:lastModifiedBy>Дроздов Д.С.</cp:lastModifiedBy>
  <cp:revision>2</cp:revision>
  <dcterms:created xsi:type="dcterms:W3CDTF">2023-10-18T10:37:15Z</dcterms:created>
  <dcterms:modified xsi:type="dcterms:W3CDTF">2023-10-19T11:10:46Z</dcterms:modified>
</cp:coreProperties>
</file>