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73" r:id="rId2"/>
    <p:sldId id="276" r:id="rId3"/>
    <p:sldId id="257" r:id="rId4"/>
    <p:sldId id="258" r:id="rId5"/>
    <p:sldId id="259" r:id="rId6"/>
    <p:sldId id="260" r:id="rId7"/>
    <p:sldId id="261" r:id="rId8"/>
    <p:sldId id="262" r:id="rId9"/>
    <p:sldId id="278" r:id="rId10"/>
    <p:sldId id="263" r:id="rId11"/>
    <p:sldId id="265" r:id="rId12"/>
    <p:sldId id="271" r:id="rId13"/>
    <p:sldId id="269" r:id="rId14"/>
    <p:sldId id="266" r:id="rId15"/>
    <p:sldId id="264" r:id="rId16"/>
    <p:sldId id="272" r:id="rId17"/>
    <p:sldId id="277"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2944"/>
  </p:normalViewPr>
  <p:slideViewPr>
    <p:cSldViewPr snapToGrid="0" snapToObjects="1">
      <p:cViewPr varScale="1">
        <p:scale>
          <a:sx n="91" d="100"/>
          <a:sy n="91"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7.xml.rels><?xml version="1.0" encoding="UTF-8" standalone="yes"?>
<Relationships xmlns="http://schemas.openxmlformats.org/package/2006/relationships"><Relationship Id="rId2" Type="http://schemas.openxmlformats.org/officeDocument/2006/relationships/hyperlink" Target="https://wnarifin.github.io/ssc/ss2prop.html" TargetMode="External"/><Relationship Id="rId1" Type="http://schemas.openxmlformats.org/officeDocument/2006/relationships/hyperlink" Target="https://wnarifin.github.io/ssc_web.html" TargetMode="External"/></Relationships>
</file>

<file path=ppt/diagrams/_rels/drawing7.xml.rels><?xml version="1.0" encoding="UTF-8" standalone="yes"?>
<Relationships xmlns="http://schemas.openxmlformats.org/package/2006/relationships"><Relationship Id="rId2" Type="http://schemas.openxmlformats.org/officeDocument/2006/relationships/hyperlink" Target="https://wnarifin.github.io/ssc/ss2prop.html" TargetMode="External"/><Relationship Id="rId1" Type="http://schemas.openxmlformats.org/officeDocument/2006/relationships/hyperlink" Target="https://wnarifin.github.io/ssc_web.htm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8ED0D-88DB-4861-B283-EAE9D9EA964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27614F4-5C49-404C-8E77-5AC83EEF612E}">
      <dgm:prSet/>
      <dgm:spPr/>
      <dgm:t>
        <a:bodyPr/>
        <a:lstStyle/>
        <a:p>
          <a:r>
            <a:rPr lang="en-US"/>
            <a:t>Power</a:t>
          </a:r>
        </a:p>
      </dgm:t>
    </dgm:pt>
    <dgm:pt modelId="{001DE762-1041-4845-A75A-6FC9692EEF4E}" type="parTrans" cxnId="{89F52B77-4861-425A-A54B-3D8F61EE8D49}">
      <dgm:prSet/>
      <dgm:spPr/>
      <dgm:t>
        <a:bodyPr/>
        <a:lstStyle/>
        <a:p>
          <a:endParaRPr lang="en-US"/>
        </a:p>
      </dgm:t>
    </dgm:pt>
    <dgm:pt modelId="{C9AA6485-98C4-412C-A713-42863E0132ED}" type="sibTrans" cxnId="{89F52B77-4861-425A-A54B-3D8F61EE8D49}">
      <dgm:prSet/>
      <dgm:spPr/>
      <dgm:t>
        <a:bodyPr/>
        <a:lstStyle/>
        <a:p>
          <a:endParaRPr lang="en-US"/>
        </a:p>
      </dgm:t>
    </dgm:pt>
    <dgm:pt modelId="{75E0C149-5AE2-46B1-BA58-614D097B8F70}">
      <dgm:prSet/>
      <dgm:spPr/>
      <dgm:t>
        <a:bodyPr/>
        <a:lstStyle/>
        <a:p>
          <a:r>
            <a:rPr lang="en-US"/>
            <a:t>Validity of conclusions</a:t>
          </a:r>
        </a:p>
      </dgm:t>
    </dgm:pt>
    <dgm:pt modelId="{7F4B65F2-9E7D-45B9-A916-CD3464250A15}" type="parTrans" cxnId="{AAD48E41-B8B0-4DFD-92B4-D19601D45D27}">
      <dgm:prSet/>
      <dgm:spPr/>
      <dgm:t>
        <a:bodyPr/>
        <a:lstStyle/>
        <a:p>
          <a:endParaRPr lang="en-US"/>
        </a:p>
      </dgm:t>
    </dgm:pt>
    <dgm:pt modelId="{BF8DBD51-B463-492B-B667-B2D5CD634136}" type="sibTrans" cxnId="{AAD48E41-B8B0-4DFD-92B4-D19601D45D27}">
      <dgm:prSet/>
      <dgm:spPr/>
      <dgm:t>
        <a:bodyPr/>
        <a:lstStyle/>
        <a:p>
          <a:endParaRPr lang="en-US"/>
        </a:p>
      </dgm:t>
    </dgm:pt>
    <dgm:pt modelId="{F7F4D78D-6AEA-46BB-B895-852186D1397A}">
      <dgm:prSet/>
      <dgm:spPr/>
      <dgm:t>
        <a:bodyPr/>
        <a:lstStyle/>
        <a:p>
          <a:r>
            <a:rPr lang="en-US"/>
            <a:t>Resources</a:t>
          </a:r>
        </a:p>
      </dgm:t>
    </dgm:pt>
    <dgm:pt modelId="{B470ED04-5BDC-4E98-BCBE-D6DCBD4B1354}" type="parTrans" cxnId="{7A69CEF3-1CF7-4D99-A37E-3F563493168F}">
      <dgm:prSet/>
      <dgm:spPr/>
      <dgm:t>
        <a:bodyPr/>
        <a:lstStyle/>
        <a:p>
          <a:endParaRPr lang="en-US"/>
        </a:p>
      </dgm:t>
    </dgm:pt>
    <dgm:pt modelId="{1088DAE2-19A2-4AFA-AD41-D86E8FFA7850}" type="sibTrans" cxnId="{7A69CEF3-1CF7-4D99-A37E-3F563493168F}">
      <dgm:prSet/>
      <dgm:spPr/>
      <dgm:t>
        <a:bodyPr/>
        <a:lstStyle/>
        <a:p>
          <a:endParaRPr lang="en-US"/>
        </a:p>
      </dgm:t>
    </dgm:pt>
    <dgm:pt modelId="{0038279C-C066-4404-8E60-A8BE0410D504}">
      <dgm:prSet/>
      <dgm:spPr/>
      <dgm:t>
        <a:bodyPr/>
        <a:lstStyle/>
        <a:p>
          <a:r>
            <a:rPr lang="en-US"/>
            <a:t>Ethics</a:t>
          </a:r>
        </a:p>
      </dgm:t>
    </dgm:pt>
    <dgm:pt modelId="{2456A77D-1DE7-49D0-A804-BDEF5498695A}" type="parTrans" cxnId="{747EBC00-6F4B-40B9-BBB9-2DEBC654C068}">
      <dgm:prSet/>
      <dgm:spPr/>
      <dgm:t>
        <a:bodyPr/>
        <a:lstStyle/>
        <a:p>
          <a:endParaRPr lang="en-US"/>
        </a:p>
      </dgm:t>
    </dgm:pt>
    <dgm:pt modelId="{3E2B4765-D255-4FBE-8DBB-B31AC0E87F58}" type="sibTrans" cxnId="{747EBC00-6F4B-40B9-BBB9-2DEBC654C068}">
      <dgm:prSet/>
      <dgm:spPr/>
      <dgm:t>
        <a:bodyPr/>
        <a:lstStyle/>
        <a:p>
          <a:endParaRPr lang="en-US"/>
        </a:p>
      </dgm:t>
    </dgm:pt>
    <dgm:pt modelId="{7A491807-F11C-6243-84DE-65310A42CC86}" type="pres">
      <dgm:prSet presAssocID="{3818ED0D-88DB-4861-B283-EAE9D9EA9644}" presName="linear" presStyleCnt="0">
        <dgm:presLayoutVars>
          <dgm:animLvl val="lvl"/>
          <dgm:resizeHandles val="exact"/>
        </dgm:presLayoutVars>
      </dgm:prSet>
      <dgm:spPr/>
    </dgm:pt>
    <dgm:pt modelId="{B846D5BE-5DB5-C24F-9F71-A022036D0580}" type="pres">
      <dgm:prSet presAssocID="{C27614F4-5C49-404C-8E77-5AC83EEF612E}" presName="parentText" presStyleLbl="node1" presStyleIdx="0" presStyleCnt="4">
        <dgm:presLayoutVars>
          <dgm:chMax val="0"/>
          <dgm:bulletEnabled val="1"/>
        </dgm:presLayoutVars>
      </dgm:prSet>
      <dgm:spPr/>
    </dgm:pt>
    <dgm:pt modelId="{60A10588-0C4F-194F-B2AB-1B47E57F8E5A}" type="pres">
      <dgm:prSet presAssocID="{C9AA6485-98C4-412C-A713-42863E0132ED}" presName="spacer" presStyleCnt="0"/>
      <dgm:spPr/>
    </dgm:pt>
    <dgm:pt modelId="{948594CA-E727-B649-875F-81B066868F97}" type="pres">
      <dgm:prSet presAssocID="{75E0C149-5AE2-46B1-BA58-614D097B8F70}" presName="parentText" presStyleLbl="node1" presStyleIdx="1" presStyleCnt="4">
        <dgm:presLayoutVars>
          <dgm:chMax val="0"/>
          <dgm:bulletEnabled val="1"/>
        </dgm:presLayoutVars>
      </dgm:prSet>
      <dgm:spPr/>
    </dgm:pt>
    <dgm:pt modelId="{E5FDC52C-446C-7D49-9AD6-60926B914956}" type="pres">
      <dgm:prSet presAssocID="{BF8DBD51-B463-492B-B667-B2D5CD634136}" presName="spacer" presStyleCnt="0"/>
      <dgm:spPr/>
    </dgm:pt>
    <dgm:pt modelId="{57A1C1A4-55C3-FD4B-85E7-1414CDCD2333}" type="pres">
      <dgm:prSet presAssocID="{F7F4D78D-6AEA-46BB-B895-852186D1397A}" presName="parentText" presStyleLbl="node1" presStyleIdx="2" presStyleCnt="4">
        <dgm:presLayoutVars>
          <dgm:chMax val="0"/>
          <dgm:bulletEnabled val="1"/>
        </dgm:presLayoutVars>
      </dgm:prSet>
      <dgm:spPr/>
    </dgm:pt>
    <dgm:pt modelId="{0DE450E1-C26C-4C4F-863E-33DA447327E3}" type="pres">
      <dgm:prSet presAssocID="{1088DAE2-19A2-4AFA-AD41-D86E8FFA7850}" presName="spacer" presStyleCnt="0"/>
      <dgm:spPr/>
    </dgm:pt>
    <dgm:pt modelId="{C4795450-5320-1249-A9E3-00411BB6D438}" type="pres">
      <dgm:prSet presAssocID="{0038279C-C066-4404-8E60-A8BE0410D504}" presName="parentText" presStyleLbl="node1" presStyleIdx="3" presStyleCnt="4">
        <dgm:presLayoutVars>
          <dgm:chMax val="0"/>
          <dgm:bulletEnabled val="1"/>
        </dgm:presLayoutVars>
      </dgm:prSet>
      <dgm:spPr/>
    </dgm:pt>
  </dgm:ptLst>
  <dgm:cxnLst>
    <dgm:cxn modelId="{747EBC00-6F4B-40B9-BBB9-2DEBC654C068}" srcId="{3818ED0D-88DB-4861-B283-EAE9D9EA9644}" destId="{0038279C-C066-4404-8E60-A8BE0410D504}" srcOrd="3" destOrd="0" parTransId="{2456A77D-1DE7-49D0-A804-BDEF5498695A}" sibTransId="{3E2B4765-D255-4FBE-8DBB-B31AC0E87F58}"/>
    <dgm:cxn modelId="{616F1E3A-5A46-A948-AF37-FA041FF9F068}" type="presOf" srcId="{3818ED0D-88DB-4861-B283-EAE9D9EA9644}" destId="{7A491807-F11C-6243-84DE-65310A42CC86}" srcOrd="0" destOrd="0" presId="urn:microsoft.com/office/officeart/2005/8/layout/vList2"/>
    <dgm:cxn modelId="{AAD48E41-B8B0-4DFD-92B4-D19601D45D27}" srcId="{3818ED0D-88DB-4861-B283-EAE9D9EA9644}" destId="{75E0C149-5AE2-46B1-BA58-614D097B8F70}" srcOrd="1" destOrd="0" parTransId="{7F4B65F2-9E7D-45B9-A916-CD3464250A15}" sibTransId="{BF8DBD51-B463-492B-B667-B2D5CD634136}"/>
    <dgm:cxn modelId="{D4E73E56-9721-FC40-AB26-505567C957E7}" type="presOf" srcId="{C27614F4-5C49-404C-8E77-5AC83EEF612E}" destId="{B846D5BE-5DB5-C24F-9F71-A022036D0580}" srcOrd="0" destOrd="0" presId="urn:microsoft.com/office/officeart/2005/8/layout/vList2"/>
    <dgm:cxn modelId="{89F52B77-4861-425A-A54B-3D8F61EE8D49}" srcId="{3818ED0D-88DB-4861-B283-EAE9D9EA9644}" destId="{C27614F4-5C49-404C-8E77-5AC83EEF612E}" srcOrd="0" destOrd="0" parTransId="{001DE762-1041-4845-A75A-6FC9692EEF4E}" sibTransId="{C9AA6485-98C4-412C-A713-42863E0132ED}"/>
    <dgm:cxn modelId="{CDF31F96-BA00-AB41-BEE5-426F3CCC5A64}" type="presOf" srcId="{75E0C149-5AE2-46B1-BA58-614D097B8F70}" destId="{948594CA-E727-B649-875F-81B066868F97}" srcOrd="0" destOrd="0" presId="urn:microsoft.com/office/officeart/2005/8/layout/vList2"/>
    <dgm:cxn modelId="{A63AFF9D-B348-7B48-BBA2-7BFEF27A5D5D}" type="presOf" srcId="{F7F4D78D-6AEA-46BB-B895-852186D1397A}" destId="{57A1C1A4-55C3-FD4B-85E7-1414CDCD2333}" srcOrd="0" destOrd="0" presId="urn:microsoft.com/office/officeart/2005/8/layout/vList2"/>
    <dgm:cxn modelId="{517267D7-5E53-0844-A972-AD86704E1BF7}" type="presOf" srcId="{0038279C-C066-4404-8E60-A8BE0410D504}" destId="{C4795450-5320-1249-A9E3-00411BB6D438}" srcOrd="0" destOrd="0" presId="urn:microsoft.com/office/officeart/2005/8/layout/vList2"/>
    <dgm:cxn modelId="{7A69CEF3-1CF7-4D99-A37E-3F563493168F}" srcId="{3818ED0D-88DB-4861-B283-EAE9D9EA9644}" destId="{F7F4D78D-6AEA-46BB-B895-852186D1397A}" srcOrd="2" destOrd="0" parTransId="{B470ED04-5BDC-4E98-BCBE-D6DCBD4B1354}" sibTransId="{1088DAE2-19A2-4AFA-AD41-D86E8FFA7850}"/>
    <dgm:cxn modelId="{CC242039-F58A-9748-BEFC-AA501A24170F}" type="presParOf" srcId="{7A491807-F11C-6243-84DE-65310A42CC86}" destId="{B846D5BE-5DB5-C24F-9F71-A022036D0580}" srcOrd="0" destOrd="0" presId="urn:microsoft.com/office/officeart/2005/8/layout/vList2"/>
    <dgm:cxn modelId="{39F076F5-133B-E543-817D-F6D4135A46E4}" type="presParOf" srcId="{7A491807-F11C-6243-84DE-65310A42CC86}" destId="{60A10588-0C4F-194F-B2AB-1B47E57F8E5A}" srcOrd="1" destOrd="0" presId="urn:microsoft.com/office/officeart/2005/8/layout/vList2"/>
    <dgm:cxn modelId="{E55B6479-66DE-0D4A-93DF-1C58F24A6CDC}" type="presParOf" srcId="{7A491807-F11C-6243-84DE-65310A42CC86}" destId="{948594CA-E727-B649-875F-81B066868F97}" srcOrd="2" destOrd="0" presId="urn:microsoft.com/office/officeart/2005/8/layout/vList2"/>
    <dgm:cxn modelId="{69E94CC5-6666-6E4D-BDD5-CDE0E1B21FDE}" type="presParOf" srcId="{7A491807-F11C-6243-84DE-65310A42CC86}" destId="{E5FDC52C-446C-7D49-9AD6-60926B914956}" srcOrd="3" destOrd="0" presId="urn:microsoft.com/office/officeart/2005/8/layout/vList2"/>
    <dgm:cxn modelId="{828A7762-6C34-2441-BDBC-F01FE8F7F6A3}" type="presParOf" srcId="{7A491807-F11C-6243-84DE-65310A42CC86}" destId="{57A1C1A4-55C3-FD4B-85E7-1414CDCD2333}" srcOrd="4" destOrd="0" presId="urn:microsoft.com/office/officeart/2005/8/layout/vList2"/>
    <dgm:cxn modelId="{C3D79175-9EFF-D34A-8D6D-8FD18D967030}" type="presParOf" srcId="{7A491807-F11C-6243-84DE-65310A42CC86}" destId="{0DE450E1-C26C-4C4F-863E-33DA447327E3}" srcOrd="5" destOrd="0" presId="urn:microsoft.com/office/officeart/2005/8/layout/vList2"/>
    <dgm:cxn modelId="{9948D953-4B18-864A-BE4C-CECB7BCC6C42}" type="presParOf" srcId="{7A491807-F11C-6243-84DE-65310A42CC86}" destId="{C4795450-5320-1249-A9E3-00411BB6D4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6170AE-9283-4929-ABC6-1211ABE72577}"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E0E3B831-00F0-4AA7-87B8-FD27237A21DB}">
      <dgm:prSet/>
      <dgm:spPr/>
      <dgm:t>
        <a:bodyPr/>
        <a:lstStyle/>
        <a:p>
          <a:r>
            <a:rPr lang="en-US"/>
            <a:t>Pre-requisites</a:t>
          </a:r>
        </a:p>
      </dgm:t>
    </dgm:pt>
    <dgm:pt modelId="{0C7000BB-0F41-4966-BD59-4E32BC3E42E6}" type="parTrans" cxnId="{CA8CAE35-30FE-4EFD-B41A-C0801B40AF21}">
      <dgm:prSet/>
      <dgm:spPr/>
      <dgm:t>
        <a:bodyPr/>
        <a:lstStyle/>
        <a:p>
          <a:endParaRPr lang="en-US"/>
        </a:p>
      </dgm:t>
    </dgm:pt>
    <dgm:pt modelId="{BE1FC098-0914-4B90-925E-09C29B885BBF}" type="sibTrans" cxnId="{CA8CAE35-30FE-4EFD-B41A-C0801B40AF21}">
      <dgm:prSet/>
      <dgm:spPr/>
      <dgm:t>
        <a:bodyPr/>
        <a:lstStyle/>
        <a:p>
          <a:endParaRPr lang="en-US"/>
        </a:p>
      </dgm:t>
    </dgm:pt>
    <dgm:pt modelId="{87F9F5F7-302A-4598-93A5-D042AB36522D}">
      <dgm:prSet/>
      <dgm:spPr/>
      <dgm:t>
        <a:bodyPr/>
        <a:lstStyle/>
        <a:p>
          <a:r>
            <a:rPr lang="en-US"/>
            <a:t>Estimate-Sensitivity/ Specificity</a:t>
          </a:r>
        </a:p>
      </dgm:t>
    </dgm:pt>
    <dgm:pt modelId="{0EFCA9ED-3DAC-4ADC-8478-C8E9F9720C2E}" type="parTrans" cxnId="{D2883B73-5C80-4799-A3BE-8ADC042968A7}">
      <dgm:prSet/>
      <dgm:spPr/>
      <dgm:t>
        <a:bodyPr/>
        <a:lstStyle/>
        <a:p>
          <a:endParaRPr lang="en-US"/>
        </a:p>
      </dgm:t>
    </dgm:pt>
    <dgm:pt modelId="{4AC1E377-93F8-439B-BCA8-FC1F3785F123}" type="sibTrans" cxnId="{D2883B73-5C80-4799-A3BE-8ADC042968A7}">
      <dgm:prSet/>
      <dgm:spPr/>
      <dgm:t>
        <a:bodyPr/>
        <a:lstStyle/>
        <a:p>
          <a:endParaRPr lang="en-US"/>
        </a:p>
      </dgm:t>
    </dgm:pt>
    <dgm:pt modelId="{24FA6DD7-7BF2-4D95-A6B4-D1E15A6BF169}">
      <dgm:prSet/>
      <dgm:spPr/>
      <dgm:t>
        <a:bodyPr/>
        <a:lstStyle/>
        <a:p>
          <a:r>
            <a:rPr lang="en-US"/>
            <a:t>Expected sensitivity and/or specificity</a:t>
          </a:r>
        </a:p>
      </dgm:t>
    </dgm:pt>
    <dgm:pt modelId="{BE11CCF5-37C6-4A89-AA4A-B9A783B48F7B}" type="parTrans" cxnId="{B32568EE-BA8F-44BA-938E-39F5C9E8B194}">
      <dgm:prSet/>
      <dgm:spPr/>
      <dgm:t>
        <a:bodyPr/>
        <a:lstStyle/>
        <a:p>
          <a:endParaRPr lang="en-US"/>
        </a:p>
      </dgm:t>
    </dgm:pt>
    <dgm:pt modelId="{53B83086-60A2-4FF7-9037-A8DF2309FB18}" type="sibTrans" cxnId="{B32568EE-BA8F-44BA-938E-39F5C9E8B194}">
      <dgm:prSet/>
      <dgm:spPr/>
      <dgm:t>
        <a:bodyPr/>
        <a:lstStyle/>
        <a:p>
          <a:endParaRPr lang="en-US"/>
        </a:p>
      </dgm:t>
    </dgm:pt>
    <dgm:pt modelId="{ED3C8406-91F6-474D-AE35-3E174F3CB210}">
      <dgm:prSet/>
      <dgm:spPr/>
      <dgm:t>
        <a:bodyPr/>
        <a:lstStyle/>
        <a:p>
          <a:r>
            <a:rPr lang="en-US"/>
            <a:t>Acceptable width around sensitivity and or specificity</a:t>
          </a:r>
        </a:p>
      </dgm:t>
    </dgm:pt>
    <dgm:pt modelId="{DD76802E-2910-475C-91D3-95E2AF8FFD8C}" type="parTrans" cxnId="{938A9C53-5122-4F1F-B01B-DA96753F08D1}">
      <dgm:prSet/>
      <dgm:spPr/>
      <dgm:t>
        <a:bodyPr/>
        <a:lstStyle/>
        <a:p>
          <a:endParaRPr lang="en-US"/>
        </a:p>
      </dgm:t>
    </dgm:pt>
    <dgm:pt modelId="{83B60E1F-F943-47B2-9175-C71F7F53DC96}" type="sibTrans" cxnId="{938A9C53-5122-4F1F-B01B-DA96753F08D1}">
      <dgm:prSet/>
      <dgm:spPr/>
      <dgm:t>
        <a:bodyPr/>
        <a:lstStyle/>
        <a:p>
          <a:endParaRPr lang="en-US"/>
        </a:p>
      </dgm:t>
    </dgm:pt>
    <dgm:pt modelId="{15101526-4F0C-49C9-9FB1-D8DDE46D3E0B}">
      <dgm:prSet/>
      <dgm:spPr/>
      <dgm:t>
        <a:bodyPr/>
        <a:lstStyle/>
        <a:p>
          <a:r>
            <a:rPr lang="en-US"/>
            <a:t>Level of confidence (Type-I error)</a:t>
          </a:r>
        </a:p>
      </dgm:t>
    </dgm:pt>
    <dgm:pt modelId="{AFB51FCC-7F90-45D0-9E93-A553557C9AF0}" type="parTrans" cxnId="{0C2DCCAF-B791-4EDD-ADD4-3F368BC06791}">
      <dgm:prSet/>
      <dgm:spPr/>
      <dgm:t>
        <a:bodyPr/>
        <a:lstStyle/>
        <a:p>
          <a:endParaRPr lang="en-US"/>
        </a:p>
      </dgm:t>
    </dgm:pt>
    <dgm:pt modelId="{EB8682E2-04F5-4097-911F-2D25ADCCE551}" type="sibTrans" cxnId="{0C2DCCAF-B791-4EDD-ADD4-3F368BC06791}">
      <dgm:prSet/>
      <dgm:spPr/>
      <dgm:t>
        <a:bodyPr/>
        <a:lstStyle/>
        <a:p>
          <a:endParaRPr lang="en-US"/>
        </a:p>
      </dgm:t>
    </dgm:pt>
    <dgm:pt modelId="{23FE4C7D-6218-45AB-AB43-B16E488CDE9F}">
      <dgm:prSet/>
      <dgm:spPr/>
      <dgm:t>
        <a:bodyPr/>
        <a:lstStyle/>
        <a:p>
          <a:r>
            <a:rPr lang="en-US"/>
            <a:t>Prevalence of disease for which test is designed</a:t>
          </a:r>
        </a:p>
      </dgm:t>
    </dgm:pt>
    <dgm:pt modelId="{DB489F67-9AB9-4292-8FE5-E32DD9458FF6}" type="parTrans" cxnId="{38BFF743-F9F0-4788-977D-0D9AAEB4459B}">
      <dgm:prSet/>
      <dgm:spPr/>
      <dgm:t>
        <a:bodyPr/>
        <a:lstStyle/>
        <a:p>
          <a:endParaRPr lang="en-US"/>
        </a:p>
      </dgm:t>
    </dgm:pt>
    <dgm:pt modelId="{F226CC9E-9493-4B88-BC1E-3FE1B4F773B3}" type="sibTrans" cxnId="{38BFF743-F9F0-4788-977D-0D9AAEB4459B}">
      <dgm:prSet/>
      <dgm:spPr/>
      <dgm:t>
        <a:bodyPr/>
        <a:lstStyle/>
        <a:p>
          <a:endParaRPr lang="en-US"/>
        </a:p>
      </dgm:t>
    </dgm:pt>
    <dgm:pt modelId="{3A6FC89D-8067-CF4D-A4C3-F8BDB9F1986A}" type="pres">
      <dgm:prSet presAssocID="{D06170AE-9283-4929-ABC6-1211ABE72577}" presName="vert0" presStyleCnt="0">
        <dgm:presLayoutVars>
          <dgm:dir/>
          <dgm:animOne val="branch"/>
          <dgm:animLvl val="lvl"/>
        </dgm:presLayoutVars>
      </dgm:prSet>
      <dgm:spPr/>
    </dgm:pt>
    <dgm:pt modelId="{9C05391E-CBB3-4A49-8BCE-DB151E1E7AFE}" type="pres">
      <dgm:prSet presAssocID="{E0E3B831-00F0-4AA7-87B8-FD27237A21DB}" presName="thickLine" presStyleLbl="alignNode1" presStyleIdx="0" presStyleCnt="6"/>
      <dgm:spPr/>
    </dgm:pt>
    <dgm:pt modelId="{EF0AF5A5-5104-004C-97D6-0D110F9902C0}" type="pres">
      <dgm:prSet presAssocID="{E0E3B831-00F0-4AA7-87B8-FD27237A21DB}" presName="horz1" presStyleCnt="0"/>
      <dgm:spPr/>
    </dgm:pt>
    <dgm:pt modelId="{0F950D5A-F081-CC44-95B0-EBA969571DFF}" type="pres">
      <dgm:prSet presAssocID="{E0E3B831-00F0-4AA7-87B8-FD27237A21DB}" presName="tx1" presStyleLbl="revTx" presStyleIdx="0" presStyleCnt="6"/>
      <dgm:spPr/>
    </dgm:pt>
    <dgm:pt modelId="{28B7EDF0-597F-DB4B-AD12-4288800651F7}" type="pres">
      <dgm:prSet presAssocID="{E0E3B831-00F0-4AA7-87B8-FD27237A21DB}" presName="vert1" presStyleCnt="0"/>
      <dgm:spPr/>
    </dgm:pt>
    <dgm:pt modelId="{C5FBC1A7-128A-9F46-9647-B9A865D21971}" type="pres">
      <dgm:prSet presAssocID="{87F9F5F7-302A-4598-93A5-D042AB36522D}" presName="thickLine" presStyleLbl="alignNode1" presStyleIdx="1" presStyleCnt="6"/>
      <dgm:spPr/>
    </dgm:pt>
    <dgm:pt modelId="{E4AE0E7C-79EA-BA4D-A909-D894E605A016}" type="pres">
      <dgm:prSet presAssocID="{87F9F5F7-302A-4598-93A5-D042AB36522D}" presName="horz1" presStyleCnt="0"/>
      <dgm:spPr/>
    </dgm:pt>
    <dgm:pt modelId="{F725CFD1-7700-584B-A797-D59FE8467A03}" type="pres">
      <dgm:prSet presAssocID="{87F9F5F7-302A-4598-93A5-D042AB36522D}" presName="tx1" presStyleLbl="revTx" presStyleIdx="1" presStyleCnt="6"/>
      <dgm:spPr/>
    </dgm:pt>
    <dgm:pt modelId="{A66FEF21-4CD1-954A-A860-9CB933659296}" type="pres">
      <dgm:prSet presAssocID="{87F9F5F7-302A-4598-93A5-D042AB36522D}" presName="vert1" presStyleCnt="0"/>
      <dgm:spPr/>
    </dgm:pt>
    <dgm:pt modelId="{9D313805-C30A-A041-9FE5-DDA617A16D9F}" type="pres">
      <dgm:prSet presAssocID="{24FA6DD7-7BF2-4D95-A6B4-D1E15A6BF169}" presName="thickLine" presStyleLbl="alignNode1" presStyleIdx="2" presStyleCnt="6"/>
      <dgm:spPr/>
    </dgm:pt>
    <dgm:pt modelId="{4B5C3E97-6F5E-4C44-90B1-11732F078DBD}" type="pres">
      <dgm:prSet presAssocID="{24FA6DD7-7BF2-4D95-A6B4-D1E15A6BF169}" presName="horz1" presStyleCnt="0"/>
      <dgm:spPr/>
    </dgm:pt>
    <dgm:pt modelId="{FFA57105-7725-994B-A6BD-D735D9359757}" type="pres">
      <dgm:prSet presAssocID="{24FA6DD7-7BF2-4D95-A6B4-D1E15A6BF169}" presName="tx1" presStyleLbl="revTx" presStyleIdx="2" presStyleCnt="6"/>
      <dgm:spPr/>
    </dgm:pt>
    <dgm:pt modelId="{C8C5FC42-685E-DA4F-920A-DE84E3802381}" type="pres">
      <dgm:prSet presAssocID="{24FA6DD7-7BF2-4D95-A6B4-D1E15A6BF169}" presName="vert1" presStyleCnt="0"/>
      <dgm:spPr/>
    </dgm:pt>
    <dgm:pt modelId="{5C351E0E-153A-474E-860A-88E624F0FE19}" type="pres">
      <dgm:prSet presAssocID="{ED3C8406-91F6-474D-AE35-3E174F3CB210}" presName="thickLine" presStyleLbl="alignNode1" presStyleIdx="3" presStyleCnt="6"/>
      <dgm:spPr/>
    </dgm:pt>
    <dgm:pt modelId="{DF399D45-B2B0-D046-9A4E-39136645054B}" type="pres">
      <dgm:prSet presAssocID="{ED3C8406-91F6-474D-AE35-3E174F3CB210}" presName="horz1" presStyleCnt="0"/>
      <dgm:spPr/>
    </dgm:pt>
    <dgm:pt modelId="{EFC99260-31D4-E342-B99B-90BFF91F62B2}" type="pres">
      <dgm:prSet presAssocID="{ED3C8406-91F6-474D-AE35-3E174F3CB210}" presName="tx1" presStyleLbl="revTx" presStyleIdx="3" presStyleCnt="6"/>
      <dgm:spPr/>
    </dgm:pt>
    <dgm:pt modelId="{3AA32685-DD2A-1741-A41D-D4A299498826}" type="pres">
      <dgm:prSet presAssocID="{ED3C8406-91F6-474D-AE35-3E174F3CB210}" presName="vert1" presStyleCnt="0"/>
      <dgm:spPr/>
    </dgm:pt>
    <dgm:pt modelId="{29AD260D-A050-8C49-B670-CE76C557EAB7}" type="pres">
      <dgm:prSet presAssocID="{15101526-4F0C-49C9-9FB1-D8DDE46D3E0B}" presName="thickLine" presStyleLbl="alignNode1" presStyleIdx="4" presStyleCnt="6"/>
      <dgm:spPr/>
    </dgm:pt>
    <dgm:pt modelId="{61401084-F522-A04D-B58A-2AF0C2DA6C33}" type="pres">
      <dgm:prSet presAssocID="{15101526-4F0C-49C9-9FB1-D8DDE46D3E0B}" presName="horz1" presStyleCnt="0"/>
      <dgm:spPr/>
    </dgm:pt>
    <dgm:pt modelId="{AC1B2B97-50C4-2D48-8D96-43981B9865C3}" type="pres">
      <dgm:prSet presAssocID="{15101526-4F0C-49C9-9FB1-D8DDE46D3E0B}" presName="tx1" presStyleLbl="revTx" presStyleIdx="4" presStyleCnt="6"/>
      <dgm:spPr/>
    </dgm:pt>
    <dgm:pt modelId="{758527DF-867F-7E41-B65D-AA6BCC363E4E}" type="pres">
      <dgm:prSet presAssocID="{15101526-4F0C-49C9-9FB1-D8DDE46D3E0B}" presName="vert1" presStyleCnt="0"/>
      <dgm:spPr/>
    </dgm:pt>
    <dgm:pt modelId="{AA524289-E881-F849-A6AC-814314D0B81E}" type="pres">
      <dgm:prSet presAssocID="{23FE4C7D-6218-45AB-AB43-B16E488CDE9F}" presName="thickLine" presStyleLbl="alignNode1" presStyleIdx="5" presStyleCnt="6"/>
      <dgm:spPr/>
    </dgm:pt>
    <dgm:pt modelId="{25899357-26A3-3D4D-85A2-D432E1DC3737}" type="pres">
      <dgm:prSet presAssocID="{23FE4C7D-6218-45AB-AB43-B16E488CDE9F}" presName="horz1" presStyleCnt="0"/>
      <dgm:spPr/>
    </dgm:pt>
    <dgm:pt modelId="{F607F7C5-1EE7-C84B-979F-12B1E0B16A9B}" type="pres">
      <dgm:prSet presAssocID="{23FE4C7D-6218-45AB-AB43-B16E488CDE9F}" presName="tx1" presStyleLbl="revTx" presStyleIdx="5" presStyleCnt="6"/>
      <dgm:spPr/>
    </dgm:pt>
    <dgm:pt modelId="{BC26086A-E9DF-3C49-9AC4-08F2653C48CE}" type="pres">
      <dgm:prSet presAssocID="{23FE4C7D-6218-45AB-AB43-B16E488CDE9F}" presName="vert1" presStyleCnt="0"/>
      <dgm:spPr/>
    </dgm:pt>
  </dgm:ptLst>
  <dgm:cxnLst>
    <dgm:cxn modelId="{CA8CAE35-30FE-4EFD-B41A-C0801B40AF21}" srcId="{D06170AE-9283-4929-ABC6-1211ABE72577}" destId="{E0E3B831-00F0-4AA7-87B8-FD27237A21DB}" srcOrd="0" destOrd="0" parTransId="{0C7000BB-0F41-4966-BD59-4E32BC3E42E6}" sibTransId="{BE1FC098-0914-4B90-925E-09C29B885BBF}"/>
    <dgm:cxn modelId="{38BFF743-F9F0-4788-977D-0D9AAEB4459B}" srcId="{D06170AE-9283-4929-ABC6-1211ABE72577}" destId="{23FE4C7D-6218-45AB-AB43-B16E488CDE9F}" srcOrd="5" destOrd="0" parTransId="{DB489F67-9AB9-4292-8FE5-E32DD9458FF6}" sibTransId="{F226CC9E-9493-4B88-BC1E-3FE1B4F773B3}"/>
    <dgm:cxn modelId="{D48C8F50-3A9C-9C4C-A369-27148B8CB746}" type="presOf" srcId="{24FA6DD7-7BF2-4D95-A6B4-D1E15A6BF169}" destId="{FFA57105-7725-994B-A6BD-D735D9359757}" srcOrd="0" destOrd="0" presId="urn:microsoft.com/office/officeart/2008/layout/LinedList"/>
    <dgm:cxn modelId="{07089850-C636-BB48-8AC6-04CDD96B39D1}" type="presOf" srcId="{15101526-4F0C-49C9-9FB1-D8DDE46D3E0B}" destId="{AC1B2B97-50C4-2D48-8D96-43981B9865C3}" srcOrd="0" destOrd="0" presId="urn:microsoft.com/office/officeart/2008/layout/LinedList"/>
    <dgm:cxn modelId="{938A9C53-5122-4F1F-B01B-DA96753F08D1}" srcId="{D06170AE-9283-4929-ABC6-1211ABE72577}" destId="{ED3C8406-91F6-474D-AE35-3E174F3CB210}" srcOrd="3" destOrd="0" parTransId="{DD76802E-2910-475C-91D3-95E2AF8FFD8C}" sibTransId="{83B60E1F-F943-47B2-9175-C71F7F53DC96}"/>
    <dgm:cxn modelId="{D2883B73-5C80-4799-A3BE-8ADC042968A7}" srcId="{D06170AE-9283-4929-ABC6-1211ABE72577}" destId="{87F9F5F7-302A-4598-93A5-D042AB36522D}" srcOrd="1" destOrd="0" parTransId="{0EFCA9ED-3DAC-4ADC-8478-C8E9F9720C2E}" sibTransId="{4AC1E377-93F8-439B-BCA8-FC1F3785F123}"/>
    <dgm:cxn modelId="{EA885275-2F7A-8C44-B700-98BD1829014D}" type="presOf" srcId="{23FE4C7D-6218-45AB-AB43-B16E488CDE9F}" destId="{F607F7C5-1EE7-C84B-979F-12B1E0B16A9B}" srcOrd="0" destOrd="0" presId="urn:microsoft.com/office/officeart/2008/layout/LinedList"/>
    <dgm:cxn modelId="{53746F77-7AF4-7D4E-B023-2158E4E2EC30}" type="presOf" srcId="{D06170AE-9283-4929-ABC6-1211ABE72577}" destId="{3A6FC89D-8067-CF4D-A4C3-F8BDB9F1986A}" srcOrd="0" destOrd="0" presId="urn:microsoft.com/office/officeart/2008/layout/LinedList"/>
    <dgm:cxn modelId="{0C2DCCAF-B791-4EDD-ADD4-3F368BC06791}" srcId="{D06170AE-9283-4929-ABC6-1211ABE72577}" destId="{15101526-4F0C-49C9-9FB1-D8DDE46D3E0B}" srcOrd="4" destOrd="0" parTransId="{AFB51FCC-7F90-45D0-9E93-A553557C9AF0}" sibTransId="{EB8682E2-04F5-4097-911F-2D25ADCCE551}"/>
    <dgm:cxn modelId="{650548EA-2F34-C44F-AC1E-8255110F7AE1}" type="presOf" srcId="{87F9F5F7-302A-4598-93A5-D042AB36522D}" destId="{F725CFD1-7700-584B-A797-D59FE8467A03}" srcOrd="0" destOrd="0" presId="urn:microsoft.com/office/officeart/2008/layout/LinedList"/>
    <dgm:cxn modelId="{B32568EE-BA8F-44BA-938E-39F5C9E8B194}" srcId="{D06170AE-9283-4929-ABC6-1211ABE72577}" destId="{24FA6DD7-7BF2-4D95-A6B4-D1E15A6BF169}" srcOrd="2" destOrd="0" parTransId="{BE11CCF5-37C6-4A89-AA4A-B9A783B48F7B}" sibTransId="{53B83086-60A2-4FF7-9037-A8DF2309FB18}"/>
    <dgm:cxn modelId="{BA5421F1-20F1-4847-9EC8-BE9FB7A22BE6}" type="presOf" srcId="{E0E3B831-00F0-4AA7-87B8-FD27237A21DB}" destId="{0F950D5A-F081-CC44-95B0-EBA969571DFF}" srcOrd="0" destOrd="0" presId="urn:microsoft.com/office/officeart/2008/layout/LinedList"/>
    <dgm:cxn modelId="{753CD7FC-D67A-454A-8B8F-0249C71E37F2}" type="presOf" srcId="{ED3C8406-91F6-474D-AE35-3E174F3CB210}" destId="{EFC99260-31D4-E342-B99B-90BFF91F62B2}" srcOrd="0" destOrd="0" presId="urn:microsoft.com/office/officeart/2008/layout/LinedList"/>
    <dgm:cxn modelId="{5984DEFE-182F-594D-96EF-492B7BEAFAAB}" type="presParOf" srcId="{3A6FC89D-8067-CF4D-A4C3-F8BDB9F1986A}" destId="{9C05391E-CBB3-4A49-8BCE-DB151E1E7AFE}" srcOrd="0" destOrd="0" presId="urn:microsoft.com/office/officeart/2008/layout/LinedList"/>
    <dgm:cxn modelId="{7DE280BC-472F-6E4A-A766-495C088EBDA7}" type="presParOf" srcId="{3A6FC89D-8067-CF4D-A4C3-F8BDB9F1986A}" destId="{EF0AF5A5-5104-004C-97D6-0D110F9902C0}" srcOrd="1" destOrd="0" presId="urn:microsoft.com/office/officeart/2008/layout/LinedList"/>
    <dgm:cxn modelId="{A96570D1-7AAB-A445-8918-393B7FD88DE5}" type="presParOf" srcId="{EF0AF5A5-5104-004C-97D6-0D110F9902C0}" destId="{0F950D5A-F081-CC44-95B0-EBA969571DFF}" srcOrd="0" destOrd="0" presId="urn:microsoft.com/office/officeart/2008/layout/LinedList"/>
    <dgm:cxn modelId="{D13E76D7-E85A-3A4E-A171-4CD97993C2BF}" type="presParOf" srcId="{EF0AF5A5-5104-004C-97D6-0D110F9902C0}" destId="{28B7EDF0-597F-DB4B-AD12-4288800651F7}" srcOrd="1" destOrd="0" presId="urn:microsoft.com/office/officeart/2008/layout/LinedList"/>
    <dgm:cxn modelId="{B199632E-1C3C-5E4A-A756-5A147A5AAE24}" type="presParOf" srcId="{3A6FC89D-8067-CF4D-A4C3-F8BDB9F1986A}" destId="{C5FBC1A7-128A-9F46-9647-B9A865D21971}" srcOrd="2" destOrd="0" presId="urn:microsoft.com/office/officeart/2008/layout/LinedList"/>
    <dgm:cxn modelId="{2730A9EE-EF09-6145-81E1-16EE8EBDA679}" type="presParOf" srcId="{3A6FC89D-8067-CF4D-A4C3-F8BDB9F1986A}" destId="{E4AE0E7C-79EA-BA4D-A909-D894E605A016}" srcOrd="3" destOrd="0" presId="urn:microsoft.com/office/officeart/2008/layout/LinedList"/>
    <dgm:cxn modelId="{DFE0AE4F-A856-7C46-A50C-C291D40AEC0C}" type="presParOf" srcId="{E4AE0E7C-79EA-BA4D-A909-D894E605A016}" destId="{F725CFD1-7700-584B-A797-D59FE8467A03}" srcOrd="0" destOrd="0" presId="urn:microsoft.com/office/officeart/2008/layout/LinedList"/>
    <dgm:cxn modelId="{B8EAF821-8AA7-F84F-B8AE-A1AC46484D9C}" type="presParOf" srcId="{E4AE0E7C-79EA-BA4D-A909-D894E605A016}" destId="{A66FEF21-4CD1-954A-A860-9CB933659296}" srcOrd="1" destOrd="0" presId="urn:microsoft.com/office/officeart/2008/layout/LinedList"/>
    <dgm:cxn modelId="{103ED456-1370-944D-A287-BEC43C646DD7}" type="presParOf" srcId="{3A6FC89D-8067-CF4D-A4C3-F8BDB9F1986A}" destId="{9D313805-C30A-A041-9FE5-DDA617A16D9F}" srcOrd="4" destOrd="0" presId="urn:microsoft.com/office/officeart/2008/layout/LinedList"/>
    <dgm:cxn modelId="{8BC36229-3447-C046-AE83-9741B80C7F19}" type="presParOf" srcId="{3A6FC89D-8067-CF4D-A4C3-F8BDB9F1986A}" destId="{4B5C3E97-6F5E-4C44-90B1-11732F078DBD}" srcOrd="5" destOrd="0" presId="urn:microsoft.com/office/officeart/2008/layout/LinedList"/>
    <dgm:cxn modelId="{69D4BCEC-5274-8E4C-8255-725DDB551D6A}" type="presParOf" srcId="{4B5C3E97-6F5E-4C44-90B1-11732F078DBD}" destId="{FFA57105-7725-994B-A6BD-D735D9359757}" srcOrd="0" destOrd="0" presId="urn:microsoft.com/office/officeart/2008/layout/LinedList"/>
    <dgm:cxn modelId="{15A2E831-79CF-CF48-80B8-59D9909E7780}" type="presParOf" srcId="{4B5C3E97-6F5E-4C44-90B1-11732F078DBD}" destId="{C8C5FC42-685E-DA4F-920A-DE84E3802381}" srcOrd="1" destOrd="0" presId="urn:microsoft.com/office/officeart/2008/layout/LinedList"/>
    <dgm:cxn modelId="{59D00F22-0D04-5442-9EFE-2FF964BA37B8}" type="presParOf" srcId="{3A6FC89D-8067-CF4D-A4C3-F8BDB9F1986A}" destId="{5C351E0E-153A-474E-860A-88E624F0FE19}" srcOrd="6" destOrd="0" presId="urn:microsoft.com/office/officeart/2008/layout/LinedList"/>
    <dgm:cxn modelId="{7192D4DB-310A-6144-9A4C-282042C928F6}" type="presParOf" srcId="{3A6FC89D-8067-CF4D-A4C3-F8BDB9F1986A}" destId="{DF399D45-B2B0-D046-9A4E-39136645054B}" srcOrd="7" destOrd="0" presId="urn:microsoft.com/office/officeart/2008/layout/LinedList"/>
    <dgm:cxn modelId="{F7664CFE-22B7-1F4E-A33C-8DA60FD5DA69}" type="presParOf" srcId="{DF399D45-B2B0-D046-9A4E-39136645054B}" destId="{EFC99260-31D4-E342-B99B-90BFF91F62B2}" srcOrd="0" destOrd="0" presId="urn:microsoft.com/office/officeart/2008/layout/LinedList"/>
    <dgm:cxn modelId="{EE111B4C-DD78-104E-902D-72054BA01B3E}" type="presParOf" srcId="{DF399D45-B2B0-D046-9A4E-39136645054B}" destId="{3AA32685-DD2A-1741-A41D-D4A299498826}" srcOrd="1" destOrd="0" presId="urn:microsoft.com/office/officeart/2008/layout/LinedList"/>
    <dgm:cxn modelId="{146DC358-6FC7-5247-ADEF-027EFC1BFB35}" type="presParOf" srcId="{3A6FC89D-8067-CF4D-A4C3-F8BDB9F1986A}" destId="{29AD260D-A050-8C49-B670-CE76C557EAB7}" srcOrd="8" destOrd="0" presId="urn:microsoft.com/office/officeart/2008/layout/LinedList"/>
    <dgm:cxn modelId="{D9C2ED47-EBE9-9D4F-B732-A5A4CEF056E1}" type="presParOf" srcId="{3A6FC89D-8067-CF4D-A4C3-F8BDB9F1986A}" destId="{61401084-F522-A04D-B58A-2AF0C2DA6C33}" srcOrd="9" destOrd="0" presId="urn:microsoft.com/office/officeart/2008/layout/LinedList"/>
    <dgm:cxn modelId="{C018F7C5-34E1-604F-8011-A5390FC9CCE1}" type="presParOf" srcId="{61401084-F522-A04D-B58A-2AF0C2DA6C33}" destId="{AC1B2B97-50C4-2D48-8D96-43981B9865C3}" srcOrd="0" destOrd="0" presId="urn:microsoft.com/office/officeart/2008/layout/LinedList"/>
    <dgm:cxn modelId="{89C19197-06BD-994A-8DF1-EA7478389C97}" type="presParOf" srcId="{61401084-F522-A04D-B58A-2AF0C2DA6C33}" destId="{758527DF-867F-7E41-B65D-AA6BCC363E4E}" srcOrd="1" destOrd="0" presId="urn:microsoft.com/office/officeart/2008/layout/LinedList"/>
    <dgm:cxn modelId="{31AB340C-AAB2-5440-970F-FE3E9B956027}" type="presParOf" srcId="{3A6FC89D-8067-CF4D-A4C3-F8BDB9F1986A}" destId="{AA524289-E881-F849-A6AC-814314D0B81E}" srcOrd="10" destOrd="0" presId="urn:microsoft.com/office/officeart/2008/layout/LinedList"/>
    <dgm:cxn modelId="{34D3E76F-98FB-F74C-8D00-2EB86B47C03E}" type="presParOf" srcId="{3A6FC89D-8067-CF4D-A4C3-F8BDB9F1986A}" destId="{25899357-26A3-3D4D-85A2-D432E1DC3737}" srcOrd="11" destOrd="0" presId="urn:microsoft.com/office/officeart/2008/layout/LinedList"/>
    <dgm:cxn modelId="{8ED3C9D7-E4F0-F74B-9667-55E1305045FB}" type="presParOf" srcId="{25899357-26A3-3D4D-85A2-D432E1DC3737}" destId="{F607F7C5-1EE7-C84B-979F-12B1E0B16A9B}" srcOrd="0" destOrd="0" presId="urn:microsoft.com/office/officeart/2008/layout/LinedList"/>
    <dgm:cxn modelId="{6F87CCC7-C673-3841-8225-433C20B62817}" type="presParOf" srcId="{25899357-26A3-3D4D-85A2-D432E1DC3737}" destId="{BC26086A-E9DF-3C49-9AC4-08F2653C48C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5DA646-78A6-4C7B-BF95-BEA26B002544}"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BAE278F8-88C5-4D79-A101-ABEE12D6E2B2}">
      <dgm:prSet/>
      <dgm:spPr/>
      <dgm:t>
        <a:bodyPr/>
        <a:lstStyle/>
        <a:p>
          <a:r>
            <a:rPr lang="en-US"/>
            <a:t>Diagnostic accuracy of galactomannan for detecting invasive aspergillosis among critically ill immunocompromised patients </a:t>
          </a:r>
        </a:p>
      </dgm:t>
    </dgm:pt>
    <dgm:pt modelId="{AC412F6E-C35B-4C95-8750-2B38A70E4C7F}" type="parTrans" cxnId="{BEBA6FEC-E1AB-411F-A228-B376CC6D1E2B}">
      <dgm:prSet/>
      <dgm:spPr/>
      <dgm:t>
        <a:bodyPr/>
        <a:lstStyle/>
        <a:p>
          <a:endParaRPr lang="en-US"/>
        </a:p>
      </dgm:t>
    </dgm:pt>
    <dgm:pt modelId="{33EFDBBB-E708-43FC-A5B6-864181FA5B74}" type="sibTrans" cxnId="{BEBA6FEC-E1AB-411F-A228-B376CC6D1E2B}">
      <dgm:prSet/>
      <dgm:spPr/>
      <dgm:t>
        <a:bodyPr/>
        <a:lstStyle/>
        <a:p>
          <a:endParaRPr lang="en-US"/>
        </a:p>
      </dgm:t>
    </dgm:pt>
    <dgm:pt modelId="{58E53FAE-4D08-43F2-BF21-3019BBB0A4AB}">
      <dgm:prSet/>
      <dgm:spPr/>
      <dgm:t>
        <a:bodyPr/>
        <a:lstStyle/>
        <a:p>
          <a:r>
            <a:rPr lang="en-US"/>
            <a:t>Assumptions</a:t>
          </a:r>
        </a:p>
      </dgm:t>
    </dgm:pt>
    <dgm:pt modelId="{71516316-F6FE-4E9D-92F6-109B1C67AE54}" type="parTrans" cxnId="{A900D24C-C352-4DF6-9A22-21A8E11B1063}">
      <dgm:prSet/>
      <dgm:spPr/>
      <dgm:t>
        <a:bodyPr/>
        <a:lstStyle/>
        <a:p>
          <a:endParaRPr lang="en-US"/>
        </a:p>
      </dgm:t>
    </dgm:pt>
    <dgm:pt modelId="{23F041B0-7EB2-44FC-8EC8-797F8F21C89F}" type="sibTrans" cxnId="{A900D24C-C352-4DF6-9A22-21A8E11B1063}">
      <dgm:prSet/>
      <dgm:spPr/>
      <dgm:t>
        <a:bodyPr/>
        <a:lstStyle/>
        <a:p>
          <a:endParaRPr lang="en-US"/>
        </a:p>
      </dgm:t>
    </dgm:pt>
    <dgm:pt modelId="{4FC69C71-AD5F-4411-82FA-999E7820BD97}">
      <dgm:prSet/>
      <dgm:spPr/>
      <dgm:t>
        <a:bodyPr/>
        <a:lstStyle/>
        <a:p>
          <a:r>
            <a:rPr lang="en-US"/>
            <a:t>Expected sensitivity and/or specificity ~ 70% = 0.7</a:t>
          </a:r>
        </a:p>
      </dgm:t>
    </dgm:pt>
    <dgm:pt modelId="{14AFE0EA-A73E-4299-9586-794F16B1BA78}" type="parTrans" cxnId="{FD4C5FB7-F757-496E-B739-176DBEDEC13D}">
      <dgm:prSet/>
      <dgm:spPr/>
      <dgm:t>
        <a:bodyPr/>
        <a:lstStyle/>
        <a:p>
          <a:endParaRPr lang="en-US"/>
        </a:p>
      </dgm:t>
    </dgm:pt>
    <dgm:pt modelId="{3F55652A-5BF5-449E-84FF-4E8C95393269}" type="sibTrans" cxnId="{FD4C5FB7-F757-496E-B739-176DBEDEC13D}">
      <dgm:prSet/>
      <dgm:spPr/>
      <dgm:t>
        <a:bodyPr/>
        <a:lstStyle/>
        <a:p>
          <a:endParaRPr lang="en-US"/>
        </a:p>
      </dgm:t>
    </dgm:pt>
    <dgm:pt modelId="{1DDEE70B-95BF-4780-B4DB-356F6E87889E}">
      <dgm:prSet/>
      <dgm:spPr/>
      <dgm:t>
        <a:bodyPr/>
        <a:lstStyle/>
        <a:p>
          <a:r>
            <a:rPr lang="en-US"/>
            <a:t>Acceptable width around sensitivity and or specificity ~ 10% of Sn ~ 10% of 70% ~ 7% = 0.7</a:t>
          </a:r>
        </a:p>
      </dgm:t>
    </dgm:pt>
    <dgm:pt modelId="{11C59F9E-4FA2-4C2B-89F9-1111A0EA9E4E}" type="parTrans" cxnId="{B45AFF7E-AA70-4FEF-B0BA-71FAB13FA5C3}">
      <dgm:prSet/>
      <dgm:spPr/>
      <dgm:t>
        <a:bodyPr/>
        <a:lstStyle/>
        <a:p>
          <a:endParaRPr lang="en-US"/>
        </a:p>
      </dgm:t>
    </dgm:pt>
    <dgm:pt modelId="{F17B541F-3347-487F-AD07-825C1049B3A2}" type="sibTrans" cxnId="{B45AFF7E-AA70-4FEF-B0BA-71FAB13FA5C3}">
      <dgm:prSet/>
      <dgm:spPr/>
      <dgm:t>
        <a:bodyPr/>
        <a:lstStyle/>
        <a:p>
          <a:endParaRPr lang="en-US"/>
        </a:p>
      </dgm:t>
    </dgm:pt>
    <dgm:pt modelId="{A70E7ABC-2B49-4258-A6AD-9810B7F0727C}">
      <dgm:prSet/>
      <dgm:spPr/>
      <dgm:t>
        <a:bodyPr/>
        <a:lstStyle/>
        <a:p>
          <a:r>
            <a:rPr lang="en-US"/>
            <a:t>Level of confidence (Type-I error)- 95% Confidence i.e. ⍺=0.05</a:t>
          </a:r>
        </a:p>
      </dgm:t>
    </dgm:pt>
    <dgm:pt modelId="{FF6A703A-0AC1-4FFE-B971-6128CCB6848B}" type="parTrans" cxnId="{2709977B-D4A5-4A29-8D79-0FC41D90D179}">
      <dgm:prSet/>
      <dgm:spPr/>
      <dgm:t>
        <a:bodyPr/>
        <a:lstStyle/>
        <a:p>
          <a:endParaRPr lang="en-US"/>
        </a:p>
      </dgm:t>
    </dgm:pt>
    <dgm:pt modelId="{DACA8D74-DB15-4F4F-BFE3-1871C26C6E63}" type="sibTrans" cxnId="{2709977B-D4A5-4A29-8D79-0FC41D90D179}">
      <dgm:prSet/>
      <dgm:spPr/>
      <dgm:t>
        <a:bodyPr/>
        <a:lstStyle/>
        <a:p>
          <a:endParaRPr lang="en-US"/>
        </a:p>
      </dgm:t>
    </dgm:pt>
    <dgm:pt modelId="{6772BC91-9D46-4C8F-8B5A-B770E7CFE203}">
      <dgm:prSet/>
      <dgm:spPr/>
      <dgm:t>
        <a:bodyPr/>
        <a:lstStyle/>
        <a:p>
          <a:r>
            <a:rPr lang="en-US"/>
            <a:t>Prevalence of invasive aspergillosis among critically ill patients  ~ 30% ~ 0.3</a:t>
          </a:r>
        </a:p>
      </dgm:t>
    </dgm:pt>
    <dgm:pt modelId="{9BE6ABAD-2A36-45B1-89A2-34AF42AD7A67}" type="parTrans" cxnId="{6AAC658A-C0CE-408C-8B7C-0E8D25AFFEAA}">
      <dgm:prSet/>
      <dgm:spPr/>
      <dgm:t>
        <a:bodyPr/>
        <a:lstStyle/>
        <a:p>
          <a:endParaRPr lang="en-US"/>
        </a:p>
      </dgm:t>
    </dgm:pt>
    <dgm:pt modelId="{F82B0AE5-B2DB-40CB-8C8D-C275E0D344A6}" type="sibTrans" cxnId="{6AAC658A-C0CE-408C-8B7C-0E8D25AFFEAA}">
      <dgm:prSet/>
      <dgm:spPr/>
      <dgm:t>
        <a:bodyPr/>
        <a:lstStyle/>
        <a:p>
          <a:endParaRPr lang="en-US"/>
        </a:p>
      </dgm:t>
    </dgm:pt>
    <dgm:pt modelId="{642C7437-942E-8A4E-8B7C-A4C8F3F7C95A}" type="pres">
      <dgm:prSet presAssocID="{155DA646-78A6-4C7B-BF95-BEA26B002544}" presName="vert0" presStyleCnt="0">
        <dgm:presLayoutVars>
          <dgm:dir/>
          <dgm:animOne val="branch"/>
          <dgm:animLvl val="lvl"/>
        </dgm:presLayoutVars>
      </dgm:prSet>
      <dgm:spPr/>
    </dgm:pt>
    <dgm:pt modelId="{C2251F11-452A-974D-9868-A356261C6192}" type="pres">
      <dgm:prSet presAssocID="{BAE278F8-88C5-4D79-A101-ABEE12D6E2B2}" presName="thickLine" presStyleLbl="alignNode1" presStyleIdx="0" presStyleCnt="6"/>
      <dgm:spPr/>
    </dgm:pt>
    <dgm:pt modelId="{4B0B5CF5-245E-B94C-9555-E602CAA3C1AE}" type="pres">
      <dgm:prSet presAssocID="{BAE278F8-88C5-4D79-A101-ABEE12D6E2B2}" presName="horz1" presStyleCnt="0"/>
      <dgm:spPr/>
    </dgm:pt>
    <dgm:pt modelId="{2A7E0DEB-8438-7F4B-9D10-99D7A3609247}" type="pres">
      <dgm:prSet presAssocID="{BAE278F8-88C5-4D79-A101-ABEE12D6E2B2}" presName="tx1" presStyleLbl="revTx" presStyleIdx="0" presStyleCnt="6"/>
      <dgm:spPr/>
    </dgm:pt>
    <dgm:pt modelId="{3E2F9E37-072B-134A-B7DC-E74D3D9DE63E}" type="pres">
      <dgm:prSet presAssocID="{BAE278F8-88C5-4D79-A101-ABEE12D6E2B2}" presName="vert1" presStyleCnt="0"/>
      <dgm:spPr/>
    </dgm:pt>
    <dgm:pt modelId="{FA29BA55-75E3-0040-A5E9-0B603A0A3885}" type="pres">
      <dgm:prSet presAssocID="{58E53FAE-4D08-43F2-BF21-3019BBB0A4AB}" presName="thickLine" presStyleLbl="alignNode1" presStyleIdx="1" presStyleCnt="6"/>
      <dgm:spPr/>
    </dgm:pt>
    <dgm:pt modelId="{5C08BB31-48B9-3E4C-A85B-5F67182A1E15}" type="pres">
      <dgm:prSet presAssocID="{58E53FAE-4D08-43F2-BF21-3019BBB0A4AB}" presName="horz1" presStyleCnt="0"/>
      <dgm:spPr/>
    </dgm:pt>
    <dgm:pt modelId="{7EA75494-B20F-C44C-B8F6-E3F2CFE6A16D}" type="pres">
      <dgm:prSet presAssocID="{58E53FAE-4D08-43F2-BF21-3019BBB0A4AB}" presName="tx1" presStyleLbl="revTx" presStyleIdx="1" presStyleCnt="6"/>
      <dgm:spPr/>
    </dgm:pt>
    <dgm:pt modelId="{5830A202-4093-FF45-BC05-7C7393534859}" type="pres">
      <dgm:prSet presAssocID="{58E53FAE-4D08-43F2-BF21-3019BBB0A4AB}" presName="vert1" presStyleCnt="0"/>
      <dgm:spPr/>
    </dgm:pt>
    <dgm:pt modelId="{1C91F21E-E8CF-6D4A-BA0D-150850DA0C8B}" type="pres">
      <dgm:prSet presAssocID="{4FC69C71-AD5F-4411-82FA-999E7820BD97}" presName="thickLine" presStyleLbl="alignNode1" presStyleIdx="2" presStyleCnt="6"/>
      <dgm:spPr/>
    </dgm:pt>
    <dgm:pt modelId="{0ABFDFDD-FA0D-6B41-989D-F05AE6BF2E39}" type="pres">
      <dgm:prSet presAssocID="{4FC69C71-AD5F-4411-82FA-999E7820BD97}" presName="horz1" presStyleCnt="0"/>
      <dgm:spPr/>
    </dgm:pt>
    <dgm:pt modelId="{59042C4C-5CBF-1F48-B4B0-E9EC4835586D}" type="pres">
      <dgm:prSet presAssocID="{4FC69C71-AD5F-4411-82FA-999E7820BD97}" presName="tx1" presStyleLbl="revTx" presStyleIdx="2" presStyleCnt="6"/>
      <dgm:spPr/>
    </dgm:pt>
    <dgm:pt modelId="{B7A6D75C-927A-CA42-8288-90AB7D907C9D}" type="pres">
      <dgm:prSet presAssocID="{4FC69C71-AD5F-4411-82FA-999E7820BD97}" presName="vert1" presStyleCnt="0"/>
      <dgm:spPr/>
    </dgm:pt>
    <dgm:pt modelId="{C104EE29-50F2-444A-A121-FC33B801CB66}" type="pres">
      <dgm:prSet presAssocID="{1DDEE70B-95BF-4780-B4DB-356F6E87889E}" presName="thickLine" presStyleLbl="alignNode1" presStyleIdx="3" presStyleCnt="6"/>
      <dgm:spPr/>
    </dgm:pt>
    <dgm:pt modelId="{91E0A17A-E83A-A945-B82F-06003AA6D162}" type="pres">
      <dgm:prSet presAssocID="{1DDEE70B-95BF-4780-B4DB-356F6E87889E}" presName="horz1" presStyleCnt="0"/>
      <dgm:spPr/>
    </dgm:pt>
    <dgm:pt modelId="{F9830A74-85F1-F043-AF0E-8FEB7B249453}" type="pres">
      <dgm:prSet presAssocID="{1DDEE70B-95BF-4780-B4DB-356F6E87889E}" presName="tx1" presStyleLbl="revTx" presStyleIdx="3" presStyleCnt="6"/>
      <dgm:spPr/>
    </dgm:pt>
    <dgm:pt modelId="{583492AF-B95B-0F48-9E8F-7C73B2E207C6}" type="pres">
      <dgm:prSet presAssocID="{1DDEE70B-95BF-4780-B4DB-356F6E87889E}" presName="vert1" presStyleCnt="0"/>
      <dgm:spPr/>
    </dgm:pt>
    <dgm:pt modelId="{04BA359D-D25A-E045-96FB-2274E35BA26F}" type="pres">
      <dgm:prSet presAssocID="{A70E7ABC-2B49-4258-A6AD-9810B7F0727C}" presName="thickLine" presStyleLbl="alignNode1" presStyleIdx="4" presStyleCnt="6"/>
      <dgm:spPr/>
    </dgm:pt>
    <dgm:pt modelId="{134C28B6-A56C-E248-B39A-EEC89A15CBB5}" type="pres">
      <dgm:prSet presAssocID="{A70E7ABC-2B49-4258-A6AD-9810B7F0727C}" presName="horz1" presStyleCnt="0"/>
      <dgm:spPr/>
    </dgm:pt>
    <dgm:pt modelId="{B93A62AF-9539-8C49-B27D-CD5B1DC97597}" type="pres">
      <dgm:prSet presAssocID="{A70E7ABC-2B49-4258-A6AD-9810B7F0727C}" presName="tx1" presStyleLbl="revTx" presStyleIdx="4" presStyleCnt="6"/>
      <dgm:spPr/>
    </dgm:pt>
    <dgm:pt modelId="{D8B17EEB-65DC-4341-A6AE-9538425AE810}" type="pres">
      <dgm:prSet presAssocID="{A70E7ABC-2B49-4258-A6AD-9810B7F0727C}" presName="vert1" presStyleCnt="0"/>
      <dgm:spPr/>
    </dgm:pt>
    <dgm:pt modelId="{607F0B9C-0B13-A644-A74C-483F01F2589E}" type="pres">
      <dgm:prSet presAssocID="{6772BC91-9D46-4C8F-8B5A-B770E7CFE203}" presName="thickLine" presStyleLbl="alignNode1" presStyleIdx="5" presStyleCnt="6"/>
      <dgm:spPr/>
    </dgm:pt>
    <dgm:pt modelId="{E340EF04-8A61-3643-8DBB-72986C61D354}" type="pres">
      <dgm:prSet presAssocID="{6772BC91-9D46-4C8F-8B5A-B770E7CFE203}" presName="horz1" presStyleCnt="0"/>
      <dgm:spPr/>
    </dgm:pt>
    <dgm:pt modelId="{7487DFBD-4FD1-784C-BD75-8D366CFBF4E3}" type="pres">
      <dgm:prSet presAssocID="{6772BC91-9D46-4C8F-8B5A-B770E7CFE203}" presName="tx1" presStyleLbl="revTx" presStyleIdx="5" presStyleCnt="6"/>
      <dgm:spPr/>
    </dgm:pt>
    <dgm:pt modelId="{319623E8-D87F-A04E-BB79-AE46FD6DA0D2}" type="pres">
      <dgm:prSet presAssocID="{6772BC91-9D46-4C8F-8B5A-B770E7CFE203}" presName="vert1" presStyleCnt="0"/>
      <dgm:spPr/>
    </dgm:pt>
  </dgm:ptLst>
  <dgm:cxnLst>
    <dgm:cxn modelId="{B5966A03-572A-1D4A-8AE2-8A1C8321AFCC}" type="presOf" srcId="{A70E7ABC-2B49-4258-A6AD-9810B7F0727C}" destId="{B93A62AF-9539-8C49-B27D-CD5B1DC97597}" srcOrd="0" destOrd="0" presId="urn:microsoft.com/office/officeart/2008/layout/LinedList"/>
    <dgm:cxn modelId="{615AFF27-6DF9-784C-ACEF-C98E492325EC}" type="presOf" srcId="{6772BC91-9D46-4C8F-8B5A-B770E7CFE203}" destId="{7487DFBD-4FD1-784C-BD75-8D366CFBF4E3}" srcOrd="0" destOrd="0" presId="urn:microsoft.com/office/officeart/2008/layout/LinedList"/>
    <dgm:cxn modelId="{F1456532-9476-4742-9350-1DA9500F7254}" type="presOf" srcId="{155DA646-78A6-4C7B-BF95-BEA26B002544}" destId="{642C7437-942E-8A4E-8B7C-A4C8F3F7C95A}" srcOrd="0" destOrd="0" presId="urn:microsoft.com/office/officeart/2008/layout/LinedList"/>
    <dgm:cxn modelId="{A900D24C-C352-4DF6-9A22-21A8E11B1063}" srcId="{155DA646-78A6-4C7B-BF95-BEA26B002544}" destId="{58E53FAE-4D08-43F2-BF21-3019BBB0A4AB}" srcOrd="1" destOrd="0" parTransId="{71516316-F6FE-4E9D-92F6-109B1C67AE54}" sibTransId="{23F041B0-7EB2-44FC-8EC8-797F8F21C89F}"/>
    <dgm:cxn modelId="{54FF7B4F-4DDE-A547-80FB-80D1E9C3BA99}" type="presOf" srcId="{BAE278F8-88C5-4D79-A101-ABEE12D6E2B2}" destId="{2A7E0DEB-8438-7F4B-9D10-99D7A3609247}" srcOrd="0" destOrd="0" presId="urn:microsoft.com/office/officeart/2008/layout/LinedList"/>
    <dgm:cxn modelId="{12833C5A-C226-E346-BBBE-9A6BE64BE8D8}" type="presOf" srcId="{4FC69C71-AD5F-4411-82FA-999E7820BD97}" destId="{59042C4C-5CBF-1F48-B4B0-E9EC4835586D}" srcOrd="0" destOrd="0" presId="urn:microsoft.com/office/officeart/2008/layout/LinedList"/>
    <dgm:cxn modelId="{60B46463-DED7-834B-89CA-CAE5843B96E8}" type="presOf" srcId="{1DDEE70B-95BF-4780-B4DB-356F6E87889E}" destId="{F9830A74-85F1-F043-AF0E-8FEB7B249453}" srcOrd="0" destOrd="0" presId="urn:microsoft.com/office/officeart/2008/layout/LinedList"/>
    <dgm:cxn modelId="{2709977B-D4A5-4A29-8D79-0FC41D90D179}" srcId="{155DA646-78A6-4C7B-BF95-BEA26B002544}" destId="{A70E7ABC-2B49-4258-A6AD-9810B7F0727C}" srcOrd="4" destOrd="0" parTransId="{FF6A703A-0AC1-4FFE-B971-6128CCB6848B}" sibTransId="{DACA8D74-DB15-4F4F-BFE3-1871C26C6E63}"/>
    <dgm:cxn modelId="{B45AFF7E-AA70-4FEF-B0BA-71FAB13FA5C3}" srcId="{155DA646-78A6-4C7B-BF95-BEA26B002544}" destId="{1DDEE70B-95BF-4780-B4DB-356F6E87889E}" srcOrd="3" destOrd="0" parTransId="{11C59F9E-4FA2-4C2B-89F9-1111A0EA9E4E}" sibTransId="{F17B541F-3347-487F-AD07-825C1049B3A2}"/>
    <dgm:cxn modelId="{6AAC658A-C0CE-408C-8B7C-0E8D25AFFEAA}" srcId="{155DA646-78A6-4C7B-BF95-BEA26B002544}" destId="{6772BC91-9D46-4C8F-8B5A-B770E7CFE203}" srcOrd="5" destOrd="0" parTransId="{9BE6ABAD-2A36-45B1-89A2-34AF42AD7A67}" sibTransId="{F82B0AE5-B2DB-40CB-8C8D-C275E0D344A6}"/>
    <dgm:cxn modelId="{FD4C5FB7-F757-496E-B739-176DBEDEC13D}" srcId="{155DA646-78A6-4C7B-BF95-BEA26B002544}" destId="{4FC69C71-AD5F-4411-82FA-999E7820BD97}" srcOrd="2" destOrd="0" parTransId="{14AFE0EA-A73E-4299-9586-794F16B1BA78}" sibTransId="{3F55652A-5BF5-449E-84FF-4E8C95393269}"/>
    <dgm:cxn modelId="{BEBA6FEC-E1AB-411F-A228-B376CC6D1E2B}" srcId="{155DA646-78A6-4C7B-BF95-BEA26B002544}" destId="{BAE278F8-88C5-4D79-A101-ABEE12D6E2B2}" srcOrd="0" destOrd="0" parTransId="{AC412F6E-C35B-4C95-8750-2B38A70E4C7F}" sibTransId="{33EFDBBB-E708-43FC-A5B6-864181FA5B74}"/>
    <dgm:cxn modelId="{974457EF-3A32-DC47-AF92-9F3327B1EC70}" type="presOf" srcId="{58E53FAE-4D08-43F2-BF21-3019BBB0A4AB}" destId="{7EA75494-B20F-C44C-B8F6-E3F2CFE6A16D}" srcOrd="0" destOrd="0" presId="urn:microsoft.com/office/officeart/2008/layout/LinedList"/>
    <dgm:cxn modelId="{2942457E-5B27-8048-99A1-4FB5EEBD146D}" type="presParOf" srcId="{642C7437-942E-8A4E-8B7C-A4C8F3F7C95A}" destId="{C2251F11-452A-974D-9868-A356261C6192}" srcOrd="0" destOrd="0" presId="urn:microsoft.com/office/officeart/2008/layout/LinedList"/>
    <dgm:cxn modelId="{4AC694B5-759E-CB40-995F-164529F7D45E}" type="presParOf" srcId="{642C7437-942E-8A4E-8B7C-A4C8F3F7C95A}" destId="{4B0B5CF5-245E-B94C-9555-E602CAA3C1AE}" srcOrd="1" destOrd="0" presId="urn:microsoft.com/office/officeart/2008/layout/LinedList"/>
    <dgm:cxn modelId="{85B57D38-F712-3448-80DF-F962848AAAD2}" type="presParOf" srcId="{4B0B5CF5-245E-B94C-9555-E602CAA3C1AE}" destId="{2A7E0DEB-8438-7F4B-9D10-99D7A3609247}" srcOrd="0" destOrd="0" presId="urn:microsoft.com/office/officeart/2008/layout/LinedList"/>
    <dgm:cxn modelId="{4B01EC17-3233-8146-8B0C-B6EE592FE8D1}" type="presParOf" srcId="{4B0B5CF5-245E-B94C-9555-E602CAA3C1AE}" destId="{3E2F9E37-072B-134A-B7DC-E74D3D9DE63E}" srcOrd="1" destOrd="0" presId="urn:microsoft.com/office/officeart/2008/layout/LinedList"/>
    <dgm:cxn modelId="{4FB2CCD9-6B79-7B46-A01B-58EB7824F23E}" type="presParOf" srcId="{642C7437-942E-8A4E-8B7C-A4C8F3F7C95A}" destId="{FA29BA55-75E3-0040-A5E9-0B603A0A3885}" srcOrd="2" destOrd="0" presId="urn:microsoft.com/office/officeart/2008/layout/LinedList"/>
    <dgm:cxn modelId="{1AB7C25B-FB39-DB45-8620-A13BD9F7A9BC}" type="presParOf" srcId="{642C7437-942E-8A4E-8B7C-A4C8F3F7C95A}" destId="{5C08BB31-48B9-3E4C-A85B-5F67182A1E15}" srcOrd="3" destOrd="0" presId="urn:microsoft.com/office/officeart/2008/layout/LinedList"/>
    <dgm:cxn modelId="{3BF0FF82-002F-6846-9452-1231172679FC}" type="presParOf" srcId="{5C08BB31-48B9-3E4C-A85B-5F67182A1E15}" destId="{7EA75494-B20F-C44C-B8F6-E3F2CFE6A16D}" srcOrd="0" destOrd="0" presId="urn:microsoft.com/office/officeart/2008/layout/LinedList"/>
    <dgm:cxn modelId="{E7257DCC-7171-7A44-BE6C-83ED508D0B6E}" type="presParOf" srcId="{5C08BB31-48B9-3E4C-A85B-5F67182A1E15}" destId="{5830A202-4093-FF45-BC05-7C7393534859}" srcOrd="1" destOrd="0" presId="urn:microsoft.com/office/officeart/2008/layout/LinedList"/>
    <dgm:cxn modelId="{CF0C26D0-8412-6A4A-B8C8-D49DCA8384C2}" type="presParOf" srcId="{642C7437-942E-8A4E-8B7C-A4C8F3F7C95A}" destId="{1C91F21E-E8CF-6D4A-BA0D-150850DA0C8B}" srcOrd="4" destOrd="0" presId="urn:microsoft.com/office/officeart/2008/layout/LinedList"/>
    <dgm:cxn modelId="{4E9D20AB-6BCC-344C-9F7C-D18A4143934E}" type="presParOf" srcId="{642C7437-942E-8A4E-8B7C-A4C8F3F7C95A}" destId="{0ABFDFDD-FA0D-6B41-989D-F05AE6BF2E39}" srcOrd="5" destOrd="0" presId="urn:microsoft.com/office/officeart/2008/layout/LinedList"/>
    <dgm:cxn modelId="{4EE8BA79-C1CC-BE48-85FD-A80E4F212976}" type="presParOf" srcId="{0ABFDFDD-FA0D-6B41-989D-F05AE6BF2E39}" destId="{59042C4C-5CBF-1F48-B4B0-E9EC4835586D}" srcOrd="0" destOrd="0" presId="urn:microsoft.com/office/officeart/2008/layout/LinedList"/>
    <dgm:cxn modelId="{845C0834-0963-B545-9185-76B6AAC633E3}" type="presParOf" srcId="{0ABFDFDD-FA0D-6B41-989D-F05AE6BF2E39}" destId="{B7A6D75C-927A-CA42-8288-90AB7D907C9D}" srcOrd="1" destOrd="0" presId="urn:microsoft.com/office/officeart/2008/layout/LinedList"/>
    <dgm:cxn modelId="{6A62FC76-BB44-A142-B1F1-6015DCA7E5FD}" type="presParOf" srcId="{642C7437-942E-8A4E-8B7C-A4C8F3F7C95A}" destId="{C104EE29-50F2-444A-A121-FC33B801CB66}" srcOrd="6" destOrd="0" presId="urn:microsoft.com/office/officeart/2008/layout/LinedList"/>
    <dgm:cxn modelId="{80ED4557-F438-7C48-946B-796A7483698B}" type="presParOf" srcId="{642C7437-942E-8A4E-8B7C-A4C8F3F7C95A}" destId="{91E0A17A-E83A-A945-B82F-06003AA6D162}" srcOrd="7" destOrd="0" presId="urn:microsoft.com/office/officeart/2008/layout/LinedList"/>
    <dgm:cxn modelId="{9BE890D8-C470-AF45-91F0-8D8713EE2BAC}" type="presParOf" srcId="{91E0A17A-E83A-A945-B82F-06003AA6D162}" destId="{F9830A74-85F1-F043-AF0E-8FEB7B249453}" srcOrd="0" destOrd="0" presId="urn:microsoft.com/office/officeart/2008/layout/LinedList"/>
    <dgm:cxn modelId="{5E2D874E-C407-0D4A-B8C5-83952CE85910}" type="presParOf" srcId="{91E0A17A-E83A-A945-B82F-06003AA6D162}" destId="{583492AF-B95B-0F48-9E8F-7C73B2E207C6}" srcOrd="1" destOrd="0" presId="urn:microsoft.com/office/officeart/2008/layout/LinedList"/>
    <dgm:cxn modelId="{7904C930-0105-C84A-9396-40323A65E699}" type="presParOf" srcId="{642C7437-942E-8A4E-8B7C-A4C8F3F7C95A}" destId="{04BA359D-D25A-E045-96FB-2274E35BA26F}" srcOrd="8" destOrd="0" presId="urn:microsoft.com/office/officeart/2008/layout/LinedList"/>
    <dgm:cxn modelId="{BA2E4E47-9616-4949-BF8D-FB1698B412C3}" type="presParOf" srcId="{642C7437-942E-8A4E-8B7C-A4C8F3F7C95A}" destId="{134C28B6-A56C-E248-B39A-EEC89A15CBB5}" srcOrd="9" destOrd="0" presId="urn:microsoft.com/office/officeart/2008/layout/LinedList"/>
    <dgm:cxn modelId="{91D16247-B46D-F841-8A2C-5CE117EED919}" type="presParOf" srcId="{134C28B6-A56C-E248-B39A-EEC89A15CBB5}" destId="{B93A62AF-9539-8C49-B27D-CD5B1DC97597}" srcOrd="0" destOrd="0" presId="urn:microsoft.com/office/officeart/2008/layout/LinedList"/>
    <dgm:cxn modelId="{AF4B160D-DFB1-E843-95F0-BE42AC01CB9F}" type="presParOf" srcId="{134C28B6-A56C-E248-B39A-EEC89A15CBB5}" destId="{D8B17EEB-65DC-4341-A6AE-9538425AE810}" srcOrd="1" destOrd="0" presId="urn:microsoft.com/office/officeart/2008/layout/LinedList"/>
    <dgm:cxn modelId="{300FDCFE-D50E-CF4A-8F1C-5F06C3587D41}" type="presParOf" srcId="{642C7437-942E-8A4E-8B7C-A4C8F3F7C95A}" destId="{607F0B9C-0B13-A644-A74C-483F01F2589E}" srcOrd="10" destOrd="0" presId="urn:microsoft.com/office/officeart/2008/layout/LinedList"/>
    <dgm:cxn modelId="{AFEA04F9-6946-D042-BC2D-56094D66FA7D}" type="presParOf" srcId="{642C7437-942E-8A4E-8B7C-A4C8F3F7C95A}" destId="{E340EF04-8A61-3643-8DBB-72986C61D354}" srcOrd="11" destOrd="0" presId="urn:microsoft.com/office/officeart/2008/layout/LinedList"/>
    <dgm:cxn modelId="{96A5D793-C399-A840-8A0A-0540E58B50C6}" type="presParOf" srcId="{E340EF04-8A61-3643-8DBB-72986C61D354}" destId="{7487DFBD-4FD1-784C-BD75-8D366CFBF4E3}" srcOrd="0" destOrd="0" presId="urn:microsoft.com/office/officeart/2008/layout/LinedList"/>
    <dgm:cxn modelId="{7CFC3CDF-45C2-D144-9C8F-A0CD815DD79D}" type="presParOf" srcId="{E340EF04-8A61-3643-8DBB-72986C61D354}" destId="{319623E8-D87F-A04E-BB79-AE46FD6DA0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727EC0-1BFD-410B-8C9B-EA64A2B2E35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456A04F-F70B-4E82-84BB-4E359AD76FF4}">
      <dgm:prSet/>
      <dgm:spPr/>
      <dgm:t>
        <a:bodyPr/>
        <a:lstStyle/>
        <a:p>
          <a:r>
            <a:rPr lang="en-US"/>
            <a:t>Comparison of sensitivity two different tests </a:t>
          </a:r>
        </a:p>
      </dgm:t>
    </dgm:pt>
    <dgm:pt modelId="{7D27BAD4-29E5-40BC-B2CF-1FE8F6754FE5}" type="parTrans" cxnId="{CD5D8C14-D2BC-463C-9EB6-1C8031FC8187}">
      <dgm:prSet/>
      <dgm:spPr/>
      <dgm:t>
        <a:bodyPr/>
        <a:lstStyle/>
        <a:p>
          <a:endParaRPr lang="en-US"/>
        </a:p>
      </dgm:t>
    </dgm:pt>
    <dgm:pt modelId="{A7EEE2D1-7C6C-4794-80F9-47D425715D33}" type="sibTrans" cxnId="{CD5D8C14-D2BC-463C-9EB6-1C8031FC8187}">
      <dgm:prSet/>
      <dgm:spPr/>
      <dgm:t>
        <a:bodyPr/>
        <a:lstStyle/>
        <a:p>
          <a:endParaRPr lang="en-US"/>
        </a:p>
      </dgm:t>
    </dgm:pt>
    <dgm:pt modelId="{BCDC5404-A1E1-47DE-BE15-7AF0ED2E5FE1}">
      <dgm:prSet/>
      <dgm:spPr/>
      <dgm:t>
        <a:bodyPr/>
        <a:lstStyle/>
        <a:p>
          <a:r>
            <a:rPr lang="en-US"/>
            <a:t>Tests may be based on different principles</a:t>
          </a:r>
        </a:p>
      </dgm:t>
    </dgm:pt>
    <dgm:pt modelId="{4C361AF2-8D36-4A07-94D8-2325A9182851}" type="parTrans" cxnId="{73FF9043-78EA-46C9-B61A-B0DEA29E1C77}">
      <dgm:prSet/>
      <dgm:spPr/>
      <dgm:t>
        <a:bodyPr/>
        <a:lstStyle/>
        <a:p>
          <a:endParaRPr lang="en-US"/>
        </a:p>
      </dgm:t>
    </dgm:pt>
    <dgm:pt modelId="{60DC0DF4-E026-4727-931B-5F4EAC2A5854}" type="sibTrans" cxnId="{73FF9043-78EA-46C9-B61A-B0DEA29E1C77}">
      <dgm:prSet/>
      <dgm:spPr/>
      <dgm:t>
        <a:bodyPr/>
        <a:lstStyle/>
        <a:p>
          <a:endParaRPr lang="en-US"/>
        </a:p>
      </dgm:t>
    </dgm:pt>
    <dgm:pt modelId="{0C4FDE4B-7EEC-4D55-B6CD-1A8BB11D8150}">
      <dgm:prSet/>
      <dgm:spPr/>
      <dgm:t>
        <a:bodyPr/>
        <a:lstStyle/>
        <a:p>
          <a:r>
            <a:rPr lang="en-US"/>
            <a:t>Example- Diagnosis of invasive aspergillosis by detecting galactomannan antigen in serum by</a:t>
          </a:r>
        </a:p>
      </dgm:t>
    </dgm:pt>
    <dgm:pt modelId="{82B945F7-A824-4654-8899-319B54BC4E47}" type="parTrans" cxnId="{2F2A8057-640E-4BE1-89EE-9261417B46DC}">
      <dgm:prSet/>
      <dgm:spPr/>
      <dgm:t>
        <a:bodyPr/>
        <a:lstStyle/>
        <a:p>
          <a:endParaRPr lang="en-US"/>
        </a:p>
      </dgm:t>
    </dgm:pt>
    <dgm:pt modelId="{1E92589D-3543-4790-B3E5-823A4BDE1891}" type="sibTrans" cxnId="{2F2A8057-640E-4BE1-89EE-9261417B46DC}">
      <dgm:prSet/>
      <dgm:spPr/>
      <dgm:t>
        <a:bodyPr/>
        <a:lstStyle/>
        <a:p>
          <a:endParaRPr lang="en-US"/>
        </a:p>
      </dgm:t>
    </dgm:pt>
    <dgm:pt modelId="{52EAB343-7C6F-46FA-8963-B94D9ECF8101}">
      <dgm:prSet/>
      <dgm:spPr/>
      <dgm:t>
        <a:bodyPr/>
        <a:lstStyle/>
        <a:p>
          <a:r>
            <a:rPr lang="en-US"/>
            <a:t>Sandwich ELISA </a:t>
          </a:r>
        </a:p>
      </dgm:t>
    </dgm:pt>
    <dgm:pt modelId="{2B332908-D925-4DE8-B6FA-459C5C7562D4}" type="parTrans" cxnId="{3F11F2AC-3C98-473D-9056-D542F0AF74B2}">
      <dgm:prSet/>
      <dgm:spPr/>
      <dgm:t>
        <a:bodyPr/>
        <a:lstStyle/>
        <a:p>
          <a:endParaRPr lang="en-US"/>
        </a:p>
      </dgm:t>
    </dgm:pt>
    <dgm:pt modelId="{F139EEDC-BDC1-4DBA-B8A3-CC22AFCFF066}" type="sibTrans" cxnId="{3F11F2AC-3C98-473D-9056-D542F0AF74B2}">
      <dgm:prSet/>
      <dgm:spPr/>
      <dgm:t>
        <a:bodyPr/>
        <a:lstStyle/>
        <a:p>
          <a:endParaRPr lang="en-US"/>
        </a:p>
      </dgm:t>
    </dgm:pt>
    <dgm:pt modelId="{63DFBDDD-AC68-4749-B720-472BDB8EBF77}">
      <dgm:prSet/>
      <dgm:spPr/>
      <dgm:t>
        <a:bodyPr/>
        <a:lstStyle/>
        <a:p>
          <a:r>
            <a:rPr lang="en-US"/>
            <a:t>Polymerase chain reaction (PCR)</a:t>
          </a:r>
        </a:p>
      </dgm:t>
    </dgm:pt>
    <dgm:pt modelId="{F48B1D39-41CA-47E7-A6CF-1C0F8F61746B}" type="parTrans" cxnId="{F791F1C0-B71D-45C2-8D19-F89D9C1E934B}">
      <dgm:prSet/>
      <dgm:spPr/>
      <dgm:t>
        <a:bodyPr/>
        <a:lstStyle/>
        <a:p>
          <a:endParaRPr lang="en-US"/>
        </a:p>
      </dgm:t>
    </dgm:pt>
    <dgm:pt modelId="{CDB12F6B-655C-427A-A887-C6C1D9848805}" type="sibTrans" cxnId="{F791F1C0-B71D-45C2-8D19-F89D9C1E934B}">
      <dgm:prSet/>
      <dgm:spPr/>
      <dgm:t>
        <a:bodyPr/>
        <a:lstStyle/>
        <a:p>
          <a:endParaRPr lang="en-US"/>
        </a:p>
      </dgm:t>
    </dgm:pt>
    <dgm:pt modelId="{99AD5626-5AC6-7E4C-B285-5C8F83F32600}" type="pres">
      <dgm:prSet presAssocID="{5F727EC0-1BFD-410B-8C9B-EA64A2B2E35A}" presName="linear" presStyleCnt="0">
        <dgm:presLayoutVars>
          <dgm:animLvl val="lvl"/>
          <dgm:resizeHandles val="exact"/>
        </dgm:presLayoutVars>
      </dgm:prSet>
      <dgm:spPr/>
    </dgm:pt>
    <dgm:pt modelId="{43A7D51C-54AB-BA40-BF61-C8F3AE725865}" type="pres">
      <dgm:prSet presAssocID="{0456A04F-F70B-4E82-84BB-4E359AD76FF4}" presName="parentText" presStyleLbl="node1" presStyleIdx="0" presStyleCnt="3">
        <dgm:presLayoutVars>
          <dgm:chMax val="0"/>
          <dgm:bulletEnabled val="1"/>
        </dgm:presLayoutVars>
      </dgm:prSet>
      <dgm:spPr/>
    </dgm:pt>
    <dgm:pt modelId="{2AFE6794-4D3C-594B-8C5D-72227D317D70}" type="pres">
      <dgm:prSet presAssocID="{A7EEE2D1-7C6C-4794-80F9-47D425715D33}" presName="spacer" presStyleCnt="0"/>
      <dgm:spPr/>
    </dgm:pt>
    <dgm:pt modelId="{FDECD3F5-5F6F-6E4B-8795-36C79D25610A}" type="pres">
      <dgm:prSet presAssocID="{BCDC5404-A1E1-47DE-BE15-7AF0ED2E5FE1}" presName="parentText" presStyleLbl="node1" presStyleIdx="1" presStyleCnt="3">
        <dgm:presLayoutVars>
          <dgm:chMax val="0"/>
          <dgm:bulletEnabled val="1"/>
        </dgm:presLayoutVars>
      </dgm:prSet>
      <dgm:spPr/>
    </dgm:pt>
    <dgm:pt modelId="{9991843F-6D39-4744-83A2-1A833D9166EA}" type="pres">
      <dgm:prSet presAssocID="{60DC0DF4-E026-4727-931B-5F4EAC2A5854}" presName="spacer" presStyleCnt="0"/>
      <dgm:spPr/>
    </dgm:pt>
    <dgm:pt modelId="{0E27D700-E9BE-A74F-ABEB-07E4378B495F}" type="pres">
      <dgm:prSet presAssocID="{0C4FDE4B-7EEC-4D55-B6CD-1A8BB11D8150}" presName="parentText" presStyleLbl="node1" presStyleIdx="2" presStyleCnt="3">
        <dgm:presLayoutVars>
          <dgm:chMax val="0"/>
          <dgm:bulletEnabled val="1"/>
        </dgm:presLayoutVars>
      </dgm:prSet>
      <dgm:spPr/>
    </dgm:pt>
    <dgm:pt modelId="{A8E48650-1C46-B645-B0DC-2F27411847F9}" type="pres">
      <dgm:prSet presAssocID="{0C4FDE4B-7EEC-4D55-B6CD-1A8BB11D8150}" presName="childText" presStyleLbl="revTx" presStyleIdx="0" presStyleCnt="1">
        <dgm:presLayoutVars>
          <dgm:bulletEnabled val="1"/>
        </dgm:presLayoutVars>
      </dgm:prSet>
      <dgm:spPr/>
    </dgm:pt>
  </dgm:ptLst>
  <dgm:cxnLst>
    <dgm:cxn modelId="{CD5D8C14-D2BC-463C-9EB6-1C8031FC8187}" srcId="{5F727EC0-1BFD-410B-8C9B-EA64A2B2E35A}" destId="{0456A04F-F70B-4E82-84BB-4E359AD76FF4}" srcOrd="0" destOrd="0" parTransId="{7D27BAD4-29E5-40BC-B2CF-1FE8F6754FE5}" sibTransId="{A7EEE2D1-7C6C-4794-80F9-47D425715D33}"/>
    <dgm:cxn modelId="{73FF9043-78EA-46C9-B61A-B0DEA29E1C77}" srcId="{5F727EC0-1BFD-410B-8C9B-EA64A2B2E35A}" destId="{BCDC5404-A1E1-47DE-BE15-7AF0ED2E5FE1}" srcOrd="1" destOrd="0" parTransId="{4C361AF2-8D36-4A07-94D8-2325A9182851}" sibTransId="{60DC0DF4-E026-4727-931B-5F4EAC2A5854}"/>
    <dgm:cxn modelId="{43E34745-393D-1644-8E0E-D42DB66E6B4D}" type="presOf" srcId="{0C4FDE4B-7EEC-4D55-B6CD-1A8BB11D8150}" destId="{0E27D700-E9BE-A74F-ABEB-07E4378B495F}" srcOrd="0" destOrd="0" presId="urn:microsoft.com/office/officeart/2005/8/layout/vList2"/>
    <dgm:cxn modelId="{B6F61650-945E-474B-8F9B-48791D726E6E}" type="presOf" srcId="{52EAB343-7C6F-46FA-8963-B94D9ECF8101}" destId="{A8E48650-1C46-B645-B0DC-2F27411847F9}" srcOrd="0" destOrd="0" presId="urn:microsoft.com/office/officeart/2005/8/layout/vList2"/>
    <dgm:cxn modelId="{2F2A8057-640E-4BE1-89EE-9261417B46DC}" srcId="{5F727EC0-1BFD-410B-8C9B-EA64A2B2E35A}" destId="{0C4FDE4B-7EEC-4D55-B6CD-1A8BB11D8150}" srcOrd="2" destOrd="0" parTransId="{82B945F7-A824-4654-8899-319B54BC4E47}" sibTransId="{1E92589D-3543-4790-B3E5-823A4BDE1891}"/>
    <dgm:cxn modelId="{52936F6C-AD59-154C-9589-C2D4C5D36A7C}" type="presOf" srcId="{BCDC5404-A1E1-47DE-BE15-7AF0ED2E5FE1}" destId="{FDECD3F5-5F6F-6E4B-8795-36C79D25610A}" srcOrd="0" destOrd="0" presId="urn:microsoft.com/office/officeart/2005/8/layout/vList2"/>
    <dgm:cxn modelId="{64FA7798-336F-E343-978F-D08C3C59C59D}" type="presOf" srcId="{63DFBDDD-AC68-4749-B720-472BDB8EBF77}" destId="{A8E48650-1C46-B645-B0DC-2F27411847F9}" srcOrd="0" destOrd="1" presId="urn:microsoft.com/office/officeart/2005/8/layout/vList2"/>
    <dgm:cxn modelId="{3F11F2AC-3C98-473D-9056-D542F0AF74B2}" srcId="{0C4FDE4B-7EEC-4D55-B6CD-1A8BB11D8150}" destId="{52EAB343-7C6F-46FA-8963-B94D9ECF8101}" srcOrd="0" destOrd="0" parTransId="{2B332908-D925-4DE8-B6FA-459C5C7562D4}" sibTransId="{F139EEDC-BDC1-4DBA-B8A3-CC22AFCFF066}"/>
    <dgm:cxn modelId="{C75543BD-F33C-F14A-9BC7-A997A36D9F9C}" type="presOf" srcId="{5F727EC0-1BFD-410B-8C9B-EA64A2B2E35A}" destId="{99AD5626-5AC6-7E4C-B285-5C8F83F32600}" srcOrd="0" destOrd="0" presId="urn:microsoft.com/office/officeart/2005/8/layout/vList2"/>
    <dgm:cxn modelId="{F791F1C0-B71D-45C2-8D19-F89D9C1E934B}" srcId="{0C4FDE4B-7EEC-4D55-B6CD-1A8BB11D8150}" destId="{63DFBDDD-AC68-4749-B720-472BDB8EBF77}" srcOrd="1" destOrd="0" parTransId="{F48B1D39-41CA-47E7-A6CF-1C0F8F61746B}" sibTransId="{CDB12F6B-655C-427A-A887-C6C1D9848805}"/>
    <dgm:cxn modelId="{53151CCD-B77B-3048-8A22-AD965D1BFCD5}" type="presOf" srcId="{0456A04F-F70B-4E82-84BB-4E359AD76FF4}" destId="{43A7D51C-54AB-BA40-BF61-C8F3AE725865}" srcOrd="0" destOrd="0" presId="urn:microsoft.com/office/officeart/2005/8/layout/vList2"/>
    <dgm:cxn modelId="{C5EAF771-198F-3C47-8374-A35D398C41BC}" type="presParOf" srcId="{99AD5626-5AC6-7E4C-B285-5C8F83F32600}" destId="{43A7D51C-54AB-BA40-BF61-C8F3AE725865}" srcOrd="0" destOrd="0" presId="urn:microsoft.com/office/officeart/2005/8/layout/vList2"/>
    <dgm:cxn modelId="{DC831A63-92A6-B14C-B530-625143C5196D}" type="presParOf" srcId="{99AD5626-5AC6-7E4C-B285-5C8F83F32600}" destId="{2AFE6794-4D3C-594B-8C5D-72227D317D70}" srcOrd="1" destOrd="0" presId="urn:microsoft.com/office/officeart/2005/8/layout/vList2"/>
    <dgm:cxn modelId="{A2BC98E6-9F80-B844-941C-B2225349BBC4}" type="presParOf" srcId="{99AD5626-5AC6-7E4C-B285-5C8F83F32600}" destId="{FDECD3F5-5F6F-6E4B-8795-36C79D25610A}" srcOrd="2" destOrd="0" presId="urn:microsoft.com/office/officeart/2005/8/layout/vList2"/>
    <dgm:cxn modelId="{9F63D3BB-D4AE-3F4D-B8FE-5EC129AA0D7C}" type="presParOf" srcId="{99AD5626-5AC6-7E4C-B285-5C8F83F32600}" destId="{9991843F-6D39-4744-83A2-1A833D9166EA}" srcOrd="3" destOrd="0" presId="urn:microsoft.com/office/officeart/2005/8/layout/vList2"/>
    <dgm:cxn modelId="{FA6C2776-D426-044A-9EED-435A1591F27F}" type="presParOf" srcId="{99AD5626-5AC6-7E4C-B285-5C8F83F32600}" destId="{0E27D700-E9BE-A74F-ABEB-07E4378B495F}" srcOrd="4" destOrd="0" presId="urn:microsoft.com/office/officeart/2005/8/layout/vList2"/>
    <dgm:cxn modelId="{38A0BFAE-B763-644C-89A8-A7E755D5A5E9}" type="presParOf" srcId="{99AD5626-5AC6-7E4C-B285-5C8F83F32600}" destId="{A8E48650-1C46-B645-B0DC-2F27411847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90C3AB-CA07-412C-9EB6-04DE7EAC1E0B}"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369A3011-44F8-4709-8A2D-330BD049DBB9}">
      <dgm:prSet/>
      <dgm:spPr/>
      <dgm:t>
        <a:bodyPr/>
        <a:lstStyle/>
        <a:p>
          <a:r>
            <a:rPr lang="en-IN"/>
            <a:t>Do patients who undergo this diagnostic test fare better (in their ultimate health outcomes) than similar patients who are not tested?</a:t>
          </a:r>
          <a:endParaRPr lang="en-US"/>
        </a:p>
      </dgm:t>
    </dgm:pt>
    <dgm:pt modelId="{DCCCF3FD-91A5-46F7-8152-741A28FEDF82}" type="parTrans" cxnId="{8B2A93FD-8670-42F3-A7B1-273105020A00}">
      <dgm:prSet/>
      <dgm:spPr/>
      <dgm:t>
        <a:bodyPr/>
        <a:lstStyle/>
        <a:p>
          <a:endParaRPr lang="en-US"/>
        </a:p>
      </dgm:t>
    </dgm:pt>
    <dgm:pt modelId="{94AE6DC2-D80A-4DAD-A98A-41810C5F38EF}" type="sibTrans" cxnId="{8B2A93FD-8670-42F3-A7B1-273105020A00}">
      <dgm:prSet/>
      <dgm:spPr/>
      <dgm:t>
        <a:bodyPr/>
        <a:lstStyle/>
        <a:p>
          <a:endParaRPr lang="en-US"/>
        </a:p>
      </dgm:t>
    </dgm:pt>
    <dgm:pt modelId="{B4503435-A31B-4106-B2EB-019C54989960}">
      <dgm:prSet/>
      <dgm:spPr/>
      <dgm:t>
        <a:bodyPr/>
        <a:lstStyle/>
        <a:p>
          <a:r>
            <a:rPr lang="en-IN"/>
            <a:t>One group gets test and other group doesn’t get test</a:t>
          </a:r>
          <a:endParaRPr lang="en-US"/>
        </a:p>
      </dgm:t>
    </dgm:pt>
    <dgm:pt modelId="{73DA5D85-6335-4EFB-B4A1-077DFD810080}" type="parTrans" cxnId="{D9DED4B7-CB27-4833-94EB-804E59D18819}">
      <dgm:prSet/>
      <dgm:spPr/>
      <dgm:t>
        <a:bodyPr/>
        <a:lstStyle/>
        <a:p>
          <a:endParaRPr lang="en-US"/>
        </a:p>
      </dgm:t>
    </dgm:pt>
    <dgm:pt modelId="{42EE30D5-2561-4492-AA4D-920CECB85A2E}" type="sibTrans" cxnId="{D9DED4B7-CB27-4833-94EB-804E59D18819}">
      <dgm:prSet/>
      <dgm:spPr/>
      <dgm:t>
        <a:bodyPr/>
        <a:lstStyle/>
        <a:p>
          <a:endParaRPr lang="en-US"/>
        </a:p>
      </dgm:t>
    </dgm:pt>
    <dgm:pt modelId="{F1F757C6-971A-44A5-AF3E-5E5F6B6E5DC2}">
      <dgm:prSet/>
      <dgm:spPr/>
      <dgm:t>
        <a:bodyPr/>
        <a:lstStyle/>
        <a:p>
          <a:r>
            <a:rPr lang="en-IN"/>
            <a:t>Outcome  usually binary is compared between two group</a:t>
          </a:r>
          <a:endParaRPr lang="en-US"/>
        </a:p>
      </dgm:t>
    </dgm:pt>
    <dgm:pt modelId="{ECDCEDE3-8336-4256-B08C-C6B5C27C904D}" type="parTrans" cxnId="{1851932F-9579-4813-B780-1FCF9C02EE46}">
      <dgm:prSet/>
      <dgm:spPr/>
      <dgm:t>
        <a:bodyPr/>
        <a:lstStyle/>
        <a:p>
          <a:endParaRPr lang="en-US"/>
        </a:p>
      </dgm:t>
    </dgm:pt>
    <dgm:pt modelId="{3D88E339-F186-4F80-9A5D-0F3AE1DB19DF}" type="sibTrans" cxnId="{1851932F-9579-4813-B780-1FCF9C02EE46}">
      <dgm:prSet/>
      <dgm:spPr/>
      <dgm:t>
        <a:bodyPr/>
        <a:lstStyle/>
        <a:p>
          <a:endParaRPr lang="en-US"/>
        </a:p>
      </dgm:t>
    </dgm:pt>
    <dgm:pt modelId="{E2638DAD-C4DC-45AE-AB1D-4FEC98410B13}">
      <dgm:prSet/>
      <dgm:spPr/>
      <dgm:t>
        <a:bodyPr/>
        <a:lstStyle/>
        <a:p>
          <a:r>
            <a:rPr lang="en-IN"/>
            <a:t>Sample size calculation and requirements are like that for Phase-I questions</a:t>
          </a:r>
          <a:endParaRPr lang="en-US"/>
        </a:p>
      </dgm:t>
    </dgm:pt>
    <dgm:pt modelId="{59F04E99-FC65-44F1-BCC5-A557BCB15C49}" type="parTrans" cxnId="{167714E5-A1F5-4C66-9329-5AEA1100B8A4}">
      <dgm:prSet/>
      <dgm:spPr/>
      <dgm:t>
        <a:bodyPr/>
        <a:lstStyle/>
        <a:p>
          <a:endParaRPr lang="en-US"/>
        </a:p>
      </dgm:t>
    </dgm:pt>
    <dgm:pt modelId="{D3D423EA-BA06-4045-8B15-83BB1A961D7B}" type="sibTrans" cxnId="{167714E5-A1F5-4C66-9329-5AEA1100B8A4}">
      <dgm:prSet/>
      <dgm:spPr/>
      <dgm:t>
        <a:bodyPr/>
        <a:lstStyle/>
        <a:p>
          <a:endParaRPr lang="en-US"/>
        </a:p>
      </dgm:t>
    </dgm:pt>
    <dgm:pt modelId="{B847880E-1279-D841-93CB-17FD8129FC54}" type="pres">
      <dgm:prSet presAssocID="{CB90C3AB-CA07-412C-9EB6-04DE7EAC1E0B}" presName="vert0" presStyleCnt="0">
        <dgm:presLayoutVars>
          <dgm:dir/>
          <dgm:animOne val="branch"/>
          <dgm:animLvl val="lvl"/>
        </dgm:presLayoutVars>
      </dgm:prSet>
      <dgm:spPr/>
    </dgm:pt>
    <dgm:pt modelId="{D249FF87-3818-9046-AC40-8F0E533C679C}" type="pres">
      <dgm:prSet presAssocID="{369A3011-44F8-4709-8A2D-330BD049DBB9}" presName="thickLine" presStyleLbl="alignNode1" presStyleIdx="0" presStyleCnt="4"/>
      <dgm:spPr/>
    </dgm:pt>
    <dgm:pt modelId="{F379F8F7-230B-B74F-B41A-1050D244F2AD}" type="pres">
      <dgm:prSet presAssocID="{369A3011-44F8-4709-8A2D-330BD049DBB9}" presName="horz1" presStyleCnt="0"/>
      <dgm:spPr/>
    </dgm:pt>
    <dgm:pt modelId="{6D899BF8-8052-A142-B637-A9E8D4A99781}" type="pres">
      <dgm:prSet presAssocID="{369A3011-44F8-4709-8A2D-330BD049DBB9}" presName="tx1" presStyleLbl="revTx" presStyleIdx="0" presStyleCnt="4"/>
      <dgm:spPr/>
    </dgm:pt>
    <dgm:pt modelId="{209A87A9-F7FE-3F43-9D75-DCC919869387}" type="pres">
      <dgm:prSet presAssocID="{369A3011-44F8-4709-8A2D-330BD049DBB9}" presName="vert1" presStyleCnt="0"/>
      <dgm:spPr/>
    </dgm:pt>
    <dgm:pt modelId="{79D373DC-23D5-9A44-A871-7B1FAF556337}" type="pres">
      <dgm:prSet presAssocID="{B4503435-A31B-4106-B2EB-019C54989960}" presName="thickLine" presStyleLbl="alignNode1" presStyleIdx="1" presStyleCnt="4"/>
      <dgm:spPr/>
    </dgm:pt>
    <dgm:pt modelId="{89E2A868-1FBC-C745-85D7-F8A281A63F65}" type="pres">
      <dgm:prSet presAssocID="{B4503435-A31B-4106-B2EB-019C54989960}" presName="horz1" presStyleCnt="0"/>
      <dgm:spPr/>
    </dgm:pt>
    <dgm:pt modelId="{4DDD1106-1C48-2D45-BE89-4D2321F58D69}" type="pres">
      <dgm:prSet presAssocID="{B4503435-A31B-4106-B2EB-019C54989960}" presName="tx1" presStyleLbl="revTx" presStyleIdx="1" presStyleCnt="4"/>
      <dgm:spPr/>
    </dgm:pt>
    <dgm:pt modelId="{514C8029-0982-704D-B3CE-E372BDC6453F}" type="pres">
      <dgm:prSet presAssocID="{B4503435-A31B-4106-B2EB-019C54989960}" presName="vert1" presStyleCnt="0"/>
      <dgm:spPr/>
    </dgm:pt>
    <dgm:pt modelId="{65B3D131-79EC-984C-925C-1F57CAD53D74}" type="pres">
      <dgm:prSet presAssocID="{F1F757C6-971A-44A5-AF3E-5E5F6B6E5DC2}" presName="thickLine" presStyleLbl="alignNode1" presStyleIdx="2" presStyleCnt="4"/>
      <dgm:spPr/>
    </dgm:pt>
    <dgm:pt modelId="{E47B6BB2-6650-E448-86E8-0062D006A40A}" type="pres">
      <dgm:prSet presAssocID="{F1F757C6-971A-44A5-AF3E-5E5F6B6E5DC2}" presName="horz1" presStyleCnt="0"/>
      <dgm:spPr/>
    </dgm:pt>
    <dgm:pt modelId="{58B45D77-A9BE-824C-804C-B860C7C58B38}" type="pres">
      <dgm:prSet presAssocID="{F1F757C6-971A-44A5-AF3E-5E5F6B6E5DC2}" presName="tx1" presStyleLbl="revTx" presStyleIdx="2" presStyleCnt="4"/>
      <dgm:spPr/>
    </dgm:pt>
    <dgm:pt modelId="{08333A40-BED9-7E46-8172-832BC7C51239}" type="pres">
      <dgm:prSet presAssocID="{F1F757C6-971A-44A5-AF3E-5E5F6B6E5DC2}" presName="vert1" presStyleCnt="0"/>
      <dgm:spPr/>
    </dgm:pt>
    <dgm:pt modelId="{481AB048-6C94-D04F-848F-B518E4A84C0F}" type="pres">
      <dgm:prSet presAssocID="{E2638DAD-C4DC-45AE-AB1D-4FEC98410B13}" presName="thickLine" presStyleLbl="alignNode1" presStyleIdx="3" presStyleCnt="4"/>
      <dgm:spPr/>
    </dgm:pt>
    <dgm:pt modelId="{E4712345-93E2-B14D-B118-090C132F0470}" type="pres">
      <dgm:prSet presAssocID="{E2638DAD-C4DC-45AE-AB1D-4FEC98410B13}" presName="horz1" presStyleCnt="0"/>
      <dgm:spPr/>
    </dgm:pt>
    <dgm:pt modelId="{88966587-8FA0-D646-9943-887ED2918C36}" type="pres">
      <dgm:prSet presAssocID="{E2638DAD-C4DC-45AE-AB1D-4FEC98410B13}" presName="tx1" presStyleLbl="revTx" presStyleIdx="3" presStyleCnt="4"/>
      <dgm:spPr/>
    </dgm:pt>
    <dgm:pt modelId="{A09D2323-568A-ED4E-9E14-CD79CF4E9BB0}" type="pres">
      <dgm:prSet presAssocID="{E2638DAD-C4DC-45AE-AB1D-4FEC98410B13}" presName="vert1" presStyleCnt="0"/>
      <dgm:spPr/>
    </dgm:pt>
  </dgm:ptLst>
  <dgm:cxnLst>
    <dgm:cxn modelId="{2E1E0113-D22C-A041-99E1-C9D9787959D2}" type="presOf" srcId="{F1F757C6-971A-44A5-AF3E-5E5F6B6E5DC2}" destId="{58B45D77-A9BE-824C-804C-B860C7C58B38}" srcOrd="0" destOrd="0" presId="urn:microsoft.com/office/officeart/2008/layout/LinedList"/>
    <dgm:cxn modelId="{1851932F-9579-4813-B780-1FCF9C02EE46}" srcId="{CB90C3AB-CA07-412C-9EB6-04DE7EAC1E0B}" destId="{F1F757C6-971A-44A5-AF3E-5E5F6B6E5DC2}" srcOrd="2" destOrd="0" parTransId="{ECDCEDE3-8336-4256-B08C-C6B5C27C904D}" sibTransId="{3D88E339-F186-4F80-9A5D-0F3AE1DB19DF}"/>
    <dgm:cxn modelId="{51312934-F32E-6641-AC6F-40FEED0049E0}" type="presOf" srcId="{E2638DAD-C4DC-45AE-AB1D-4FEC98410B13}" destId="{88966587-8FA0-D646-9943-887ED2918C36}" srcOrd="0" destOrd="0" presId="urn:microsoft.com/office/officeart/2008/layout/LinedList"/>
    <dgm:cxn modelId="{F01DAA8C-B789-2746-A0F2-1D876EFCC9D1}" type="presOf" srcId="{CB90C3AB-CA07-412C-9EB6-04DE7EAC1E0B}" destId="{B847880E-1279-D841-93CB-17FD8129FC54}" srcOrd="0" destOrd="0" presId="urn:microsoft.com/office/officeart/2008/layout/LinedList"/>
    <dgm:cxn modelId="{79BE42A4-28E9-D044-B3A7-F1990884B953}" type="presOf" srcId="{369A3011-44F8-4709-8A2D-330BD049DBB9}" destId="{6D899BF8-8052-A142-B637-A9E8D4A99781}" srcOrd="0" destOrd="0" presId="urn:microsoft.com/office/officeart/2008/layout/LinedList"/>
    <dgm:cxn modelId="{D9E4ADB6-FE1D-B64F-B4D1-5C3EC582516E}" type="presOf" srcId="{B4503435-A31B-4106-B2EB-019C54989960}" destId="{4DDD1106-1C48-2D45-BE89-4D2321F58D69}" srcOrd="0" destOrd="0" presId="urn:microsoft.com/office/officeart/2008/layout/LinedList"/>
    <dgm:cxn modelId="{D9DED4B7-CB27-4833-94EB-804E59D18819}" srcId="{CB90C3AB-CA07-412C-9EB6-04DE7EAC1E0B}" destId="{B4503435-A31B-4106-B2EB-019C54989960}" srcOrd="1" destOrd="0" parTransId="{73DA5D85-6335-4EFB-B4A1-077DFD810080}" sibTransId="{42EE30D5-2561-4492-AA4D-920CECB85A2E}"/>
    <dgm:cxn modelId="{167714E5-A1F5-4C66-9329-5AEA1100B8A4}" srcId="{CB90C3AB-CA07-412C-9EB6-04DE7EAC1E0B}" destId="{E2638DAD-C4DC-45AE-AB1D-4FEC98410B13}" srcOrd="3" destOrd="0" parTransId="{59F04E99-FC65-44F1-BCC5-A557BCB15C49}" sibTransId="{D3D423EA-BA06-4045-8B15-83BB1A961D7B}"/>
    <dgm:cxn modelId="{8B2A93FD-8670-42F3-A7B1-273105020A00}" srcId="{CB90C3AB-CA07-412C-9EB6-04DE7EAC1E0B}" destId="{369A3011-44F8-4709-8A2D-330BD049DBB9}" srcOrd="0" destOrd="0" parTransId="{DCCCF3FD-91A5-46F7-8152-741A28FEDF82}" sibTransId="{94AE6DC2-D80A-4DAD-A98A-41810C5F38EF}"/>
    <dgm:cxn modelId="{B2C34918-28A3-E242-B183-D600D91ABFF9}" type="presParOf" srcId="{B847880E-1279-D841-93CB-17FD8129FC54}" destId="{D249FF87-3818-9046-AC40-8F0E533C679C}" srcOrd="0" destOrd="0" presId="urn:microsoft.com/office/officeart/2008/layout/LinedList"/>
    <dgm:cxn modelId="{72A4B548-005A-5C4A-BF6C-A6F4923CF936}" type="presParOf" srcId="{B847880E-1279-D841-93CB-17FD8129FC54}" destId="{F379F8F7-230B-B74F-B41A-1050D244F2AD}" srcOrd="1" destOrd="0" presId="urn:microsoft.com/office/officeart/2008/layout/LinedList"/>
    <dgm:cxn modelId="{0CB650FD-D678-3E4F-9829-078247644A43}" type="presParOf" srcId="{F379F8F7-230B-B74F-B41A-1050D244F2AD}" destId="{6D899BF8-8052-A142-B637-A9E8D4A99781}" srcOrd="0" destOrd="0" presId="urn:microsoft.com/office/officeart/2008/layout/LinedList"/>
    <dgm:cxn modelId="{2EEE82A7-4E1F-9F49-AEC6-0BC343F9A47C}" type="presParOf" srcId="{F379F8F7-230B-B74F-B41A-1050D244F2AD}" destId="{209A87A9-F7FE-3F43-9D75-DCC919869387}" srcOrd="1" destOrd="0" presId="urn:microsoft.com/office/officeart/2008/layout/LinedList"/>
    <dgm:cxn modelId="{F224FD0E-D881-B845-8F28-49678FF7CCD8}" type="presParOf" srcId="{B847880E-1279-D841-93CB-17FD8129FC54}" destId="{79D373DC-23D5-9A44-A871-7B1FAF556337}" srcOrd="2" destOrd="0" presId="urn:microsoft.com/office/officeart/2008/layout/LinedList"/>
    <dgm:cxn modelId="{063EEFF0-9DE5-BF48-9AAF-7A00260C9E39}" type="presParOf" srcId="{B847880E-1279-D841-93CB-17FD8129FC54}" destId="{89E2A868-1FBC-C745-85D7-F8A281A63F65}" srcOrd="3" destOrd="0" presId="urn:microsoft.com/office/officeart/2008/layout/LinedList"/>
    <dgm:cxn modelId="{3F5984B7-766E-9848-8ECB-C6773609ABDB}" type="presParOf" srcId="{89E2A868-1FBC-C745-85D7-F8A281A63F65}" destId="{4DDD1106-1C48-2D45-BE89-4D2321F58D69}" srcOrd="0" destOrd="0" presId="urn:microsoft.com/office/officeart/2008/layout/LinedList"/>
    <dgm:cxn modelId="{BA3E469B-BA19-1248-88DE-DCB265A33CFD}" type="presParOf" srcId="{89E2A868-1FBC-C745-85D7-F8A281A63F65}" destId="{514C8029-0982-704D-B3CE-E372BDC6453F}" srcOrd="1" destOrd="0" presId="urn:microsoft.com/office/officeart/2008/layout/LinedList"/>
    <dgm:cxn modelId="{58E9591C-B1BF-BA45-B7AE-C3D577508E77}" type="presParOf" srcId="{B847880E-1279-D841-93CB-17FD8129FC54}" destId="{65B3D131-79EC-984C-925C-1F57CAD53D74}" srcOrd="4" destOrd="0" presId="urn:microsoft.com/office/officeart/2008/layout/LinedList"/>
    <dgm:cxn modelId="{6A4AAE70-EB54-FF4F-B3B4-71BEE86049A4}" type="presParOf" srcId="{B847880E-1279-D841-93CB-17FD8129FC54}" destId="{E47B6BB2-6650-E448-86E8-0062D006A40A}" srcOrd="5" destOrd="0" presId="urn:microsoft.com/office/officeart/2008/layout/LinedList"/>
    <dgm:cxn modelId="{F0B8BE0F-A934-0648-8C8B-0BDA6E134D8B}" type="presParOf" srcId="{E47B6BB2-6650-E448-86E8-0062D006A40A}" destId="{58B45D77-A9BE-824C-804C-B860C7C58B38}" srcOrd="0" destOrd="0" presId="urn:microsoft.com/office/officeart/2008/layout/LinedList"/>
    <dgm:cxn modelId="{E92A702F-E763-2B40-9656-87433AF47EA4}" type="presParOf" srcId="{E47B6BB2-6650-E448-86E8-0062D006A40A}" destId="{08333A40-BED9-7E46-8172-832BC7C51239}" srcOrd="1" destOrd="0" presId="urn:microsoft.com/office/officeart/2008/layout/LinedList"/>
    <dgm:cxn modelId="{CC4BEF95-3E44-9448-B1C1-F0DCE3529FED}" type="presParOf" srcId="{B847880E-1279-D841-93CB-17FD8129FC54}" destId="{481AB048-6C94-D04F-848F-B518E4A84C0F}" srcOrd="6" destOrd="0" presId="urn:microsoft.com/office/officeart/2008/layout/LinedList"/>
    <dgm:cxn modelId="{0705CBAB-6F44-214E-9066-C2DB575FA35E}" type="presParOf" srcId="{B847880E-1279-D841-93CB-17FD8129FC54}" destId="{E4712345-93E2-B14D-B118-090C132F0470}" srcOrd="7" destOrd="0" presId="urn:microsoft.com/office/officeart/2008/layout/LinedList"/>
    <dgm:cxn modelId="{CDE38464-AF7E-6E49-A2F4-E89F009E3D28}" type="presParOf" srcId="{E4712345-93E2-B14D-B118-090C132F0470}" destId="{88966587-8FA0-D646-9943-887ED2918C36}" srcOrd="0" destOrd="0" presId="urn:microsoft.com/office/officeart/2008/layout/LinedList"/>
    <dgm:cxn modelId="{0413134C-A934-2B4E-9B55-F6A1455383A2}" type="presParOf" srcId="{E4712345-93E2-B14D-B118-090C132F0470}" destId="{A09D2323-568A-ED4E-9E14-CD79CF4E9B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C38D6-8EA4-47B8-923F-F2C7B0C8D32D}"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84F695C2-EE00-47FE-9956-F899989B9C04}">
      <dgm:prSet/>
      <dgm:spPr/>
      <dgm:t>
        <a:bodyPr/>
        <a:lstStyle/>
        <a:p>
          <a:r>
            <a:rPr lang="en-US"/>
            <a:t>Clear research question/hypothesis</a:t>
          </a:r>
        </a:p>
      </dgm:t>
    </dgm:pt>
    <dgm:pt modelId="{48BFF2C9-2FB6-4A43-8CB6-8556AF8BE391}" type="parTrans" cxnId="{4F943073-AD2A-4271-861B-7EEC44ED0846}">
      <dgm:prSet/>
      <dgm:spPr/>
      <dgm:t>
        <a:bodyPr/>
        <a:lstStyle/>
        <a:p>
          <a:endParaRPr lang="en-US"/>
        </a:p>
      </dgm:t>
    </dgm:pt>
    <dgm:pt modelId="{B62843CB-B722-4CF2-9514-B17CD8BC6367}" type="sibTrans" cxnId="{4F943073-AD2A-4271-861B-7EEC44ED0846}">
      <dgm:prSet/>
      <dgm:spPr/>
      <dgm:t>
        <a:bodyPr/>
        <a:lstStyle/>
        <a:p>
          <a:endParaRPr lang="en-US"/>
        </a:p>
      </dgm:t>
    </dgm:pt>
    <dgm:pt modelId="{BD27C987-8DB3-4C09-B72C-8617AC07A5BF}">
      <dgm:prSet/>
      <dgm:spPr/>
      <dgm:t>
        <a:bodyPr/>
        <a:lstStyle/>
        <a:p>
          <a:r>
            <a:rPr lang="en-US"/>
            <a:t>Statistical test- for effect estimation or testing</a:t>
          </a:r>
        </a:p>
      </dgm:t>
    </dgm:pt>
    <dgm:pt modelId="{344ACA8A-B300-405D-BBAE-25AD50B09FA8}" type="parTrans" cxnId="{4083A613-11C0-40A7-91E0-831DA8AAED16}">
      <dgm:prSet/>
      <dgm:spPr/>
      <dgm:t>
        <a:bodyPr/>
        <a:lstStyle/>
        <a:p>
          <a:endParaRPr lang="en-US"/>
        </a:p>
      </dgm:t>
    </dgm:pt>
    <dgm:pt modelId="{44AD3A9E-C898-4D7B-95FF-029331C878F5}" type="sibTrans" cxnId="{4083A613-11C0-40A7-91E0-831DA8AAED16}">
      <dgm:prSet/>
      <dgm:spPr/>
      <dgm:t>
        <a:bodyPr/>
        <a:lstStyle/>
        <a:p>
          <a:endParaRPr lang="en-US"/>
        </a:p>
      </dgm:t>
    </dgm:pt>
    <dgm:pt modelId="{97530D30-98E0-4224-9689-C748E37CA15F}">
      <dgm:prSet/>
      <dgm:spPr/>
      <dgm:t>
        <a:bodyPr/>
        <a:lstStyle/>
        <a:p>
          <a:r>
            <a:rPr lang="en-US"/>
            <a:t>Assumptions or expected results or prior data</a:t>
          </a:r>
        </a:p>
      </dgm:t>
    </dgm:pt>
    <dgm:pt modelId="{500BE8C0-00AE-462D-970B-4ED02D6C31AC}" type="parTrans" cxnId="{FDEE1956-DF93-4C74-9C07-3E7B700877D1}">
      <dgm:prSet/>
      <dgm:spPr/>
      <dgm:t>
        <a:bodyPr/>
        <a:lstStyle/>
        <a:p>
          <a:endParaRPr lang="en-US"/>
        </a:p>
      </dgm:t>
    </dgm:pt>
    <dgm:pt modelId="{A4C9FB99-6442-49A8-A500-8361BAAAD2C8}" type="sibTrans" cxnId="{FDEE1956-DF93-4C74-9C07-3E7B700877D1}">
      <dgm:prSet/>
      <dgm:spPr/>
      <dgm:t>
        <a:bodyPr/>
        <a:lstStyle/>
        <a:p>
          <a:endParaRPr lang="en-US"/>
        </a:p>
      </dgm:t>
    </dgm:pt>
    <dgm:pt modelId="{EAC7C996-787F-4A4C-9982-FB7D12E83659}">
      <dgm:prSet/>
      <dgm:spPr/>
      <dgm:t>
        <a:bodyPr/>
        <a:lstStyle/>
        <a:p>
          <a:r>
            <a:rPr lang="en-US"/>
            <a:t>Width or precision around expected results (Confidence interval)</a:t>
          </a:r>
        </a:p>
      </dgm:t>
    </dgm:pt>
    <dgm:pt modelId="{C2B448FC-5398-42AB-933E-E1761F11B403}" type="parTrans" cxnId="{8DF023AB-7834-4986-9B00-7176CAF0FFF9}">
      <dgm:prSet/>
      <dgm:spPr/>
      <dgm:t>
        <a:bodyPr/>
        <a:lstStyle/>
        <a:p>
          <a:endParaRPr lang="en-US"/>
        </a:p>
      </dgm:t>
    </dgm:pt>
    <dgm:pt modelId="{752D0713-2F4A-419D-8EB8-3E2C3FD2A70A}" type="sibTrans" cxnId="{8DF023AB-7834-4986-9B00-7176CAF0FFF9}">
      <dgm:prSet/>
      <dgm:spPr/>
      <dgm:t>
        <a:bodyPr/>
        <a:lstStyle/>
        <a:p>
          <a:endParaRPr lang="en-US"/>
        </a:p>
      </dgm:t>
    </dgm:pt>
    <dgm:pt modelId="{8D412EDC-3379-4C4B-8BFE-D00C60686099}">
      <dgm:prSet/>
      <dgm:spPr/>
      <dgm:t>
        <a:bodyPr/>
        <a:lstStyle/>
        <a:p>
          <a:r>
            <a:rPr lang="en-US"/>
            <a:t>Confidence level (related to Type-I error)</a:t>
          </a:r>
        </a:p>
      </dgm:t>
    </dgm:pt>
    <dgm:pt modelId="{FD4E0062-C59A-4209-B6B1-E26B78FA78FD}" type="parTrans" cxnId="{893C109B-6D7C-4877-BB85-81994DA3D991}">
      <dgm:prSet/>
      <dgm:spPr/>
      <dgm:t>
        <a:bodyPr/>
        <a:lstStyle/>
        <a:p>
          <a:endParaRPr lang="en-US"/>
        </a:p>
      </dgm:t>
    </dgm:pt>
    <dgm:pt modelId="{295EDB7C-74AA-4E11-85A4-8F432C625FEB}" type="sibTrans" cxnId="{893C109B-6D7C-4877-BB85-81994DA3D991}">
      <dgm:prSet/>
      <dgm:spPr/>
      <dgm:t>
        <a:bodyPr/>
        <a:lstStyle/>
        <a:p>
          <a:endParaRPr lang="en-US"/>
        </a:p>
      </dgm:t>
    </dgm:pt>
    <dgm:pt modelId="{4036B621-93E3-428C-BF83-E6E5E07B1089}">
      <dgm:prSet/>
      <dgm:spPr/>
      <dgm:t>
        <a:bodyPr/>
        <a:lstStyle/>
        <a:p>
          <a:r>
            <a:rPr lang="en-US"/>
            <a:t>Power (related to Type-II error)</a:t>
          </a:r>
        </a:p>
      </dgm:t>
    </dgm:pt>
    <dgm:pt modelId="{682D3712-967C-4450-BFC5-BA7435BC3072}" type="parTrans" cxnId="{14FBA7EC-9F1A-4220-B119-E899BA4631C8}">
      <dgm:prSet/>
      <dgm:spPr/>
      <dgm:t>
        <a:bodyPr/>
        <a:lstStyle/>
        <a:p>
          <a:endParaRPr lang="en-US"/>
        </a:p>
      </dgm:t>
    </dgm:pt>
    <dgm:pt modelId="{66B1E3CE-F023-48F2-9FF0-663170E81157}" type="sibTrans" cxnId="{14FBA7EC-9F1A-4220-B119-E899BA4631C8}">
      <dgm:prSet/>
      <dgm:spPr/>
      <dgm:t>
        <a:bodyPr/>
        <a:lstStyle/>
        <a:p>
          <a:endParaRPr lang="en-US"/>
        </a:p>
      </dgm:t>
    </dgm:pt>
    <dgm:pt modelId="{3E558A92-B8EA-604A-9664-576D17CEFB6E}" type="pres">
      <dgm:prSet presAssocID="{919C38D6-8EA4-47B8-923F-F2C7B0C8D32D}" presName="vert0" presStyleCnt="0">
        <dgm:presLayoutVars>
          <dgm:dir/>
          <dgm:animOne val="branch"/>
          <dgm:animLvl val="lvl"/>
        </dgm:presLayoutVars>
      </dgm:prSet>
      <dgm:spPr/>
    </dgm:pt>
    <dgm:pt modelId="{5541B897-6D40-9440-906A-57A25996BA71}" type="pres">
      <dgm:prSet presAssocID="{84F695C2-EE00-47FE-9956-F899989B9C04}" presName="thickLine" presStyleLbl="alignNode1" presStyleIdx="0" presStyleCnt="6"/>
      <dgm:spPr/>
    </dgm:pt>
    <dgm:pt modelId="{83FF113D-E899-DE4E-8804-8C20D59D7479}" type="pres">
      <dgm:prSet presAssocID="{84F695C2-EE00-47FE-9956-F899989B9C04}" presName="horz1" presStyleCnt="0"/>
      <dgm:spPr/>
    </dgm:pt>
    <dgm:pt modelId="{F5AFF8F8-0B92-DB4C-A46E-A0BC6D01ECAD}" type="pres">
      <dgm:prSet presAssocID="{84F695C2-EE00-47FE-9956-F899989B9C04}" presName="tx1" presStyleLbl="revTx" presStyleIdx="0" presStyleCnt="6"/>
      <dgm:spPr/>
    </dgm:pt>
    <dgm:pt modelId="{9F1E0D7A-13FB-8C4D-8B23-96288CC99A38}" type="pres">
      <dgm:prSet presAssocID="{84F695C2-EE00-47FE-9956-F899989B9C04}" presName="vert1" presStyleCnt="0"/>
      <dgm:spPr/>
    </dgm:pt>
    <dgm:pt modelId="{20BF5645-2F59-D64B-B25F-8550316B2486}" type="pres">
      <dgm:prSet presAssocID="{BD27C987-8DB3-4C09-B72C-8617AC07A5BF}" presName="thickLine" presStyleLbl="alignNode1" presStyleIdx="1" presStyleCnt="6"/>
      <dgm:spPr/>
    </dgm:pt>
    <dgm:pt modelId="{42CF7C8A-6D39-E34D-BEF0-A96D82E01358}" type="pres">
      <dgm:prSet presAssocID="{BD27C987-8DB3-4C09-B72C-8617AC07A5BF}" presName="horz1" presStyleCnt="0"/>
      <dgm:spPr/>
    </dgm:pt>
    <dgm:pt modelId="{A65D22C7-F1F1-354B-9C17-A2DA7860E5AD}" type="pres">
      <dgm:prSet presAssocID="{BD27C987-8DB3-4C09-B72C-8617AC07A5BF}" presName="tx1" presStyleLbl="revTx" presStyleIdx="1" presStyleCnt="6"/>
      <dgm:spPr/>
    </dgm:pt>
    <dgm:pt modelId="{57CFDA3E-49BA-8844-83B4-BEC70F083FC4}" type="pres">
      <dgm:prSet presAssocID="{BD27C987-8DB3-4C09-B72C-8617AC07A5BF}" presName="vert1" presStyleCnt="0"/>
      <dgm:spPr/>
    </dgm:pt>
    <dgm:pt modelId="{F32D1514-88D1-BF46-AC71-B1EC2D43223F}" type="pres">
      <dgm:prSet presAssocID="{97530D30-98E0-4224-9689-C748E37CA15F}" presName="thickLine" presStyleLbl="alignNode1" presStyleIdx="2" presStyleCnt="6"/>
      <dgm:spPr/>
    </dgm:pt>
    <dgm:pt modelId="{75B73AF4-C6CF-6C42-B4D0-F0DF559F4929}" type="pres">
      <dgm:prSet presAssocID="{97530D30-98E0-4224-9689-C748E37CA15F}" presName="horz1" presStyleCnt="0"/>
      <dgm:spPr/>
    </dgm:pt>
    <dgm:pt modelId="{8E962E4F-213C-A648-A957-F4BED0D8FE9A}" type="pres">
      <dgm:prSet presAssocID="{97530D30-98E0-4224-9689-C748E37CA15F}" presName="tx1" presStyleLbl="revTx" presStyleIdx="2" presStyleCnt="6"/>
      <dgm:spPr/>
    </dgm:pt>
    <dgm:pt modelId="{393BC1A1-3950-7347-B835-872036F0FB3F}" type="pres">
      <dgm:prSet presAssocID="{97530D30-98E0-4224-9689-C748E37CA15F}" presName="vert1" presStyleCnt="0"/>
      <dgm:spPr/>
    </dgm:pt>
    <dgm:pt modelId="{A32386C0-6A25-C543-B67F-2A52A0CED12F}" type="pres">
      <dgm:prSet presAssocID="{EAC7C996-787F-4A4C-9982-FB7D12E83659}" presName="thickLine" presStyleLbl="alignNode1" presStyleIdx="3" presStyleCnt="6"/>
      <dgm:spPr/>
    </dgm:pt>
    <dgm:pt modelId="{B7C3AFDA-4B70-C44C-935E-868CED4C702F}" type="pres">
      <dgm:prSet presAssocID="{EAC7C996-787F-4A4C-9982-FB7D12E83659}" presName="horz1" presStyleCnt="0"/>
      <dgm:spPr/>
    </dgm:pt>
    <dgm:pt modelId="{B677D0D5-3C88-334F-8925-D9D5369B502C}" type="pres">
      <dgm:prSet presAssocID="{EAC7C996-787F-4A4C-9982-FB7D12E83659}" presName="tx1" presStyleLbl="revTx" presStyleIdx="3" presStyleCnt="6"/>
      <dgm:spPr/>
    </dgm:pt>
    <dgm:pt modelId="{8852047A-628D-D148-9AD5-7A865BA72091}" type="pres">
      <dgm:prSet presAssocID="{EAC7C996-787F-4A4C-9982-FB7D12E83659}" presName="vert1" presStyleCnt="0"/>
      <dgm:spPr/>
    </dgm:pt>
    <dgm:pt modelId="{8FA2EE04-25E8-A344-8E55-5339245D0BB9}" type="pres">
      <dgm:prSet presAssocID="{8D412EDC-3379-4C4B-8BFE-D00C60686099}" presName="thickLine" presStyleLbl="alignNode1" presStyleIdx="4" presStyleCnt="6"/>
      <dgm:spPr/>
    </dgm:pt>
    <dgm:pt modelId="{EB73F064-FD07-3E4E-B246-61314EEB6E3F}" type="pres">
      <dgm:prSet presAssocID="{8D412EDC-3379-4C4B-8BFE-D00C60686099}" presName="horz1" presStyleCnt="0"/>
      <dgm:spPr/>
    </dgm:pt>
    <dgm:pt modelId="{BDAABA44-F6D8-8847-8D1D-7D1E9523D35C}" type="pres">
      <dgm:prSet presAssocID="{8D412EDC-3379-4C4B-8BFE-D00C60686099}" presName="tx1" presStyleLbl="revTx" presStyleIdx="4" presStyleCnt="6"/>
      <dgm:spPr/>
    </dgm:pt>
    <dgm:pt modelId="{B18D2432-3A8D-4C4C-957E-086B38A3C212}" type="pres">
      <dgm:prSet presAssocID="{8D412EDC-3379-4C4B-8BFE-D00C60686099}" presName="vert1" presStyleCnt="0"/>
      <dgm:spPr/>
    </dgm:pt>
    <dgm:pt modelId="{87312E70-0A04-1946-8316-01FD83F96102}" type="pres">
      <dgm:prSet presAssocID="{4036B621-93E3-428C-BF83-E6E5E07B1089}" presName="thickLine" presStyleLbl="alignNode1" presStyleIdx="5" presStyleCnt="6"/>
      <dgm:spPr/>
    </dgm:pt>
    <dgm:pt modelId="{E64D04F7-BA0B-C24D-8887-51CC4C20A60D}" type="pres">
      <dgm:prSet presAssocID="{4036B621-93E3-428C-BF83-E6E5E07B1089}" presName="horz1" presStyleCnt="0"/>
      <dgm:spPr/>
    </dgm:pt>
    <dgm:pt modelId="{0D765132-06C9-7E4B-9677-2A122A94246D}" type="pres">
      <dgm:prSet presAssocID="{4036B621-93E3-428C-BF83-E6E5E07B1089}" presName="tx1" presStyleLbl="revTx" presStyleIdx="5" presStyleCnt="6"/>
      <dgm:spPr/>
    </dgm:pt>
    <dgm:pt modelId="{5F0832CE-0547-7E4C-8679-A5FC50C62086}" type="pres">
      <dgm:prSet presAssocID="{4036B621-93E3-428C-BF83-E6E5E07B1089}" presName="vert1" presStyleCnt="0"/>
      <dgm:spPr/>
    </dgm:pt>
  </dgm:ptLst>
  <dgm:cxnLst>
    <dgm:cxn modelId="{3102DC03-C461-A243-8532-D0EA7CC630B0}" type="presOf" srcId="{4036B621-93E3-428C-BF83-E6E5E07B1089}" destId="{0D765132-06C9-7E4B-9677-2A122A94246D}" srcOrd="0" destOrd="0" presId="urn:microsoft.com/office/officeart/2008/layout/LinedList"/>
    <dgm:cxn modelId="{A7FE930D-FB21-3A48-9E88-C714199379B7}" type="presOf" srcId="{8D412EDC-3379-4C4B-8BFE-D00C60686099}" destId="{BDAABA44-F6D8-8847-8D1D-7D1E9523D35C}" srcOrd="0" destOrd="0" presId="urn:microsoft.com/office/officeart/2008/layout/LinedList"/>
    <dgm:cxn modelId="{4083A613-11C0-40A7-91E0-831DA8AAED16}" srcId="{919C38D6-8EA4-47B8-923F-F2C7B0C8D32D}" destId="{BD27C987-8DB3-4C09-B72C-8617AC07A5BF}" srcOrd="1" destOrd="0" parTransId="{344ACA8A-B300-405D-BBAE-25AD50B09FA8}" sibTransId="{44AD3A9E-C898-4D7B-95FF-029331C878F5}"/>
    <dgm:cxn modelId="{5C6B7231-603F-4940-8D10-9519A795C9AF}" type="presOf" srcId="{97530D30-98E0-4224-9689-C748E37CA15F}" destId="{8E962E4F-213C-A648-A957-F4BED0D8FE9A}" srcOrd="0" destOrd="0" presId="urn:microsoft.com/office/officeart/2008/layout/LinedList"/>
    <dgm:cxn modelId="{ED5B6636-B3C6-054E-8289-C41155CD88D2}" type="presOf" srcId="{919C38D6-8EA4-47B8-923F-F2C7B0C8D32D}" destId="{3E558A92-B8EA-604A-9664-576D17CEFB6E}" srcOrd="0" destOrd="0" presId="urn:microsoft.com/office/officeart/2008/layout/LinedList"/>
    <dgm:cxn modelId="{FDEE1956-DF93-4C74-9C07-3E7B700877D1}" srcId="{919C38D6-8EA4-47B8-923F-F2C7B0C8D32D}" destId="{97530D30-98E0-4224-9689-C748E37CA15F}" srcOrd="2" destOrd="0" parTransId="{500BE8C0-00AE-462D-970B-4ED02D6C31AC}" sibTransId="{A4C9FB99-6442-49A8-A500-8361BAAAD2C8}"/>
    <dgm:cxn modelId="{4F943073-AD2A-4271-861B-7EEC44ED0846}" srcId="{919C38D6-8EA4-47B8-923F-F2C7B0C8D32D}" destId="{84F695C2-EE00-47FE-9956-F899989B9C04}" srcOrd="0" destOrd="0" parTransId="{48BFF2C9-2FB6-4A43-8CB6-8556AF8BE391}" sibTransId="{B62843CB-B722-4CF2-9514-B17CD8BC6367}"/>
    <dgm:cxn modelId="{893C109B-6D7C-4877-BB85-81994DA3D991}" srcId="{919C38D6-8EA4-47B8-923F-F2C7B0C8D32D}" destId="{8D412EDC-3379-4C4B-8BFE-D00C60686099}" srcOrd="4" destOrd="0" parTransId="{FD4E0062-C59A-4209-B6B1-E26B78FA78FD}" sibTransId="{295EDB7C-74AA-4E11-85A4-8F432C625FEB}"/>
    <dgm:cxn modelId="{DF55219E-F253-7446-A2F6-753303595791}" type="presOf" srcId="{84F695C2-EE00-47FE-9956-F899989B9C04}" destId="{F5AFF8F8-0B92-DB4C-A46E-A0BC6D01ECAD}" srcOrd="0" destOrd="0" presId="urn:microsoft.com/office/officeart/2008/layout/LinedList"/>
    <dgm:cxn modelId="{8DF023AB-7834-4986-9B00-7176CAF0FFF9}" srcId="{919C38D6-8EA4-47B8-923F-F2C7B0C8D32D}" destId="{EAC7C996-787F-4A4C-9982-FB7D12E83659}" srcOrd="3" destOrd="0" parTransId="{C2B448FC-5398-42AB-933E-E1761F11B403}" sibTransId="{752D0713-2F4A-419D-8EB8-3E2C3FD2A70A}"/>
    <dgm:cxn modelId="{2A9B17B4-B9A3-B247-98F7-29F5BF61CACB}" type="presOf" srcId="{BD27C987-8DB3-4C09-B72C-8617AC07A5BF}" destId="{A65D22C7-F1F1-354B-9C17-A2DA7860E5AD}" srcOrd="0" destOrd="0" presId="urn:microsoft.com/office/officeart/2008/layout/LinedList"/>
    <dgm:cxn modelId="{0ADB65C5-D19D-464A-81A5-EA2C8AE8C74F}" type="presOf" srcId="{EAC7C996-787F-4A4C-9982-FB7D12E83659}" destId="{B677D0D5-3C88-334F-8925-D9D5369B502C}" srcOrd="0" destOrd="0" presId="urn:microsoft.com/office/officeart/2008/layout/LinedList"/>
    <dgm:cxn modelId="{14FBA7EC-9F1A-4220-B119-E899BA4631C8}" srcId="{919C38D6-8EA4-47B8-923F-F2C7B0C8D32D}" destId="{4036B621-93E3-428C-BF83-E6E5E07B1089}" srcOrd="5" destOrd="0" parTransId="{682D3712-967C-4450-BFC5-BA7435BC3072}" sibTransId="{66B1E3CE-F023-48F2-9FF0-663170E81157}"/>
    <dgm:cxn modelId="{A979154B-D7E3-CC4F-8C12-6F642A7F01B7}" type="presParOf" srcId="{3E558A92-B8EA-604A-9664-576D17CEFB6E}" destId="{5541B897-6D40-9440-906A-57A25996BA71}" srcOrd="0" destOrd="0" presId="urn:microsoft.com/office/officeart/2008/layout/LinedList"/>
    <dgm:cxn modelId="{D8ACA254-5799-F74F-8471-3882694DDC14}" type="presParOf" srcId="{3E558A92-B8EA-604A-9664-576D17CEFB6E}" destId="{83FF113D-E899-DE4E-8804-8C20D59D7479}" srcOrd="1" destOrd="0" presId="urn:microsoft.com/office/officeart/2008/layout/LinedList"/>
    <dgm:cxn modelId="{45FC89A2-14A5-7947-B5C7-93A3B746E2A3}" type="presParOf" srcId="{83FF113D-E899-DE4E-8804-8C20D59D7479}" destId="{F5AFF8F8-0B92-DB4C-A46E-A0BC6D01ECAD}" srcOrd="0" destOrd="0" presId="urn:microsoft.com/office/officeart/2008/layout/LinedList"/>
    <dgm:cxn modelId="{1ABB0257-F98B-2F48-92C2-E88EE626F1AA}" type="presParOf" srcId="{83FF113D-E899-DE4E-8804-8C20D59D7479}" destId="{9F1E0D7A-13FB-8C4D-8B23-96288CC99A38}" srcOrd="1" destOrd="0" presId="urn:microsoft.com/office/officeart/2008/layout/LinedList"/>
    <dgm:cxn modelId="{473E6DEE-DCF2-DA4B-84AC-DB6741BE2125}" type="presParOf" srcId="{3E558A92-B8EA-604A-9664-576D17CEFB6E}" destId="{20BF5645-2F59-D64B-B25F-8550316B2486}" srcOrd="2" destOrd="0" presId="urn:microsoft.com/office/officeart/2008/layout/LinedList"/>
    <dgm:cxn modelId="{1997A247-74AB-6046-987B-BBF1D3A9CD86}" type="presParOf" srcId="{3E558A92-B8EA-604A-9664-576D17CEFB6E}" destId="{42CF7C8A-6D39-E34D-BEF0-A96D82E01358}" srcOrd="3" destOrd="0" presId="urn:microsoft.com/office/officeart/2008/layout/LinedList"/>
    <dgm:cxn modelId="{DB1B09D9-F8BB-D647-B830-EB1EA3B3EEF9}" type="presParOf" srcId="{42CF7C8A-6D39-E34D-BEF0-A96D82E01358}" destId="{A65D22C7-F1F1-354B-9C17-A2DA7860E5AD}" srcOrd="0" destOrd="0" presId="urn:microsoft.com/office/officeart/2008/layout/LinedList"/>
    <dgm:cxn modelId="{3DA6D79C-3D00-D740-AD2D-E0D616AFFDF8}" type="presParOf" srcId="{42CF7C8A-6D39-E34D-BEF0-A96D82E01358}" destId="{57CFDA3E-49BA-8844-83B4-BEC70F083FC4}" srcOrd="1" destOrd="0" presId="urn:microsoft.com/office/officeart/2008/layout/LinedList"/>
    <dgm:cxn modelId="{44DC924F-9824-2844-8CB1-DAE329F42363}" type="presParOf" srcId="{3E558A92-B8EA-604A-9664-576D17CEFB6E}" destId="{F32D1514-88D1-BF46-AC71-B1EC2D43223F}" srcOrd="4" destOrd="0" presId="urn:microsoft.com/office/officeart/2008/layout/LinedList"/>
    <dgm:cxn modelId="{91E33FFA-7109-D045-9BFE-DA6D30E4CEF8}" type="presParOf" srcId="{3E558A92-B8EA-604A-9664-576D17CEFB6E}" destId="{75B73AF4-C6CF-6C42-B4D0-F0DF559F4929}" srcOrd="5" destOrd="0" presId="urn:microsoft.com/office/officeart/2008/layout/LinedList"/>
    <dgm:cxn modelId="{10CBD1E5-A636-164E-85FB-B2B3F5E271DC}" type="presParOf" srcId="{75B73AF4-C6CF-6C42-B4D0-F0DF559F4929}" destId="{8E962E4F-213C-A648-A957-F4BED0D8FE9A}" srcOrd="0" destOrd="0" presId="urn:microsoft.com/office/officeart/2008/layout/LinedList"/>
    <dgm:cxn modelId="{2BE27047-528D-6249-9B7C-36D1B9378943}" type="presParOf" srcId="{75B73AF4-C6CF-6C42-B4D0-F0DF559F4929}" destId="{393BC1A1-3950-7347-B835-872036F0FB3F}" srcOrd="1" destOrd="0" presId="urn:microsoft.com/office/officeart/2008/layout/LinedList"/>
    <dgm:cxn modelId="{93A4CBF1-C63F-1042-BBD3-A9C62931966B}" type="presParOf" srcId="{3E558A92-B8EA-604A-9664-576D17CEFB6E}" destId="{A32386C0-6A25-C543-B67F-2A52A0CED12F}" srcOrd="6" destOrd="0" presId="urn:microsoft.com/office/officeart/2008/layout/LinedList"/>
    <dgm:cxn modelId="{5D0E10EB-C071-5944-ABB4-CC61FF4FC422}" type="presParOf" srcId="{3E558A92-B8EA-604A-9664-576D17CEFB6E}" destId="{B7C3AFDA-4B70-C44C-935E-868CED4C702F}" srcOrd="7" destOrd="0" presId="urn:microsoft.com/office/officeart/2008/layout/LinedList"/>
    <dgm:cxn modelId="{5C49F1DA-3584-454B-B133-5AF920C6E38A}" type="presParOf" srcId="{B7C3AFDA-4B70-C44C-935E-868CED4C702F}" destId="{B677D0D5-3C88-334F-8925-D9D5369B502C}" srcOrd="0" destOrd="0" presId="urn:microsoft.com/office/officeart/2008/layout/LinedList"/>
    <dgm:cxn modelId="{280C8478-498C-1C4F-952D-7582A69F1318}" type="presParOf" srcId="{B7C3AFDA-4B70-C44C-935E-868CED4C702F}" destId="{8852047A-628D-D148-9AD5-7A865BA72091}" srcOrd="1" destOrd="0" presId="urn:microsoft.com/office/officeart/2008/layout/LinedList"/>
    <dgm:cxn modelId="{59115D76-5822-B84E-9FBC-C5EFA190DF82}" type="presParOf" srcId="{3E558A92-B8EA-604A-9664-576D17CEFB6E}" destId="{8FA2EE04-25E8-A344-8E55-5339245D0BB9}" srcOrd="8" destOrd="0" presId="urn:microsoft.com/office/officeart/2008/layout/LinedList"/>
    <dgm:cxn modelId="{1096755E-D73D-7C4B-99BD-FA1BE1C080D3}" type="presParOf" srcId="{3E558A92-B8EA-604A-9664-576D17CEFB6E}" destId="{EB73F064-FD07-3E4E-B246-61314EEB6E3F}" srcOrd="9" destOrd="0" presId="urn:microsoft.com/office/officeart/2008/layout/LinedList"/>
    <dgm:cxn modelId="{F74D8347-4622-A148-90DA-47A9BF6A14E1}" type="presParOf" srcId="{EB73F064-FD07-3E4E-B246-61314EEB6E3F}" destId="{BDAABA44-F6D8-8847-8D1D-7D1E9523D35C}" srcOrd="0" destOrd="0" presId="urn:microsoft.com/office/officeart/2008/layout/LinedList"/>
    <dgm:cxn modelId="{F8FC6C84-AF74-EA4A-A04B-EE2341AC4D39}" type="presParOf" srcId="{EB73F064-FD07-3E4E-B246-61314EEB6E3F}" destId="{B18D2432-3A8D-4C4C-957E-086B38A3C212}" srcOrd="1" destOrd="0" presId="urn:microsoft.com/office/officeart/2008/layout/LinedList"/>
    <dgm:cxn modelId="{9A632D98-796C-224A-BAE9-02230B07EDA4}" type="presParOf" srcId="{3E558A92-B8EA-604A-9664-576D17CEFB6E}" destId="{87312E70-0A04-1946-8316-01FD83F96102}" srcOrd="10" destOrd="0" presId="urn:microsoft.com/office/officeart/2008/layout/LinedList"/>
    <dgm:cxn modelId="{5FCC9A9F-B8BF-4D41-8F9F-C17490919ECC}" type="presParOf" srcId="{3E558A92-B8EA-604A-9664-576D17CEFB6E}" destId="{E64D04F7-BA0B-C24D-8887-51CC4C20A60D}" srcOrd="11" destOrd="0" presId="urn:microsoft.com/office/officeart/2008/layout/LinedList"/>
    <dgm:cxn modelId="{BEE5806B-9BA0-3442-8039-4B865410088C}" type="presParOf" srcId="{E64D04F7-BA0B-C24D-8887-51CC4C20A60D}" destId="{0D765132-06C9-7E4B-9677-2A122A94246D}" srcOrd="0" destOrd="0" presId="urn:microsoft.com/office/officeart/2008/layout/LinedList"/>
    <dgm:cxn modelId="{91B52DE7-D1FE-5D4A-AEA8-30B350D21A73}" type="presParOf" srcId="{E64D04F7-BA0B-C24D-8887-51CC4C20A60D}" destId="{5F0832CE-0547-7E4C-8679-A5FC50C6208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F30A4-67AC-3644-B7AD-F02EF0179904}" type="doc">
      <dgm:prSet loTypeId="urn:microsoft.com/office/officeart/2005/8/layout/vList5" loCatId="" qsTypeId="urn:microsoft.com/office/officeart/2005/8/quickstyle/simple1" qsCatId="simple" csTypeId="urn:microsoft.com/office/officeart/2005/8/colors/accent1_5" csCatId="accent1" phldr="1"/>
      <dgm:spPr/>
      <dgm:t>
        <a:bodyPr/>
        <a:lstStyle/>
        <a:p>
          <a:endParaRPr lang="en-GB"/>
        </a:p>
      </dgm:t>
    </dgm:pt>
    <dgm:pt modelId="{3D34A191-6B4B-B74E-A6A2-86C9135B3374}">
      <dgm:prSet phldrT="[Text]"/>
      <dgm:spPr/>
      <dgm:t>
        <a:bodyPr/>
        <a:lstStyle/>
        <a:p>
          <a:r>
            <a:rPr lang="en-GB" dirty="0"/>
            <a:t>Phase-I</a:t>
          </a:r>
        </a:p>
      </dgm:t>
    </dgm:pt>
    <dgm:pt modelId="{2F21CDA9-0F30-8F4D-85D8-F5B53B3AA6AE}" type="parTrans" cxnId="{5E0A7F1F-A01E-924F-B0F0-40D8C64B20DE}">
      <dgm:prSet/>
      <dgm:spPr/>
      <dgm:t>
        <a:bodyPr/>
        <a:lstStyle/>
        <a:p>
          <a:endParaRPr lang="en-GB"/>
        </a:p>
      </dgm:t>
    </dgm:pt>
    <dgm:pt modelId="{E2589598-73E5-A94C-AE2A-60A5966D9358}" type="sibTrans" cxnId="{5E0A7F1F-A01E-924F-B0F0-40D8C64B20DE}">
      <dgm:prSet/>
      <dgm:spPr/>
      <dgm:t>
        <a:bodyPr/>
        <a:lstStyle/>
        <a:p>
          <a:endParaRPr lang="en-GB"/>
        </a:p>
      </dgm:t>
    </dgm:pt>
    <dgm:pt modelId="{3CD060B3-D6E5-0E4A-BE5A-2B2E1C586F45}">
      <dgm:prSet phldrT="[Text]"/>
      <dgm:spPr/>
      <dgm:t>
        <a:bodyPr/>
        <a:lstStyle/>
        <a:p>
          <a:pPr>
            <a:buFont typeface="Arial" panose="020B0604020202020204" pitchFamily="34" charset="0"/>
            <a:buChar char="•"/>
          </a:pPr>
          <a:r>
            <a:rPr lang="en-IN" dirty="0"/>
            <a:t>Do test results in affected patients differ from those in normal individuals? </a:t>
          </a:r>
          <a:endParaRPr lang="en-GB" dirty="0"/>
        </a:p>
      </dgm:t>
    </dgm:pt>
    <dgm:pt modelId="{AB4BCBD0-DFF0-E94C-9D5A-86C4ACFA231B}" type="parTrans" cxnId="{9C7E03AA-C67E-8244-9685-87C7AC4B6FF1}">
      <dgm:prSet/>
      <dgm:spPr/>
      <dgm:t>
        <a:bodyPr/>
        <a:lstStyle/>
        <a:p>
          <a:endParaRPr lang="en-GB"/>
        </a:p>
      </dgm:t>
    </dgm:pt>
    <dgm:pt modelId="{7CB98A52-EBE6-AC48-9B54-9331F0D1EF34}" type="sibTrans" cxnId="{9C7E03AA-C67E-8244-9685-87C7AC4B6FF1}">
      <dgm:prSet/>
      <dgm:spPr/>
      <dgm:t>
        <a:bodyPr/>
        <a:lstStyle/>
        <a:p>
          <a:endParaRPr lang="en-GB"/>
        </a:p>
      </dgm:t>
    </dgm:pt>
    <dgm:pt modelId="{BDB6AEFD-1F86-A944-9961-6990FD182FB2}">
      <dgm:prSet phldrT="[Text]"/>
      <dgm:spPr/>
      <dgm:t>
        <a:bodyPr/>
        <a:lstStyle/>
        <a:p>
          <a:r>
            <a:rPr lang="en-GB" dirty="0"/>
            <a:t>Phase-II</a:t>
          </a:r>
        </a:p>
      </dgm:t>
    </dgm:pt>
    <dgm:pt modelId="{4AFCE68D-439D-BB44-BEA6-C2797C6D7329}" type="parTrans" cxnId="{0A6F27CC-ECB4-A743-B381-49BE57730875}">
      <dgm:prSet/>
      <dgm:spPr/>
      <dgm:t>
        <a:bodyPr/>
        <a:lstStyle/>
        <a:p>
          <a:endParaRPr lang="en-GB"/>
        </a:p>
      </dgm:t>
    </dgm:pt>
    <dgm:pt modelId="{B73EBD64-1BBF-144C-B3C6-172BC4D9077A}" type="sibTrans" cxnId="{0A6F27CC-ECB4-A743-B381-49BE57730875}">
      <dgm:prSet/>
      <dgm:spPr/>
      <dgm:t>
        <a:bodyPr/>
        <a:lstStyle/>
        <a:p>
          <a:endParaRPr lang="en-GB"/>
        </a:p>
      </dgm:t>
    </dgm:pt>
    <dgm:pt modelId="{FEA462E6-E190-094D-9D05-855BD46661C8}">
      <dgm:prSet phldrT="[Text]"/>
      <dgm:spPr/>
      <dgm:t>
        <a:bodyPr/>
        <a:lstStyle/>
        <a:p>
          <a:pPr>
            <a:buFont typeface="Arial" panose="020B0604020202020204" pitchFamily="34" charset="0"/>
            <a:buChar char="•"/>
          </a:pPr>
          <a:r>
            <a:rPr lang="en-IN" dirty="0"/>
            <a:t>Are patients with certain test results more likely to have the target disorder? </a:t>
          </a:r>
          <a:endParaRPr lang="en-GB" dirty="0"/>
        </a:p>
      </dgm:t>
    </dgm:pt>
    <dgm:pt modelId="{EB9FB86F-5642-584C-93F3-9D20AE1A3B6B}" type="parTrans" cxnId="{A2E8375A-EEEB-C041-A672-0727CE1D2794}">
      <dgm:prSet/>
      <dgm:spPr/>
      <dgm:t>
        <a:bodyPr/>
        <a:lstStyle/>
        <a:p>
          <a:endParaRPr lang="en-GB"/>
        </a:p>
      </dgm:t>
    </dgm:pt>
    <dgm:pt modelId="{03812164-1D3D-F149-B35E-0AA26229BE58}" type="sibTrans" cxnId="{A2E8375A-EEEB-C041-A672-0727CE1D2794}">
      <dgm:prSet/>
      <dgm:spPr/>
      <dgm:t>
        <a:bodyPr/>
        <a:lstStyle/>
        <a:p>
          <a:endParaRPr lang="en-GB"/>
        </a:p>
      </dgm:t>
    </dgm:pt>
    <dgm:pt modelId="{FB67192A-1B52-1141-8837-3EEBDE1E769B}">
      <dgm:prSet phldrT="[Text]"/>
      <dgm:spPr/>
      <dgm:t>
        <a:bodyPr/>
        <a:lstStyle/>
        <a:p>
          <a:r>
            <a:rPr lang="en-GB" dirty="0"/>
            <a:t>Phase-III</a:t>
          </a:r>
        </a:p>
      </dgm:t>
    </dgm:pt>
    <dgm:pt modelId="{4D7ADAD0-6ED3-FB48-9EF4-B65E00EECC94}" type="parTrans" cxnId="{B986D2AD-2881-9540-BE66-B1CA84D3F3A0}">
      <dgm:prSet/>
      <dgm:spPr/>
      <dgm:t>
        <a:bodyPr/>
        <a:lstStyle/>
        <a:p>
          <a:endParaRPr lang="en-GB"/>
        </a:p>
      </dgm:t>
    </dgm:pt>
    <dgm:pt modelId="{086446B3-FB4C-234E-B928-244C601EFAB9}" type="sibTrans" cxnId="{B986D2AD-2881-9540-BE66-B1CA84D3F3A0}">
      <dgm:prSet/>
      <dgm:spPr/>
      <dgm:t>
        <a:bodyPr/>
        <a:lstStyle/>
        <a:p>
          <a:endParaRPr lang="en-GB"/>
        </a:p>
      </dgm:t>
    </dgm:pt>
    <dgm:pt modelId="{99C8383A-8053-1D48-B442-CC286925C68A}">
      <dgm:prSet phldrT="[Text]"/>
      <dgm:spPr/>
      <dgm:t>
        <a:bodyPr/>
        <a:lstStyle/>
        <a:p>
          <a:pPr>
            <a:buFont typeface="Arial" panose="020B0604020202020204" pitchFamily="34" charset="0"/>
            <a:buChar char="•"/>
          </a:pPr>
          <a:r>
            <a:rPr lang="en-IN" dirty="0"/>
            <a:t>Do test results distinguish patients with and without the target disorder among those in whom it is clinically sensible to suspect the disorder? </a:t>
          </a:r>
          <a:endParaRPr lang="en-GB" dirty="0"/>
        </a:p>
      </dgm:t>
    </dgm:pt>
    <dgm:pt modelId="{B04D4888-26FD-A14A-AD2D-32E0E506B538}" type="parTrans" cxnId="{8F85693C-FEA4-7049-B4A8-13FB2AC96D9E}">
      <dgm:prSet/>
      <dgm:spPr/>
      <dgm:t>
        <a:bodyPr/>
        <a:lstStyle/>
        <a:p>
          <a:endParaRPr lang="en-GB"/>
        </a:p>
      </dgm:t>
    </dgm:pt>
    <dgm:pt modelId="{2EC55355-2297-C042-8AB8-4B7D7CFF5470}" type="sibTrans" cxnId="{8F85693C-FEA4-7049-B4A8-13FB2AC96D9E}">
      <dgm:prSet/>
      <dgm:spPr/>
      <dgm:t>
        <a:bodyPr/>
        <a:lstStyle/>
        <a:p>
          <a:endParaRPr lang="en-GB"/>
        </a:p>
      </dgm:t>
    </dgm:pt>
    <dgm:pt modelId="{D454C9CD-0544-D44B-850C-4EE815938680}">
      <dgm:prSet phldrT="[Text]"/>
      <dgm:spPr/>
      <dgm:t>
        <a:bodyPr/>
        <a:lstStyle/>
        <a:p>
          <a:r>
            <a:rPr lang="en-GB" dirty="0"/>
            <a:t>Phase-IV</a:t>
          </a:r>
        </a:p>
      </dgm:t>
    </dgm:pt>
    <dgm:pt modelId="{5522C4A8-EFBE-8D41-934D-C320154F3F7E}" type="parTrans" cxnId="{0A7650A1-D383-FB45-9FF3-72D24D852AE7}">
      <dgm:prSet/>
      <dgm:spPr/>
      <dgm:t>
        <a:bodyPr/>
        <a:lstStyle/>
        <a:p>
          <a:endParaRPr lang="en-GB"/>
        </a:p>
      </dgm:t>
    </dgm:pt>
    <dgm:pt modelId="{CF3CD024-C3E2-7445-9568-653546B4F0FA}" type="sibTrans" cxnId="{0A7650A1-D383-FB45-9FF3-72D24D852AE7}">
      <dgm:prSet/>
      <dgm:spPr/>
      <dgm:t>
        <a:bodyPr/>
        <a:lstStyle/>
        <a:p>
          <a:endParaRPr lang="en-GB"/>
        </a:p>
      </dgm:t>
    </dgm:pt>
    <dgm:pt modelId="{8BE5DB78-A53D-5448-8B21-C65A1633E49C}">
      <dgm:prSet phldrT="[Text]"/>
      <dgm:spPr/>
      <dgm:t>
        <a:bodyPr/>
        <a:lstStyle/>
        <a:p>
          <a:pPr>
            <a:buFont typeface="Arial" panose="020B0604020202020204" pitchFamily="34" charset="0"/>
            <a:buChar char="•"/>
          </a:pPr>
          <a:r>
            <a:rPr lang="en-IN" dirty="0"/>
            <a:t>Do patients undergoing the diagnostic test fare better than similar untested patients? </a:t>
          </a:r>
          <a:endParaRPr lang="en-GB" dirty="0"/>
        </a:p>
      </dgm:t>
    </dgm:pt>
    <dgm:pt modelId="{02CBFF97-D7BA-2F4D-84DC-C2566B4D7468}" type="parTrans" cxnId="{16491081-237E-7C40-B1C4-E5915288FA71}">
      <dgm:prSet/>
      <dgm:spPr/>
      <dgm:t>
        <a:bodyPr/>
        <a:lstStyle/>
        <a:p>
          <a:endParaRPr lang="en-GB"/>
        </a:p>
      </dgm:t>
    </dgm:pt>
    <dgm:pt modelId="{5FA97DB3-6C23-A74D-926C-89CED0F0F203}" type="sibTrans" cxnId="{16491081-237E-7C40-B1C4-E5915288FA71}">
      <dgm:prSet/>
      <dgm:spPr/>
      <dgm:t>
        <a:bodyPr/>
        <a:lstStyle/>
        <a:p>
          <a:endParaRPr lang="en-GB"/>
        </a:p>
      </dgm:t>
    </dgm:pt>
    <dgm:pt modelId="{2C86A231-5589-7F49-B27F-0451001A1132}" type="pres">
      <dgm:prSet presAssocID="{BEAF30A4-67AC-3644-B7AD-F02EF0179904}" presName="Name0" presStyleCnt="0">
        <dgm:presLayoutVars>
          <dgm:dir/>
          <dgm:animLvl val="lvl"/>
          <dgm:resizeHandles val="exact"/>
        </dgm:presLayoutVars>
      </dgm:prSet>
      <dgm:spPr/>
    </dgm:pt>
    <dgm:pt modelId="{06C9DBD1-87A1-0140-BF72-C5F2951FFC34}" type="pres">
      <dgm:prSet presAssocID="{3D34A191-6B4B-B74E-A6A2-86C9135B3374}" presName="linNode" presStyleCnt="0"/>
      <dgm:spPr/>
    </dgm:pt>
    <dgm:pt modelId="{1E484867-5B8D-CD44-AF04-C48F5F41C12D}" type="pres">
      <dgm:prSet presAssocID="{3D34A191-6B4B-B74E-A6A2-86C9135B3374}" presName="parentText" presStyleLbl="node1" presStyleIdx="0" presStyleCnt="4">
        <dgm:presLayoutVars>
          <dgm:chMax val="1"/>
          <dgm:bulletEnabled val="1"/>
        </dgm:presLayoutVars>
      </dgm:prSet>
      <dgm:spPr/>
    </dgm:pt>
    <dgm:pt modelId="{E2646054-937B-5D44-AA5E-D8884CCB973E}" type="pres">
      <dgm:prSet presAssocID="{3D34A191-6B4B-B74E-A6A2-86C9135B3374}" presName="descendantText" presStyleLbl="alignAccFollowNode1" presStyleIdx="0" presStyleCnt="4">
        <dgm:presLayoutVars>
          <dgm:bulletEnabled val="1"/>
        </dgm:presLayoutVars>
      </dgm:prSet>
      <dgm:spPr/>
    </dgm:pt>
    <dgm:pt modelId="{5163690A-43E3-0B47-916D-B7D5C189FFEC}" type="pres">
      <dgm:prSet presAssocID="{E2589598-73E5-A94C-AE2A-60A5966D9358}" presName="sp" presStyleCnt="0"/>
      <dgm:spPr/>
    </dgm:pt>
    <dgm:pt modelId="{57E42AEE-9E8D-4542-85D5-F192B4F6EE54}" type="pres">
      <dgm:prSet presAssocID="{BDB6AEFD-1F86-A944-9961-6990FD182FB2}" presName="linNode" presStyleCnt="0"/>
      <dgm:spPr/>
    </dgm:pt>
    <dgm:pt modelId="{D0E48326-97A3-1842-B64C-0988108DDDD7}" type="pres">
      <dgm:prSet presAssocID="{BDB6AEFD-1F86-A944-9961-6990FD182FB2}" presName="parentText" presStyleLbl="node1" presStyleIdx="1" presStyleCnt="4">
        <dgm:presLayoutVars>
          <dgm:chMax val="1"/>
          <dgm:bulletEnabled val="1"/>
        </dgm:presLayoutVars>
      </dgm:prSet>
      <dgm:spPr/>
    </dgm:pt>
    <dgm:pt modelId="{A19B8749-5290-6C4A-8346-9E39C7CE9197}" type="pres">
      <dgm:prSet presAssocID="{BDB6AEFD-1F86-A944-9961-6990FD182FB2}" presName="descendantText" presStyleLbl="alignAccFollowNode1" presStyleIdx="1" presStyleCnt="4">
        <dgm:presLayoutVars>
          <dgm:bulletEnabled val="1"/>
        </dgm:presLayoutVars>
      </dgm:prSet>
      <dgm:spPr/>
    </dgm:pt>
    <dgm:pt modelId="{15251B50-8129-FB4A-BF84-E8B8E23062F2}" type="pres">
      <dgm:prSet presAssocID="{B73EBD64-1BBF-144C-B3C6-172BC4D9077A}" presName="sp" presStyleCnt="0"/>
      <dgm:spPr/>
    </dgm:pt>
    <dgm:pt modelId="{8CB3036B-0F03-F646-A0F7-EE8A75D34903}" type="pres">
      <dgm:prSet presAssocID="{FB67192A-1B52-1141-8837-3EEBDE1E769B}" presName="linNode" presStyleCnt="0"/>
      <dgm:spPr/>
    </dgm:pt>
    <dgm:pt modelId="{470F6EC8-65AE-DC41-9551-D29745EC6EF5}" type="pres">
      <dgm:prSet presAssocID="{FB67192A-1B52-1141-8837-3EEBDE1E769B}" presName="parentText" presStyleLbl="node1" presStyleIdx="2" presStyleCnt="4">
        <dgm:presLayoutVars>
          <dgm:chMax val="1"/>
          <dgm:bulletEnabled val="1"/>
        </dgm:presLayoutVars>
      </dgm:prSet>
      <dgm:spPr/>
    </dgm:pt>
    <dgm:pt modelId="{DAD9BADC-0377-384B-AB89-90D4D0BE8A39}" type="pres">
      <dgm:prSet presAssocID="{FB67192A-1B52-1141-8837-3EEBDE1E769B}" presName="descendantText" presStyleLbl="alignAccFollowNode1" presStyleIdx="2" presStyleCnt="4">
        <dgm:presLayoutVars>
          <dgm:bulletEnabled val="1"/>
        </dgm:presLayoutVars>
      </dgm:prSet>
      <dgm:spPr/>
    </dgm:pt>
    <dgm:pt modelId="{E9D2D6FE-80D8-8B4C-94CD-5EC28CDC746A}" type="pres">
      <dgm:prSet presAssocID="{086446B3-FB4C-234E-B928-244C601EFAB9}" presName="sp" presStyleCnt="0"/>
      <dgm:spPr/>
    </dgm:pt>
    <dgm:pt modelId="{71AD1084-BFF7-7740-868A-B643E358B894}" type="pres">
      <dgm:prSet presAssocID="{D454C9CD-0544-D44B-850C-4EE815938680}" presName="linNode" presStyleCnt="0"/>
      <dgm:spPr/>
    </dgm:pt>
    <dgm:pt modelId="{A310A6B8-1337-E947-AC32-A3115C5F87D9}" type="pres">
      <dgm:prSet presAssocID="{D454C9CD-0544-D44B-850C-4EE815938680}" presName="parentText" presStyleLbl="node1" presStyleIdx="3" presStyleCnt="4">
        <dgm:presLayoutVars>
          <dgm:chMax val="1"/>
          <dgm:bulletEnabled val="1"/>
        </dgm:presLayoutVars>
      </dgm:prSet>
      <dgm:spPr/>
    </dgm:pt>
    <dgm:pt modelId="{2DFF0199-CB7F-8F46-8FF3-D41DE2531479}" type="pres">
      <dgm:prSet presAssocID="{D454C9CD-0544-D44B-850C-4EE815938680}" presName="descendantText" presStyleLbl="alignAccFollowNode1" presStyleIdx="3" presStyleCnt="4">
        <dgm:presLayoutVars>
          <dgm:bulletEnabled val="1"/>
        </dgm:presLayoutVars>
      </dgm:prSet>
      <dgm:spPr/>
    </dgm:pt>
  </dgm:ptLst>
  <dgm:cxnLst>
    <dgm:cxn modelId="{5E0A7F1F-A01E-924F-B0F0-40D8C64B20DE}" srcId="{BEAF30A4-67AC-3644-B7AD-F02EF0179904}" destId="{3D34A191-6B4B-B74E-A6A2-86C9135B3374}" srcOrd="0" destOrd="0" parTransId="{2F21CDA9-0F30-8F4D-85D8-F5B53B3AA6AE}" sibTransId="{E2589598-73E5-A94C-AE2A-60A5966D9358}"/>
    <dgm:cxn modelId="{8F85693C-FEA4-7049-B4A8-13FB2AC96D9E}" srcId="{FB67192A-1B52-1141-8837-3EEBDE1E769B}" destId="{99C8383A-8053-1D48-B442-CC286925C68A}" srcOrd="0" destOrd="0" parTransId="{B04D4888-26FD-A14A-AD2D-32E0E506B538}" sibTransId="{2EC55355-2297-C042-8AB8-4B7D7CFF5470}"/>
    <dgm:cxn modelId="{A2E8375A-EEEB-C041-A672-0727CE1D2794}" srcId="{BDB6AEFD-1F86-A944-9961-6990FD182FB2}" destId="{FEA462E6-E190-094D-9D05-855BD46661C8}" srcOrd="0" destOrd="0" parTransId="{EB9FB86F-5642-584C-93F3-9D20AE1A3B6B}" sibTransId="{03812164-1D3D-F149-B35E-0AA26229BE58}"/>
    <dgm:cxn modelId="{E163765D-B63C-6943-9C7A-90CEEF7D94BA}" type="presOf" srcId="{3CD060B3-D6E5-0E4A-BE5A-2B2E1C586F45}" destId="{E2646054-937B-5D44-AA5E-D8884CCB973E}" srcOrd="0" destOrd="0" presId="urn:microsoft.com/office/officeart/2005/8/layout/vList5"/>
    <dgm:cxn modelId="{88AB3176-B5AA-AB46-8031-4F1A9622CB87}" type="presOf" srcId="{3D34A191-6B4B-B74E-A6A2-86C9135B3374}" destId="{1E484867-5B8D-CD44-AF04-C48F5F41C12D}" srcOrd="0" destOrd="0" presId="urn:microsoft.com/office/officeart/2005/8/layout/vList5"/>
    <dgm:cxn modelId="{16491081-237E-7C40-B1C4-E5915288FA71}" srcId="{D454C9CD-0544-D44B-850C-4EE815938680}" destId="{8BE5DB78-A53D-5448-8B21-C65A1633E49C}" srcOrd="0" destOrd="0" parTransId="{02CBFF97-D7BA-2F4D-84DC-C2566B4D7468}" sibTransId="{5FA97DB3-6C23-A74D-926C-89CED0F0F203}"/>
    <dgm:cxn modelId="{69FA878F-2417-534F-8897-7469D75AB4A3}" type="presOf" srcId="{BEAF30A4-67AC-3644-B7AD-F02EF0179904}" destId="{2C86A231-5589-7F49-B27F-0451001A1132}" srcOrd="0" destOrd="0" presId="urn:microsoft.com/office/officeart/2005/8/layout/vList5"/>
    <dgm:cxn modelId="{0A7650A1-D383-FB45-9FF3-72D24D852AE7}" srcId="{BEAF30A4-67AC-3644-B7AD-F02EF0179904}" destId="{D454C9CD-0544-D44B-850C-4EE815938680}" srcOrd="3" destOrd="0" parTransId="{5522C4A8-EFBE-8D41-934D-C320154F3F7E}" sibTransId="{CF3CD024-C3E2-7445-9568-653546B4F0FA}"/>
    <dgm:cxn modelId="{9C7E03AA-C67E-8244-9685-87C7AC4B6FF1}" srcId="{3D34A191-6B4B-B74E-A6A2-86C9135B3374}" destId="{3CD060B3-D6E5-0E4A-BE5A-2B2E1C586F45}" srcOrd="0" destOrd="0" parTransId="{AB4BCBD0-DFF0-E94C-9D5A-86C4ACFA231B}" sibTransId="{7CB98A52-EBE6-AC48-9B54-9331F0D1EF34}"/>
    <dgm:cxn modelId="{B986D2AD-2881-9540-BE66-B1CA84D3F3A0}" srcId="{BEAF30A4-67AC-3644-B7AD-F02EF0179904}" destId="{FB67192A-1B52-1141-8837-3EEBDE1E769B}" srcOrd="2" destOrd="0" parTransId="{4D7ADAD0-6ED3-FB48-9EF4-B65E00EECC94}" sibTransId="{086446B3-FB4C-234E-B928-244C601EFAB9}"/>
    <dgm:cxn modelId="{F22567B0-0EFA-7B47-92BF-2E834A642B94}" type="presOf" srcId="{FEA462E6-E190-094D-9D05-855BD46661C8}" destId="{A19B8749-5290-6C4A-8346-9E39C7CE9197}" srcOrd="0" destOrd="0" presId="urn:microsoft.com/office/officeart/2005/8/layout/vList5"/>
    <dgm:cxn modelId="{C7E6EEBC-4DA3-E641-A9DA-4E7243038AAC}" type="presOf" srcId="{D454C9CD-0544-D44B-850C-4EE815938680}" destId="{A310A6B8-1337-E947-AC32-A3115C5F87D9}" srcOrd="0" destOrd="0" presId="urn:microsoft.com/office/officeart/2005/8/layout/vList5"/>
    <dgm:cxn modelId="{D71304BE-5408-E24A-A29F-2EC2EF6D12ED}" type="presOf" srcId="{FB67192A-1B52-1141-8837-3EEBDE1E769B}" destId="{470F6EC8-65AE-DC41-9551-D29745EC6EF5}" srcOrd="0" destOrd="0" presId="urn:microsoft.com/office/officeart/2005/8/layout/vList5"/>
    <dgm:cxn modelId="{7F3A98BE-A495-5A4D-9610-AF526979CCDA}" type="presOf" srcId="{BDB6AEFD-1F86-A944-9961-6990FD182FB2}" destId="{D0E48326-97A3-1842-B64C-0988108DDDD7}" srcOrd="0" destOrd="0" presId="urn:microsoft.com/office/officeart/2005/8/layout/vList5"/>
    <dgm:cxn modelId="{AE77AAC3-0BF6-2049-A491-ACF14E58B27A}" type="presOf" srcId="{8BE5DB78-A53D-5448-8B21-C65A1633E49C}" destId="{2DFF0199-CB7F-8F46-8FF3-D41DE2531479}" srcOrd="0" destOrd="0" presId="urn:microsoft.com/office/officeart/2005/8/layout/vList5"/>
    <dgm:cxn modelId="{0A6F27CC-ECB4-A743-B381-49BE57730875}" srcId="{BEAF30A4-67AC-3644-B7AD-F02EF0179904}" destId="{BDB6AEFD-1F86-A944-9961-6990FD182FB2}" srcOrd="1" destOrd="0" parTransId="{4AFCE68D-439D-BB44-BEA6-C2797C6D7329}" sibTransId="{B73EBD64-1BBF-144C-B3C6-172BC4D9077A}"/>
    <dgm:cxn modelId="{417F81CF-BCFB-8C43-8C22-F405DB8B0DB3}" type="presOf" srcId="{99C8383A-8053-1D48-B442-CC286925C68A}" destId="{DAD9BADC-0377-384B-AB89-90D4D0BE8A39}" srcOrd="0" destOrd="0" presId="urn:microsoft.com/office/officeart/2005/8/layout/vList5"/>
    <dgm:cxn modelId="{C51F4169-D563-6F47-87F0-EE9D05C06E04}" type="presParOf" srcId="{2C86A231-5589-7F49-B27F-0451001A1132}" destId="{06C9DBD1-87A1-0140-BF72-C5F2951FFC34}" srcOrd="0" destOrd="0" presId="urn:microsoft.com/office/officeart/2005/8/layout/vList5"/>
    <dgm:cxn modelId="{0AA76EAE-717D-9149-AF86-51DDADBBBB2C}" type="presParOf" srcId="{06C9DBD1-87A1-0140-BF72-C5F2951FFC34}" destId="{1E484867-5B8D-CD44-AF04-C48F5F41C12D}" srcOrd="0" destOrd="0" presId="urn:microsoft.com/office/officeart/2005/8/layout/vList5"/>
    <dgm:cxn modelId="{B0A576D2-ACA6-3C4D-BCEC-7EA91336855A}" type="presParOf" srcId="{06C9DBD1-87A1-0140-BF72-C5F2951FFC34}" destId="{E2646054-937B-5D44-AA5E-D8884CCB973E}" srcOrd="1" destOrd="0" presId="urn:microsoft.com/office/officeart/2005/8/layout/vList5"/>
    <dgm:cxn modelId="{513A7E0B-1FCD-A24D-B0F0-3C1B0E25CCC1}" type="presParOf" srcId="{2C86A231-5589-7F49-B27F-0451001A1132}" destId="{5163690A-43E3-0B47-916D-B7D5C189FFEC}" srcOrd="1" destOrd="0" presId="urn:microsoft.com/office/officeart/2005/8/layout/vList5"/>
    <dgm:cxn modelId="{58F5F01E-C925-9A47-9F31-99B21E827D5E}" type="presParOf" srcId="{2C86A231-5589-7F49-B27F-0451001A1132}" destId="{57E42AEE-9E8D-4542-85D5-F192B4F6EE54}" srcOrd="2" destOrd="0" presId="urn:microsoft.com/office/officeart/2005/8/layout/vList5"/>
    <dgm:cxn modelId="{B22EF41D-3E3E-224B-B4E8-C4C498E8D024}" type="presParOf" srcId="{57E42AEE-9E8D-4542-85D5-F192B4F6EE54}" destId="{D0E48326-97A3-1842-B64C-0988108DDDD7}" srcOrd="0" destOrd="0" presId="urn:microsoft.com/office/officeart/2005/8/layout/vList5"/>
    <dgm:cxn modelId="{E897CC52-9F6C-3E4F-8F0A-8F0740BAB8D8}" type="presParOf" srcId="{57E42AEE-9E8D-4542-85D5-F192B4F6EE54}" destId="{A19B8749-5290-6C4A-8346-9E39C7CE9197}" srcOrd="1" destOrd="0" presId="urn:microsoft.com/office/officeart/2005/8/layout/vList5"/>
    <dgm:cxn modelId="{7C4C82B2-2EEE-BD40-9F91-966A3A942420}" type="presParOf" srcId="{2C86A231-5589-7F49-B27F-0451001A1132}" destId="{15251B50-8129-FB4A-BF84-E8B8E23062F2}" srcOrd="3" destOrd="0" presId="urn:microsoft.com/office/officeart/2005/8/layout/vList5"/>
    <dgm:cxn modelId="{5330A127-F4E4-FD48-ABA7-C1654EA89FEF}" type="presParOf" srcId="{2C86A231-5589-7F49-B27F-0451001A1132}" destId="{8CB3036B-0F03-F646-A0F7-EE8A75D34903}" srcOrd="4" destOrd="0" presId="urn:microsoft.com/office/officeart/2005/8/layout/vList5"/>
    <dgm:cxn modelId="{CED6DBB1-DA4C-D44F-B446-6B22A5BFCA6B}" type="presParOf" srcId="{8CB3036B-0F03-F646-A0F7-EE8A75D34903}" destId="{470F6EC8-65AE-DC41-9551-D29745EC6EF5}" srcOrd="0" destOrd="0" presId="urn:microsoft.com/office/officeart/2005/8/layout/vList5"/>
    <dgm:cxn modelId="{F150B4DB-891B-3D4E-880C-02F77A3B2186}" type="presParOf" srcId="{8CB3036B-0F03-F646-A0F7-EE8A75D34903}" destId="{DAD9BADC-0377-384B-AB89-90D4D0BE8A39}" srcOrd="1" destOrd="0" presId="urn:microsoft.com/office/officeart/2005/8/layout/vList5"/>
    <dgm:cxn modelId="{005254AE-E279-CA49-97CA-B085C759B20E}" type="presParOf" srcId="{2C86A231-5589-7F49-B27F-0451001A1132}" destId="{E9D2D6FE-80D8-8B4C-94CD-5EC28CDC746A}" srcOrd="5" destOrd="0" presId="urn:microsoft.com/office/officeart/2005/8/layout/vList5"/>
    <dgm:cxn modelId="{4FD9ED75-1F4F-B74A-90C5-EE0398B459EE}" type="presParOf" srcId="{2C86A231-5589-7F49-B27F-0451001A1132}" destId="{71AD1084-BFF7-7740-868A-B643E358B894}" srcOrd="6" destOrd="0" presId="urn:microsoft.com/office/officeart/2005/8/layout/vList5"/>
    <dgm:cxn modelId="{2649B522-6542-3941-95D3-2E3E245B408A}" type="presParOf" srcId="{71AD1084-BFF7-7740-868A-B643E358B894}" destId="{A310A6B8-1337-E947-AC32-A3115C5F87D9}" srcOrd="0" destOrd="0" presId="urn:microsoft.com/office/officeart/2005/8/layout/vList5"/>
    <dgm:cxn modelId="{BDFC707A-810B-3A40-B5EF-D45D4B5B9792}" type="presParOf" srcId="{71AD1084-BFF7-7740-868A-B643E358B894}" destId="{2DFF0199-CB7F-8F46-8FF3-D41DE25314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19345B-493B-4DF4-A8CD-8C7E0C8771ED}"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F129F823-E295-46F7-A732-514F053B40FF}">
      <dgm:prSet/>
      <dgm:spPr/>
      <dgm:t>
        <a:bodyPr/>
        <a:lstStyle/>
        <a:p>
          <a:r>
            <a:rPr lang="en-US"/>
            <a:t>Diagnosis of Aspergillosis- challenges in culture, biopsy and radiography</a:t>
          </a:r>
        </a:p>
      </dgm:t>
    </dgm:pt>
    <dgm:pt modelId="{B624753B-F780-4CE6-9272-C388C2EA4B48}" type="parTrans" cxnId="{D19F9175-B850-450D-8BCA-84DCD3F4BFAA}">
      <dgm:prSet/>
      <dgm:spPr/>
      <dgm:t>
        <a:bodyPr/>
        <a:lstStyle/>
        <a:p>
          <a:endParaRPr lang="en-US"/>
        </a:p>
      </dgm:t>
    </dgm:pt>
    <dgm:pt modelId="{F9C1C75F-60AB-45D1-8821-7A63D61E0696}" type="sibTrans" cxnId="{D19F9175-B850-450D-8BCA-84DCD3F4BFAA}">
      <dgm:prSet/>
      <dgm:spPr/>
      <dgm:t>
        <a:bodyPr/>
        <a:lstStyle/>
        <a:p>
          <a:endParaRPr lang="en-US"/>
        </a:p>
      </dgm:t>
    </dgm:pt>
    <dgm:pt modelId="{499E087B-9FF6-46EF-A3BB-B1718B1455E3}">
      <dgm:prSet/>
      <dgm:spPr/>
      <dgm:t>
        <a:bodyPr/>
        <a:lstStyle/>
        <a:p>
          <a:r>
            <a:rPr lang="en-US"/>
            <a:t>Feasibility of less or non-invasive biomarker</a:t>
          </a:r>
        </a:p>
      </dgm:t>
    </dgm:pt>
    <dgm:pt modelId="{0D4704ED-521A-4474-95B8-A51FE5AA83A9}" type="parTrans" cxnId="{2866526C-3FC5-45A2-A5F0-B8CC07D5EAD9}">
      <dgm:prSet/>
      <dgm:spPr/>
      <dgm:t>
        <a:bodyPr/>
        <a:lstStyle/>
        <a:p>
          <a:endParaRPr lang="en-US"/>
        </a:p>
      </dgm:t>
    </dgm:pt>
    <dgm:pt modelId="{A029AD60-9CAE-416A-8534-76324C8AF5DB}" type="sibTrans" cxnId="{2866526C-3FC5-45A2-A5F0-B8CC07D5EAD9}">
      <dgm:prSet/>
      <dgm:spPr/>
      <dgm:t>
        <a:bodyPr/>
        <a:lstStyle/>
        <a:p>
          <a:endParaRPr lang="en-US"/>
        </a:p>
      </dgm:t>
    </dgm:pt>
    <dgm:pt modelId="{AA28F949-4100-4DC3-9202-6C3D510510C0}">
      <dgm:prSet/>
      <dgm:spPr/>
      <dgm:t>
        <a:bodyPr/>
        <a:lstStyle/>
        <a:p>
          <a:r>
            <a:rPr lang="en-US"/>
            <a:t>Galactomannan – cell wall component released by Aspergillus during growth</a:t>
          </a:r>
        </a:p>
      </dgm:t>
    </dgm:pt>
    <dgm:pt modelId="{803F41D0-ECCF-4B5F-A795-EED5C8C6E6E3}" type="parTrans" cxnId="{F5A60BDC-C9A9-4AAB-81A3-6DC59BE25750}">
      <dgm:prSet/>
      <dgm:spPr/>
      <dgm:t>
        <a:bodyPr/>
        <a:lstStyle/>
        <a:p>
          <a:endParaRPr lang="en-US"/>
        </a:p>
      </dgm:t>
    </dgm:pt>
    <dgm:pt modelId="{99343A8B-4D0E-437B-9CBB-31528CD2D7F2}" type="sibTrans" cxnId="{F5A60BDC-C9A9-4AAB-81A3-6DC59BE25750}">
      <dgm:prSet/>
      <dgm:spPr/>
      <dgm:t>
        <a:bodyPr/>
        <a:lstStyle/>
        <a:p>
          <a:endParaRPr lang="en-US"/>
        </a:p>
      </dgm:t>
    </dgm:pt>
    <dgm:pt modelId="{C87C54B4-3AA6-4E83-AA8A-C93AEDC33F12}">
      <dgm:prSet/>
      <dgm:spPr/>
      <dgm:t>
        <a:bodyPr/>
        <a:lstStyle/>
        <a:p>
          <a:r>
            <a:rPr lang="en-US"/>
            <a:t>Is there a difference between galactomannan detection among patients with invasive aspergillosis and healthy controls?</a:t>
          </a:r>
        </a:p>
      </dgm:t>
    </dgm:pt>
    <dgm:pt modelId="{27C48AE6-C927-4097-806A-B46E3CDC2F00}" type="parTrans" cxnId="{1D1E576E-F0C7-4B68-BF01-9BE5B58D6B35}">
      <dgm:prSet/>
      <dgm:spPr/>
      <dgm:t>
        <a:bodyPr/>
        <a:lstStyle/>
        <a:p>
          <a:endParaRPr lang="en-US"/>
        </a:p>
      </dgm:t>
    </dgm:pt>
    <dgm:pt modelId="{F3AB5540-FB2F-4772-B57C-36FC1A57C5DC}" type="sibTrans" cxnId="{1D1E576E-F0C7-4B68-BF01-9BE5B58D6B35}">
      <dgm:prSet/>
      <dgm:spPr/>
      <dgm:t>
        <a:bodyPr/>
        <a:lstStyle/>
        <a:p>
          <a:endParaRPr lang="en-US"/>
        </a:p>
      </dgm:t>
    </dgm:pt>
    <dgm:pt modelId="{6B664DD7-1F2F-074D-9854-83F3EC81B1E9}" type="pres">
      <dgm:prSet presAssocID="{3419345B-493B-4DF4-A8CD-8C7E0C8771ED}" presName="vert0" presStyleCnt="0">
        <dgm:presLayoutVars>
          <dgm:dir/>
          <dgm:animOne val="branch"/>
          <dgm:animLvl val="lvl"/>
        </dgm:presLayoutVars>
      </dgm:prSet>
      <dgm:spPr/>
    </dgm:pt>
    <dgm:pt modelId="{691CF798-5B55-7547-A652-D05F1E6E8EB6}" type="pres">
      <dgm:prSet presAssocID="{F129F823-E295-46F7-A732-514F053B40FF}" presName="thickLine" presStyleLbl="alignNode1" presStyleIdx="0" presStyleCnt="4"/>
      <dgm:spPr/>
    </dgm:pt>
    <dgm:pt modelId="{8C0E73C2-59D4-9141-87AC-3E5A2A51676F}" type="pres">
      <dgm:prSet presAssocID="{F129F823-E295-46F7-A732-514F053B40FF}" presName="horz1" presStyleCnt="0"/>
      <dgm:spPr/>
    </dgm:pt>
    <dgm:pt modelId="{19177215-EE94-2040-AADD-76950FFEF586}" type="pres">
      <dgm:prSet presAssocID="{F129F823-E295-46F7-A732-514F053B40FF}" presName="tx1" presStyleLbl="revTx" presStyleIdx="0" presStyleCnt="4"/>
      <dgm:spPr/>
    </dgm:pt>
    <dgm:pt modelId="{969FC7B1-949D-E344-AECE-482D91EC6631}" type="pres">
      <dgm:prSet presAssocID="{F129F823-E295-46F7-A732-514F053B40FF}" presName="vert1" presStyleCnt="0"/>
      <dgm:spPr/>
    </dgm:pt>
    <dgm:pt modelId="{05DD2756-A0AE-594B-90F3-A692DFF899EE}" type="pres">
      <dgm:prSet presAssocID="{499E087B-9FF6-46EF-A3BB-B1718B1455E3}" presName="thickLine" presStyleLbl="alignNode1" presStyleIdx="1" presStyleCnt="4"/>
      <dgm:spPr/>
    </dgm:pt>
    <dgm:pt modelId="{C6223B94-817E-9849-A0E1-EBB969081C66}" type="pres">
      <dgm:prSet presAssocID="{499E087B-9FF6-46EF-A3BB-B1718B1455E3}" presName="horz1" presStyleCnt="0"/>
      <dgm:spPr/>
    </dgm:pt>
    <dgm:pt modelId="{1F23E90D-7CFD-1040-9C32-89D72E47D2D7}" type="pres">
      <dgm:prSet presAssocID="{499E087B-9FF6-46EF-A3BB-B1718B1455E3}" presName="tx1" presStyleLbl="revTx" presStyleIdx="1" presStyleCnt="4"/>
      <dgm:spPr/>
    </dgm:pt>
    <dgm:pt modelId="{DA43D9DD-DA2E-BD4A-BD79-99D4F2D275D7}" type="pres">
      <dgm:prSet presAssocID="{499E087B-9FF6-46EF-A3BB-B1718B1455E3}" presName="vert1" presStyleCnt="0"/>
      <dgm:spPr/>
    </dgm:pt>
    <dgm:pt modelId="{056CF40B-112C-4C44-8AD0-86F358D4F9EE}" type="pres">
      <dgm:prSet presAssocID="{AA28F949-4100-4DC3-9202-6C3D510510C0}" presName="thickLine" presStyleLbl="alignNode1" presStyleIdx="2" presStyleCnt="4"/>
      <dgm:spPr/>
    </dgm:pt>
    <dgm:pt modelId="{D9A94AC0-8FFA-8B4A-B3C3-429EDAAF7AE2}" type="pres">
      <dgm:prSet presAssocID="{AA28F949-4100-4DC3-9202-6C3D510510C0}" presName="horz1" presStyleCnt="0"/>
      <dgm:spPr/>
    </dgm:pt>
    <dgm:pt modelId="{BB0ECBE8-92A7-0F47-88D3-2C05A2B6EA81}" type="pres">
      <dgm:prSet presAssocID="{AA28F949-4100-4DC3-9202-6C3D510510C0}" presName="tx1" presStyleLbl="revTx" presStyleIdx="2" presStyleCnt="4"/>
      <dgm:spPr/>
    </dgm:pt>
    <dgm:pt modelId="{5CA2E1C1-B029-B743-81A1-B0CDA3082F4A}" type="pres">
      <dgm:prSet presAssocID="{AA28F949-4100-4DC3-9202-6C3D510510C0}" presName="vert1" presStyleCnt="0"/>
      <dgm:spPr/>
    </dgm:pt>
    <dgm:pt modelId="{0CED51C4-02D3-1C49-89E7-639076FD5AA0}" type="pres">
      <dgm:prSet presAssocID="{C87C54B4-3AA6-4E83-AA8A-C93AEDC33F12}" presName="thickLine" presStyleLbl="alignNode1" presStyleIdx="3" presStyleCnt="4"/>
      <dgm:spPr/>
    </dgm:pt>
    <dgm:pt modelId="{C5880A04-C179-6A40-8F54-67709B832568}" type="pres">
      <dgm:prSet presAssocID="{C87C54B4-3AA6-4E83-AA8A-C93AEDC33F12}" presName="horz1" presStyleCnt="0"/>
      <dgm:spPr/>
    </dgm:pt>
    <dgm:pt modelId="{964328C2-814B-AC4F-A425-A8D934820A4B}" type="pres">
      <dgm:prSet presAssocID="{C87C54B4-3AA6-4E83-AA8A-C93AEDC33F12}" presName="tx1" presStyleLbl="revTx" presStyleIdx="3" presStyleCnt="4"/>
      <dgm:spPr/>
    </dgm:pt>
    <dgm:pt modelId="{5EE1FB3B-738A-8F4B-A1F3-4A2FA13D872F}" type="pres">
      <dgm:prSet presAssocID="{C87C54B4-3AA6-4E83-AA8A-C93AEDC33F12}" presName="vert1" presStyleCnt="0"/>
      <dgm:spPr/>
    </dgm:pt>
  </dgm:ptLst>
  <dgm:cxnLst>
    <dgm:cxn modelId="{267E9415-D66E-1147-89E2-D7C718247709}" type="presOf" srcId="{F129F823-E295-46F7-A732-514F053B40FF}" destId="{19177215-EE94-2040-AADD-76950FFEF586}" srcOrd="0" destOrd="0" presId="urn:microsoft.com/office/officeart/2008/layout/LinedList"/>
    <dgm:cxn modelId="{768CD145-5AD2-2949-86FE-D25F9CC4AC72}" type="presOf" srcId="{C87C54B4-3AA6-4E83-AA8A-C93AEDC33F12}" destId="{964328C2-814B-AC4F-A425-A8D934820A4B}" srcOrd="0" destOrd="0" presId="urn:microsoft.com/office/officeart/2008/layout/LinedList"/>
    <dgm:cxn modelId="{FDF31852-FD73-8D47-8C76-1FC065F09497}" type="presOf" srcId="{499E087B-9FF6-46EF-A3BB-B1718B1455E3}" destId="{1F23E90D-7CFD-1040-9C32-89D72E47D2D7}" srcOrd="0" destOrd="0" presId="urn:microsoft.com/office/officeart/2008/layout/LinedList"/>
    <dgm:cxn modelId="{2866526C-3FC5-45A2-A5F0-B8CC07D5EAD9}" srcId="{3419345B-493B-4DF4-A8CD-8C7E0C8771ED}" destId="{499E087B-9FF6-46EF-A3BB-B1718B1455E3}" srcOrd="1" destOrd="0" parTransId="{0D4704ED-521A-4474-95B8-A51FE5AA83A9}" sibTransId="{A029AD60-9CAE-416A-8534-76324C8AF5DB}"/>
    <dgm:cxn modelId="{1D1E576E-F0C7-4B68-BF01-9BE5B58D6B35}" srcId="{3419345B-493B-4DF4-A8CD-8C7E0C8771ED}" destId="{C87C54B4-3AA6-4E83-AA8A-C93AEDC33F12}" srcOrd="3" destOrd="0" parTransId="{27C48AE6-C927-4097-806A-B46E3CDC2F00}" sibTransId="{F3AB5540-FB2F-4772-B57C-36FC1A57C5DC}"/>
    <dgm:cxn modelId="{D19F9175-B850-450D-8BCA-84DCD3F4BFAA}" srcId="{3419345B-493B-4DF4-A8CD-8C7E0C8771ED}" destId="{F129F823-E295-46F7-A732-514F053B40FF}" srcOrd="0" destOrd="0" parTransId="{B624753B-F780-4CE6-9272-C388C2EA4B48}" sibTransId="{F9C1C75F-60AB-45D1-8821-7A63D61E0696}"/>
    <dgm:cxn modelId="{850FC1B9-5E31-7A48-923F-6BA460C23679}" type="presOf" srcId="{AA28F949-4100-4DC3-9202-6C3D510510C0}" destId="{BB0ECBE8-92A7-0F47-88D3-2C05A2B6EA81}" srcOrd="0" destOrd="0" presId="urn:microsoft.com/office/officeart/2008/layout/LinedList"/>
    <dgm:cxn modelId="{98C7DECB-F579-B743-B5F3-F0668B5F7A9A}" type="presOf" srcId="{3419345B-493B-4DF4-A8CD-8C7E0C8771ED}" destId="{6B664DD7-1F2F-074D-9854-83F3EC81B1E9}" srcOrd="0" destOrd="0" presId="urn:microsoft.com/office/officeart/2008/layout/LinedList"/>
    <dgm:cxn modelId="{F5A60BDC-C9A9-4AAB-81A3-6DC59BE25750}" srcId="{3419345B-493B-4DF4-A8CD-8C7E0C8771ED}" destId="{AA28F949-4100-4DC3-9202-6C3D510510C0}" srcOrd="2" destOrd="0" parTransId="{803F41D0-ECCF-4B5F-A795-EED5C8C6E6E3}" sibTransId="{99343A8B-4D0E-437B-9CBB-31528CD2D7F2}"/>
    <dgm:cxn modelId="{1823EAB1-6B5F-7A4D-A311-41C6F5B61924}" type="presParOf" srcId="{6B664DD7-1F2F-074D-9854-83F3EC81B1E9}" destId="{691CF798-5B55-7547-A652-D05F1E6E8EB6}" srcOrd="0" destOrd="0" presId="urn:microsoft.com/office/officeart/2008/layout/LinedList"/>
    <dgm:cxn modelId="{B3C0B540-0B97-0441-BA6D-3C814DF2FD1F}" type="presParOf" srcId="{6B664DD7-1F2F-074D-9854-83F3EC81B1E9}" destId="{8C0E73C2-59D4-9141-87AC-3E5A2A51676F}" srcOrd="1" destOrd="0" presId="urn:microsoft.com/office/officeart/2008/layout/LinedList"/>
    <dgm:cxn modelId="{60BE92CB-58EB-4E4C-ABF0-C7906E1D2535}" type="presParOf" srcId="{8C0E73C2-59D4-9141-87AC-3E5A2A51676F}" destId="{19177215-EE94-2040-AADD-76950FFEF586}" srcOrd="0" destOrd="0" presId="urn:microsoft.com/office/officeart/2008/layout/LinedList"/>
    <dgm:cxn modelId="{0CF5AE6E-1529-1F44-8F07-2309339AD130}" type="presParOf" srcId="{8C0E73C2-59D4-9141-87AC-3E5A2A51676F}" destId="{969FC7B1-949D-E344-AECE-482D91EC6631}" srcOrd="1" destOrd="0" presId="urn:microsoft.com/office/officeart/2008/layout/LinedList"/>
    <dgm:cxn modelId="{3DA58ACB-E4D0-E24D-B7A7-C7F2100AB3F7}" type="presParOf" srcId="{6B664DD7-1F2F-074D-9854-83F3EC81B1E9}" destId="{05DD2756-A0AE-594B-90F3-A692DFF899EE}" srcOrd="2" destOrd="0" presId="urn:microsoft.com/office/officeart/2008/layout/LinedList"/>
    <dgm:cxn modelId="{71ECA1AA-E913-9C43-A177-96E8A2B26262}" type="presParOf" srcId="{6B664DD7-1F2F-074D-9854-83F3EC81B1E9}" destId="{C6223B94-817E-9849-A0E1-EBB969081C66}" srcOrd="3" destOrd="0" presId="urn:microsoft.com/office/officeart/2008/layout/LinedList"/>
    <dgm:cxn modelId="{C022D800-FBA0-484E-82DA-55A585A8413B}" type="presParOf" srcId="{C6223B94-817E-9849-A0E1-EBB969081C66}" destId="{1F23E90D-7CFD-1040-9C32-89D72E47D2D7}" srcOrd="0" destOrd="0" presId="urn:microsoft.com/office/officeart/2008/layout/LinedList"/>
    <dgm:cxn modelId="{0D364E4E-C1BF-3A4A-9605-B9CA0C248DCD}" type="presParOf" srcId="{C6223B94-817E-9849-A0E1-EBB969081C66}" destId="{DA43D9DD-DA2E-BD4A-BD79-99D4F2D275D7}" srcOrd="1" destOrd="0" presId="urn:microsoft.com/office/officeart/2008/layout/LinedList"/>
    <dgm:cxn modelId="{7C15E23F-2697-484E-87F4-A0EB66D8C8CC}" type="presParOf" srcId="{6B664DD7-1F2F-074D-9854-83F3EC81B1E9}" destId="{056CF40B-112C-4C44-8AD0-86F358D4F9EE}" srcOrd="4" destOrd="0" presId="urn:microsoft.com/office/officeart/2008/layout/LinedList"/>
    <dgm:cxn modelId="{A055E061-093E-C741-856B-DD3867DF06A9}" type="presParOf" srcId="{6B664DD7-1F2F-074D-9854-83F3EC81B1E9}" destId="{D9A94AC0-8FFA-8B4A-B3C3-429EDAAF7AE2}" srcOrd="5" destOrd="0" presId="urn:microsoft.com/office/officeart/2008/layout/LinedList"/>
    <dgm:cxn modelId="{C7A02D94-96B6-FD41-A2A9-ED86878BC9EC}" type="presParOf" srcId="{D9A94AC0-8FFA-8B4A-B3C3-429EDAAF7AE2}" destId="{BB0ECBE8-92A7-0F47-88D3-2C05A2B6EA81}" srcOrd="0" destOrd="0" presId="urn:microsoft.com/office/officeart/2008/layout/LinedList"/>
    <dgm:cxn modelId="{6E59824C-1224-B546-B0A8-11D75A8FEE6D}" type="presParOf" srcId="{D9A94AC0-8FFA-8B4A-B3C3-429EDAAF7AE2}" destId="{5CA2E1C1-B029-B743-81A1-B0CDA3082F4A}" srcOrd="1" destOrd="0" presId="urn:microsoft.com/office/officeart/2008/layout/LinedList"/>
    <dgm:cxn modelId="{43185FBF-98C2-214B-965D-E5E4C959D3FA}" type="presParOf" srcId="{6B664DD7-1F2F-074D-9854-83F3EC81B1E9}" destId="{0CED51C4-02D3-1C49-89E7-639076FD5AA0}" srcOrd="6" destOrd="0" presId="urn:microsoft.com/office/officeart/2008/layout/LinedList"/>
    <dgm:cxn modelId="{8152F10A-55E2-394D-9366-93FDA80BCACA}" type="presParOf" srcId="{6B664DD7-1F2F-074D-9854-83F3EC81B1E9}" destId="{C5880A04-C179-6A40-8F54-67709B832568}" srcOrd="7" destOrd="0" presId="urn:microsoft.com/office/officeart/2008/layout/LinedList"/>
    <dgm:cxn modelId="{C96FF7A9-A92E-5D4D-AA9C-24246F2936F2}" type="presParOf" srcId="{C5880A04-C179-6A40-8F54-67709B832568}" destId="{964328C2-814B-AC4F-A425-A8D934820A4B}" srcOrd="0" destOrd="0" presId="urn:microsoft.com/office/officeart/2008/layout/LinedList"/>
    <dgm:cxn modelId="{6BF05284-6BE2-2E4E-A078-73042C58E281}" type="presParOf" srcId="{C5880A04-C179-6A40-8F54-67709B832568}" destId="{5EE1FB3B-738A-8F4B-A1F3-4A2FA13D87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A95DE5-2EBD-46DB-84B0-C643F1E6DD7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9E33A6C-4C78-4786-9491-BFDD44C09CED}">
      <dgm:prSet/>
      <dgm:spPr/>
      <dgm:t>
        <a:bodyPr/>
        <a:lstStyle/>
        <a:p>
          <a:r>
            <a:rPr lang="en-US"/>
            <a:t>Comparison between samples from “diseased” and “healthy”</a:t>
          </a:r>
        </a:p>
      </dgm:t>
    </dgm:pt>
    <dgm:pt modelId="{4FA6DB89-4659-4695-9503-467319B2C1BB}" type="parTrans" cxnId="{D2629129-51BF-434E-8072-67749431C89A}">
      <dgm:prSet/>
      <dgm:spPr/>
      <dgm:t>
        <a:bodyPr/>
        <a:lstStyle/>
        <a:p>
          <a:endParaRPr lang="en-US"/>
        </a:p>
      </dgm:t>
    </dgm:pt>
    <dgm:pt modelId="{390A1214-D8FB-4737-92F7-AD4D0B5FC425}" type="sibTrans" cxnId="{D2629129-51BF-434E-8072-67749431C89A}">
      <dgm:prSet/>
      <dgm:spPr/>
      <dgm:t>
        <a:bodyPr/>
        <a:lstStyle/>
        <a:p>
          <a:endParaRPr lang="en-US"/>
        </a:p>
      </dgm:t>
    </dgm:pt>
    <dgm:pt modelId="{F31178A1-94CB-43BE-B677-DF6014F39870}">
      <dgm:prSet/>
      <dgm:spPr/>
      <dgm:t>
        <a:bodyPr/>
        <a:lstStyle/>
        <a:p>
          <a:r>
            <a:rPr lang="en-US"/>
            <a:t>Expectation about difference</a:t>
          </a:r>
        </a:p>
      </dgm:t>
    </dgm:pt>
    <dgm:pt modelId="{6CA9C384-5CB4-4EC0-84FB-69474C837290}" type="parTrans" cxnId="{2B2447E3-C01C-45BB-83BA-8FCE883A0F83}">
      <dgm:prSet/>
      <dgm:spPr/>
      <dgm:t>
        <a:bodyPr/>
        <a:lstStyle/>
        <a:p>
          <a:endParaRPr lang="en-US"/>
        </a:p>
      </dgm:t>
    </dgm:pt>
    <dgm:pt modelId="{59C589A2-17FC-460D-A732-351762BA6BC4}" type="sibTrans" cxnId="{2B2447E3-C01C-45BB-83BA-8FCE883A0F83}">
      <dgm:prSet/>
      <dgm:spPr/>
      <dgm:t>
        <a:bodyPr/>
        <a:lstStyle/>
        <a:p>
          <a:endParaRPr lang="en-US"/>
        </a:p>
      </dgm:t>
    </dgm:pt>
    <dgm:pt modelId="{15BA41C7-E318-42C0-9886-A302519E5625}">
      <dgm:prSet/>
      <dgm:spPr/>
      <dgm:t>
        <a:bodyPr/>
        <a:lstStyle/>
        <a:p>
          <a:r>
            <a:rPr lang="en-US"/>
            <a:t>Most of the samples from “diseased” ~ “positive”</a:t>
          </a:r>
        </a:p>
      </dgm:t>
    </dgm:pt>
    <dgm:pt modelId="{EA7A0AB8-5034-4DE0-B099-56BF43AC9575}" type="parTrans" cxnId="{CDC9E773-D743-4A83-9DED-596133B50885}">
      <dgm:prSet/>
      <dgm:spPr/>
      <dgm:t>
        <a:bodyPr/>
        <a:lstStyle/>
        <a:p>
          <a:endParaRPr lang="en-US"/>
        </a:p>
      </dgm:t>
    </dgm:pt>
    <dgm:pt modelId="{C33589C7-5E67-4C48-A606-F0452D13D9A9}" type="sibTrans" cxnId="{CDC9E773-D743-4A83-9DED-596133B50885}">
      <dgm:prSet/>
      <dgm:spPr/>
      <dgm:t>
        <a:bodyPr/>
        <a:lstStyle/>
        <a:p>
          <a:endParaRPr lang="en-US"/>
        </a:p>
      </dgm:t>
    </dgm:pt>
    <dgm:pt modelId="{534D81FA-CAB7-4033-88C4-1EB3E229FCA8}">
      <dgm:prSet/>
      <dgm:spPr/>
      <dgm:t>
        <a:bodyPr/>
        <a:lstStyle/>
        <a:p>
          <a:r>
            <a:rPr lang="en-US"/>
            <a:t>None or very few of the samples from “healthy” ~ “positive”</a:t>
          </a:r>
        </a:p>
      </dgm:t>
    </dgm:pt>
    <dgm:pt modelId="{753300C8-7B65-4E29-BF4F-CC8C3889A51D}" type="parTrans" cxnId="{D25FF943-61FD-4436-ACCE-DB4E954F163D}">
      <dgm:prSet/>
      <dgm:spPr/>
      <dgm:t>
        <a:bodyPr/>
        <a:lstStyle/>
        <a:p>
          <a:endParaRPr lang="en-US"/>
        </a:p>
      </dgm:t>
    </dgm:pt>
    <dgm:pt modelId="{D75ACFBB-E787-4651-87DA-57E21D56A81C}" type="sibTrans" cxnId="{D25FF943-61FD-4436-ACCE-DB4E954F163D}">
      <dgm:prSet/>
      <dgm:spPr/>
      <dgm:t>
        <a:bodyPr/>
        <a:lstStyle/>
        <a:p>
          <a:endParaRPr lang="en-US"/>
        </a:p>
      </dgm:t>
    </dgm:pt>
    <dgm:pt modelId="{F2BDCB89-9B35-40EE-B6F5-98AB77C25F1B}">
      <dgm:prSet/>
      <dgm:spPr/>
      <dgm:t>
        <a:bodyPr/>
        <a:lstStyle/>
        <a:p>
          <a:r>
            <a:rPr lang="en-US"/>
            <a:t>Sample size estimation</a:t>
          </a:r>
        </a:p>
      </dgm:t>
    </dgm:pt>
    <dgm:pt modelId="{BE43C3BB-CB5D-41A6-A253-0AA505B2FFA9}" type="parTrans" cxnId="{C0D58D82-2CAB-43FD-8044-D3AB006A2349}">
      <dgm:prSet/>
      <dgm:spPr/>
      <dgm:t>
        <a:bodyPr/>
        <a:lstStyle/>
        <a:p>
          <a:endParaRPr lang="en-US"/>
        </a:p>
      </dgm:t>
    </dgm:pt>
    <dgm:pt modelId="{C217402A-6A33-4D9F-A801-62BEEE80BCF5}" type="sibTrans" cxnId="{C0D58D82-2CAB-43FD-8044-D3AB006A2349}">
      <dgm:prSet/>
      <dgm:spPr/>
      <dgm:t>
        <a:bodyPr/>
        <a:lstStyle/>
        <a:p>
          <a:endParaRPr lang="en-US"/>
        </a:p>
      </dgm:t>
    </dgm:pt>
    <dgm:pt modelId="{28269231-E71A-4F07-BE1B-5DA843B0C27A}">
      <dgm:prSet/>
      <dgm:spPr/>
      <dgm:t>
        <a:bodyPr/>
        <a:lstStyle/>
        <a:p>
          <a:r>
            <a:rPr lang="en-US"/>
            <a:t>Fix Type-I error (usually 0.05) and Type-II error (usually 0.2)</a:t>
          </a:r>
        </a:p>
      </dgm:t>
    </dgm:pt>
    <dgm:pt modelId="{54EAA230-5D5E-4D19-B822-EF87C09F140D}" type="parTrans" cxnId="{CE2C87D4-0852-4F3F-AC97-E21631E61480}">
      <dgm:prSet/>
      <dgm:spPr/>
      <dgm:t>
        <a:bodyPr/>
        <a:lstStyle/>
        <a:p>
          <a:endParaRPr lang="en-US"/>
        </a:p>
      </dgm:t>
    </dgm:pt>
    <dgm:pt modelId="{0ED56A70-36AC-4693-989E-0E05EDF80040}" type="sibTrans" cxnId="{CE2C87D4-0852-4F3F-AC97-E21631E61480}">
      <dgm:prSet/>
      <dgm:spPr/>
      <dgm:t>
        <a:bodyPr/>
        <a:lstStyle/>
        <a:p>
          <a:endParaRPr lang="en-US"/>
        </a:p>
      </dgm:t>
    </dgm:pt>
    <dgm:pt modelId="{23B3CAD3-D028-4CDB-8EB8-D1F99D2630D3}">
      <dgm:prSet/>
      <dgm:spPr/>
      <dgm:t>
        <a:bodyPr/>
        <a:lstStyle/>
        <a:p>
          <a:r>
            <a:rPr lang="en-US"/>
            <a:t>Previous studies / pilot study / expectation-  proportions/means in both groups</a:t>
          </a:r>
        </a:p>
      </dgm:t>
    </dgm:pt>
    <dgm:pt modelId="{1A5A0C87-4F8F-48D8-87EE-5BD5CD3E9B84}" type="parTrans" cxnId="{C7293A18-F658-4D68-877F-F4A6C05E2766}">
      <dgm:prSet/>
      <dgm:spPr/>
      <dgm:t>
        <a:bodyPr/>
        <a:lstStyle/>
        <a:p>
          <a:endParaRPr lang="en-US"/>
        </a:p>
      </dgm:t>
    </dgm:pt>
    <dgm:pt modelId="{21B61245-9950-4123-8A83-92020A7348AC}" type="sibTrans" cxnId="{C7293A18-F658-4D68-877F-F4A6C05E2766}">
      <dgm:prSet/>
      <dgm:spPr/>
      <dgm:t>
        <a:bodyPr/>
        <a:lstStyle/>
        <a:p>
          <a:endParaRPr lang="en-US"/>
        </a:p>
      </dgm:t>
    </dgm:pt>
    <dgm:pt modelId="{B02DC68B-E9A9-1943-9330-9D2B49655607}" type="pres">
      <dgm:prSet presAssocID="{ACA95DE5-2EBD-46DB-84B0-C643F1E6DD74}" presName="linear" presStyleCnt="0">
        <dgm:presLayoutVars>
          <dgm:animLvl val="lvl"/>
          <dgm:resizeHandles val="exact"/>
        </dgm:presLayoutVars>
      </dgm:prSet>
      <dgm:spPr/>
    </dgm:pt>
    <dgm:pt modelId="{475CD0B5-A29B-684C-B807-D1761873B42C}" type="pres">
      <dgm:prSet presAssocID="{F9E33A6C-4C78-4786-9491-BFDD44C09CED}" presName="parentText" presStyleLbl="node1" presStyleIdx="0" presStyleCnt="3">
        <dgm:presLayoutVars>
          <dgm:chMax val="0"/>
          <dgm:bulletEnabled val="1"/>
        </dgm:presLayoutVars>
      </dgm:prSet>
      <dgm:spPr/>
    </dgm:pt>
    <dgm:pt modelId="{4368E5BF-1483-9843-90FD-95C7B5002A68}" type="pres">
      <dgm:prSet presAssocID="{390A1214-D8FB-4737-92F7-AD4D0B5FC425}" presName="spacer" presStyleCnt="0"/>
      <dgm:spPr/>
    </dgm:pt>
    <dgm:pt modelId="{700D3588-B2DD-C347-9104-346D6C1D3D40}" type="pres">
      <dgm:prSet presAssocID="{F31178A1-94CB-43BE-B677-DF6014F39870}" presName="parentText" presStyleLbl="node1" presStyleIdx="1" presStyleCnt="3">
        <dgm:presLayoutVars>
          <dgm:chMax val="0"/>
          <dgm:bulletEnabled val="1"/>
        </dgm:presLayoutVars>
      </dgm:prSet>
      <dgm:spPr/>
    </dgm:pt>
    <dgm:pt modelId="{60E1ADC6-579A-544A-ACBC-FCE55249B6DA}" type="pres">
      <dgm:prSet presAssocID="{F31178A1-94CB-43BE-B677-DF6014F39870}" presName="childText" presStyleLbl="revTx" presStyleIdx="0" presStyleCnt="2">
        <dgm:presLayoutVars>
          <dgm:bulletEnabled val="1"/>
        </dgm:presLayoutVars>
      </dgm:prSet>
      <dgm:spPr/>
    </dgm:pt>
    <dgm:pt modelId="{70930BBC-F31A-A744-88BA-DCA424BC5F6A}" type="pres">
      <dgm:prSet presAssocID="{F2BDCB89-9B35-40EE-B6F5-98AB77C25F1B}" presName="parentText" presStyleLbl="node1" presStyleIdx="2" presStyleCnt="3">
        <dgm:presLayoutVars>
          <dgm:chMax val="0"/>
          <dgm:bulletEnabled val="1"/>
        </dgm:presLayoutVars>
      </dgm:prSet>
      <dgm:spPr/>
    </dgm:pt>
    <dgm:pt modelId="{EFF21921-46E7-7446-91C5-564525D3A6D2}" type="pres">
      <dgm:prSet presAssocID="{F2BDCB89-9B35-40EE-B6F5-98AB77C25F1B}" presName="childText" presStyleLbl="revTx" presStyleIdx="1" presStyleCnt="2">
        <dgm:presLayoutVars>
          <dgm:bulletEnabled val="1"/>
        </dgm:presLayoutVars>
      </dgm:prSet>
      <dgm:spPr/>
    </dgm:pt>
  </dgm:ptLst>
  <dgm:cxnLst>
    <dgm:cxn modelId="{3098F504-8206-C648-A157-4427AF299A0A}" type="presOf" srcId="{F31178A1-94CB-43BE-B677-DF6014F39870}" destId="{700D3588-B2DD-C347-9104-346D6C1D3D40}" srcOrd="0" destOrd="0" presId="urn:microsoft.com/office/officeart/2005/8/layout/vList2"/>
    <dgm:cxn modelId="{C7293A18-F658-4D68-877F-F4A6C05E2766}" srcId="{F2BDCB89-9B35-40EE-B6F5-98AB77C25F1B}" destId="{23B3CAD3-D028-4CDB-8EB8-D1F99D2630D3}" srcOrd="1" destOrd="0" parTransId="{1A5A0C87-4F8F-48D8-87EE-5BD5CD3E9B84}" sibTransId="{21B61245-9950-4123-8A83-92020A7348AC}"/>
    <dgm:cxn modelId="{39D0EB1B-9DE1-D14B-BBAC-C2EDD121C9FC}" type="presOf" srcId="{534D81FA-CAB7-4033-88C4-1EB3E229FCA8}" destId="{60E1ADC6-579A-544A-ACBC-FCE55249B6DA}" srcOrd="0" destOrd="1" presId="urn:microsoft.com/office/officeart/2005/8/layout/vList2"/>
    <dgm:cxn modelId="{D2629129-51BF-434E-8072-67749431C89A}" srcId="{ACA95DE5-2EBD-46DB-84B0-C643F1E6DD74}" destId="{F9E33A6C-4C78-4786-9491-BFDD44C09CED}" srcOrd="0" destOrd="0" parTransId="{4FA6DB89-4659-4695-9503-467319B2C1BB}" sibTransId="{390A1214-D8FB-4737-92F7-AD4D0B5FC425}"/>
    <dgm:cxn modelId="{D25FF943-61FD-4436-ACCE-DB4E954F163D}" srcId="{F31178A1-94CB-43BE-B677-DF6014F39870}" destId="{534D81FA-CAB7-4033-88C4-1EB3E229FCA8}" srcOrd="1" destOrd="0" parTransId="{753300C8-7B65-4E29-BF4F-CC8C3889A51D}" sibTransId="{D75ACFBB-E787-4651-87DA-57E21D56A81C}"/>
    <dgm:cxn modelId="{F3F25362-0254-624C-BC00-905465DCB233}" type="presOf" srcId="{28269231-E71A-4F07-BE1B-5DA843B0C27A}" destId="{EFF21921-46E7-7446-91C5-564525D3A6D2}" srcOrd="0" destOrd="0" presId="urn:microsoft.com/office/officeart/2005/8/layout/vList2"/>
    <dgm:cxn modelId="{D803D16E-F8B1-0F49-8404-847BBE125698}" type="presOf" srcId="{23B3CAD3-D028-4CDB-8EB8-D1F99D2630D3}" destId="{EFF21921-46E7-7446-91C5-564525D3A6D2}" srcOrd="0" destOrd="1" presId="urn:microsoft.com/office/officeart/2005/8/layout/vList2"/>
    <dgm:cxn modelId="{CDC9E773-D743-4A83-9DED-596133B50885}" srcId="{F31178A1-94CB-43BE-B677-DF6014F39870}" destId="{15BA41C7-E318-42C0-9886-A302519E5625}" srcOrd="0" destOrd="0" parTransId="{EA7A0AB8-5034-4DE0-B099-56BF43AC9575}" sibTransId="{C33589C7-5E67-4C48-A606-F0452D13D9A9}"/>
    <dgm:cxn modelId="{C0D58D82-2CAB-43FD-8044-D3AB006A2349}" srcId="{ACA95DE5-2EBD-46DB-84B0-C643F1E6DD74}" destId="{F2BDCB89-9B35-40EE-B6F5-98AB77C25F1B}" srcOrd="2" destOrd="0" parTransId="{BE43C3BB-CB5D-41A6-A253-0AA505B2FFA9}" sibTransId="{C217402A-6A33-4D9F-A801-62BEEE80BCF5}"/>
    <dgm:cxn modelId="{4A252E8A-6041-1644-96D9-2593732E3BB7}" type="presOf" srcId="{ACA95DE5-2EBD-46DB-84B0-C643F1E6DD74}" destId="{B02DC68B-E9A9-1943-9330-9D2B49655607}" srcOrd="0" destOrd="0" presId="urn:microsoft.com/office/officeart/2005/8/layout/vList2"/>
    <dgm:cxn modelId="{ED742E99-474C-D849-967C-5159F825325E}" type="presOf" srcId="{F9E33A6C-4C78-4786-9491-BFDD44C09CED}" destId="{475CD0B5-A29B-684C-B807-D1761873B42C}" srcOrd="0" destOrd="0" presId="urn:microsoft.com/office/officeart/2005/8/layout/vList2"/>
    <dgm:cxn modelId="{4727029C-585B-EB41-B94E-AB50FF3589CB}" type="presOf" srcId="{15BA41C7-E318-42C0-9886-A302519E5625}" destId="{60E1ADC6-579A-544A-ACBC-FCE55249B6DA}" srcOrd="0" destOrd="0" presId="urn:microsoft.com/office/officeart/2005/8/layout/vList2"/>
    <dgm:cxn modelId="{CE2C87D4-0852-4F3F-AC97-E21631E61480}" srcId="{F2BDCB89-9B35-40EE-B6F5-98AB77C25F1B}" destId="{28269231-E71A-4F07-BE1B-5DA843B0C27A}" srcOrd="0" destOrd="0" parTransId="{54EAA230-5D5E-4D19-B822-EF87C09F140D}" sibTransId="{0ED56A70-36AC-4693-989E-0E05EDF80040}"/>
    <dgm:cxn modelId="{2B2447E3-C01C-45BB-83BA-8FCE883A0F83}" srcId="{ACA95DE5-2EBD-46DB-84B0-C643F1E6DD74}" destId="{F31178A1-94CB-43BE-B677-DF6014F39870}" srcOrd="1" destOrd="0" parTransId="{6CA9C384-5CB4-4EC0-84FB-69474C837290}" sibTransId="{59C589A2-17FC-460D-A732-351762BA6BC4}"/>
    <dgm:cxn modelId="{9B74ABF2-54FE-9347-B63A-AC49CAA3DA09}" type="presOf" srcId="{F2BDCB89-9B35-40EE-B6F5-98AB77C25F1B}" destId="{70930BBC-F31A-A744-88BA-DCA424BC5F6A}" srcOrd="0" destOrd="0" presId="urn:microsoft.com/office/officeart/2005/8/layout/vList2"/>
    <dgm:cxn modelId="{CE4587FC-84EA-7E45-8E14-8A408757FBCE}" type="presParOf" srcId="{B02DC68B-E9A9-1943-9330-9D2B49655607}" destId="{475CD0B5-A29B-684C-B807-D1761873B42C}" srcOrd="0" destOrd="0" presId="urn:microsoft.com/office/officeart/2005/8/layout/vList2"/>
    <dgm:cxn modelId="{BE385207-4343-0E4B-B946-8B155057CEC3}" type="presParOf" srcId="{B02DC68B-E9A9-1943-9330-9D2B49655607}" destId="{4368E5BF-1483-9843-90FD-95C7B5002A68}" srcOrd="1" destOrd="0" presId="urn:microsoft.com/office/officeart/2005/8/layout/vList2"/>
    <dgm:cxn modelId="{6194AB3B-3B81-184F-9219-3612CB0DA555}" type="presParOf" srcId="{B02DC68B-E9A9-1943-9330-9D2B49655607}" destId="{700D3588-B2DD-C347-9104-346D6C1D3D40}" srcOrd="2" destOrd="0" presId="urn:microsoft.com/office/officeart/2005/8/layout/vList2"/>
    <dgm:cxn modelId="{D2565A57-5394-9140-A670-582B6B47CE62}" type="presParOf" srcId="{B02DC68B-E9A9-1943-9330-9D2B49655607}" destId="{60E1ADC6-579A-544A-ACBC-FCE55249B6DA}" srcOrd="3" destOrd="0" presId="urn:microsoft.com/office/officeart/2005/8/layout/vList2"/>
    <dgm:cxn modelId="{E5469A7C-B177-5D48-9671-93C0646C4CBF}" type="presParOf" srcId="{B02DC68B-E9A9-1943-9330-9D2B49655607}" destId="{70930BBC-F31A-A744-88BA-DCA424BC5F6A}" srcOrd="4" destOrd="0" presId="urn:microsoft.com/office/officeart/2005/8/layout/vList2"/>
    <dgm:cxn modelId="{12F22FDA-FC4A-B948-A250-3B2BADDA9347}" type="presParOf" srcId="{B02DC68B-E9A9-1943-9330-9D2B49655607}" destId="{EFF21921-46E7-7446-91C5-564525D3A6D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7DE33-A4F3-432E-B60F-F2F5B9BD939E}"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4C7D2B82-3193-48A5-8D20-F9DC7E37F37C}">
      <dgm:prSet/>
      <dgm:spPr/>
      <dgm:t>
        <a:bodyPr/>
        <a:lstStyle/>
        <a:p>
          <a:r>
            <a:rPr lang="en-US"/>
            <a:t>Is there a difference between galactomannan detection among patients with invasive aspergillosis and healthy controls?</a:t>
          </a:r>
        </a:p>
      </dgm:t>
    </dgm:pt>
    <dgm:pt modelId="{C7A7B7D6-AAAA-4F42-B11C-4FC60D3CE731}" type="parTrans" cxnId="{555E52BD-4288-4A8D-BB95-CADF3BA14E6C}">
      <dgm:prSet/>
      <dgm:spPr/>
      <dgm:t>
        <a:bodyPr/>
        <a:lstStyle/>
        <a:p>
          <a:endParaRPr lang="en-US"/>
        </a:p>
      </dgm:t>
    </dgm:pt>
    <dgm:pt modelId="{10213DDC-42E1-4BF9-95E8-197A3E91E519}" type="sibTrans" cxnId="{555E52BD-4288-4A8D-BB95-CADF3BA14E6C}">
      <dgm:prSet/>
      <dgm:spPr/>
      <dgm:t>
        <a:bodyPr/>
        <a:lstStyle/>
        <a:p>
          <a:endParaRPr lang="en-US"/>
        </a:p>
      </dgm:t>
    </dgm:pt>
    <dgm:pt modelId="{46062441-4ECB-4C22-B8A6-9CBE9AAF378F}">
      <dgm:prSet/>
      <dgm:spPr/>
      <dgm:t>
        <a:bodyPr/>
        <a:lstStyle/>
        <a:p>
          <a:r>
            <a:rPr lang="en-US"/>
            <a:t>Proportion of serum samples from patients  with invasive Aspergillosis showing presence of galactomannan = 80% ~ 0.8</a:t>
          </a:r>
        </a:p>
      </dgm:t>
    </dgm:pt>
    <dgm:pt modelId="{FB8B5E71-39E6-465F-9D77-039BB0156C0B}" type="parTrans" cxnId="{1776FCE8-7007-4F8C-86D5-2A047F994433}">
      <dgm:prSet/>
      <dgm:spPr/>
      <dgm:t>
        <a:bodyPr/>
        <a:lstStyle/>
        <a:p>
          <a:endParaRPr lang="en-US"/>
        </a:p>
      </dgm:t>
    </dgm:pt>
    <dgm:pt modelId="{A38BDA8A-48AC-4706-979D-B98D25EE7520}" type="sibTrans" cxnId="{1776FCE8-7007-4F8C-86D5-2A047F994433}">
      <dgm:prSet/>
      <dgm:spPr/>
      <dgm:t>
        <a:bodyPr/>
        <a:lstStyle/>
        <a:p>
          <a:endParaRPr lang="en-US"/>
        </a:p>
      </dgm:t>
    </dgm:pt>
    <dgm:pt modelId="{355F0814-2127-43CC-A63C-E876B67BCE92}">
      <dgm:prSet/>
      <dgm:spPr/>
      <dgm:t>
        <a:bodyPr/>
        <a:lstStyle/>
        <a:p>
          <a:r>
            <a:rPr lang="en-US"/>
            <a:t>Proportion of serum samples from healthy controls showing presence of galactomannan = 10% ~ 0.1</a:t>
          </a:r>
        </a:p>
      </dgm:t>
    </dgm:pt>
    <dgm:pt modelId="{D09884AF-61D6-4453-A274-32180EE4D85F}" type="parTrans" cxnId="{A26F1033-6D1A-43AB-BAA4-01414743DF2A}">
      <dgm:prSet/>
      <dgm:spPr/>
      <dgm:t>
        <a:bodyPr/>
        <a:lstStyle/>
        <a:p>
          <a:endParaRPr lang="en-US"/>
        </a:p>
      </dgm:t>
    </dgm:pt>
    <dgm:pt modelId="{1842DB45-A24F-4968-B310-0C21E2D0155A}" type="sibTrans" cxnId="{A26F1033-6D1A-43AB-BAA4-01414743DF2A}">
      <dgm:prSet/>
      <dgm:spPr/>
      <dgm:t>
        <a:bodyPr/>
        <a:lstStyle/>
        <a:p>
          <a:endParaRPr lang="en-US"/>
        </a:p>
      </dgm:t>
    </dgm:pt>
    <dgm:pt modelId="{2311A9B9-0817-452A-B1D4-954F8BCC9EEB}">
      <dgm:prSet/>
      <dgm:spPr/>
      <dgm:t>
        <a:bodyPr/>
        <a:lstStyle/>
        <a:p>
          <a:r>
            <a:rPr lang="en-US"/>
            <a:t>Type-I error = 5% ~ 0.05</a:t>
          </a:r>
        </a:p>
      </dgm:t>
    </dgm:pt>
    <dgm:pt modelId="{3A41EDC8-307B-4838-A35B-5F563857865B}" type="parTrans" cxnId="{67EC49F1-2A12-4402-8116-F65D9575CC5B}">
      <dgm:prSet/>
      <dgm:spPr/>
      <dgm:t>
        <a:bodyPr/>
        <a:lstStyle/>
        <a:p>
          <a:endParaRPr lang="en-US"/>
        </a:p>
      </dgm:t>
    </dgm:pt>
    <dgm:pt modelId="{92C29706-959C-43B3-A555-955C7927DE33}" type="sibTrans" cxnId="{67EC49F1-2A12-4402-8116-F65D9575CC5B}">
      <dgm:prSet/>
      <dgm:spPr/>
      <dgm:t>
        <a:bodyPr/>
        <a:lstStyle/>
        <a:p>
          <a:endParaRPr lang="en-US"/>
        </a:p>
      </dgm:t>
    </dgm:pt>
    <dgm:pt modelId="{9ABDA3F6-D36E-4B47-9A14-E50FB64D229C}">
      <dgm:prSet/>
      <dgm:spPr/>
      <dgm:t>
        <a:bodyPr/>
        <a:lstStyle/>
        <a:p>
          <a:r>
            <a:rPr lang="en-US"/>
            <a:t>Type-II error = 20% ~ 0.20 (Power of 80%)</a:t>
          </a:r>
        </a:p>
      </dgm:t>
    </dgm:pt>
    <dgm:pt modelId="{66535A52-3F5E-4F67-A4E2-2986BFCEEB39}" type="parTrans" cxnId="{BA57E684-8238-449F-808B-2175F16EAC68}">
      <dgm:prSet/>
      <dgm:spPr/>
      <dgm:t>
        <a:bodyPr/>
        <a:lstStyle/>
        <a:p>
          <a:endParaRPr lang="en-US"/>
        </a:p>
      </dgm:t>
    </dgm:pt>
    <dgm:pt modelId="{5B710F2C-2924-4444-B20B-293BD0168B84}" type="sibTrans" cxnId="{BA57E684-8238-449F-808B-2175F16EAC68}">
      <dgm:prSet/>
      <dgm:spPr/>
      <dgm:t>
        <a:bodyPr/>
        <a:lstStyle/>
        <a:p>
          <a:endParaRPr lang="en-US"/>
        </a:p>
      </dgm:t>
    </dgm:pt>
    <dgm:pt modelId="{FF39C8A8-73DF-4E43-BEA4-AB4DFC4B3498}" type="pres">
      <dgm:prSet presAssocID="{1507DE33-A4F3-432E-B60F-F2F5B9BD939E}" presName="vert0" presStyleCnt="0">
        <dgm:presLayoutVars>
          <dgm:dir/>
          <dgm:animOne val="branch"/>
          <dgm:animLvl val="lvl"/>
        </dgm:presLayoutVars>
      </dgm:prSet>
      <dgm:spPr/>
    </dgm:pt>
    <dgm:pt modelId="{78E6BFA7-2905-DA44-A395-4534A3EFC114}" type="pres">
      <dgm:prSet presAssocID="{4C7D2B82-3193-48A5-8D20-F9DC7E37F37C}" presName="thickLine" presStyleLbl="alignNode1" presStyleIdx="0" presStyleCnt="5"/>
      <dgm:spPr/>
    </dgm:pt>
    <dgm:pt modelId="{2719F1E6-BD02-5048-9B31-614FE3FF2A7D}" type="pres">
      <dgm:prSet presAssocID="{4C7D2B82-3193-48A5-8D20-F9DC7E37F37C}" presName="horz1" presStyleCnt="0"/>
      <dgm:spPr/>
    </dgm:pt>
    <dgm:pt modelId="{C8B7C2F7-1BF5-DE4F-B9E8-B64B7B1DB25F}" type="pres">
      <dgm:prSet presAssocID="{4C7D2B82-3193-48A5-8D20-F9DC7E37F37C}" presName="tx1" presStyleLbl="revTx" presStyleIdx="0" presStyleCnt="5"/>
      <dgm:spPr/>
    </dgm:pt>
    <dgm:pt modelId="{2562A1FB-A4C8-D248-BD76-E0DB05E4DDE0}" type="pres">
      <dgm:prSet presAssocID="{4C7D2B82-3193-48A5-8D20-F9DC7E37F37C}" presName="vert1" presStyleCnt="0"/>
      <dgm:spPr/>
    </dgm:pt>
    <dgm:pt modelId="{503BF162-9157-B940-8BF3-BEA3DCD87896}" type="pres">
      <dgm:prSet presAssocID="{46062441-4ECB-4C22-B8A6-9CBE9AAF378F}" presName="thickLine" presStyleLbl="alignNode1" presStyleIdx="1" presStyleCnt="5"/>
      <dgm:spPr/>
    </dgm:pt>
    <dgm:pt modelId="{E0E9ABE9-64E3-0449-AABF-1D5E51921559}" type="pres">
      <dgm:prSet presAssocID="{46062441-4ECB-4C22-B8A6-9CBE9AAF378F}" presName="horz1" presStyleCnt="0"/>
      <dgm:spPr/>
    </dgm:pt>
    <dgm:pt modelId="{CA7832B4-26FF-F747-8CA8-125270E95D31}" type="pres">
      <dgm:prSet presAssocID="{46062441-4ECB-4C22-B8A6-9CBE9AAF378F}" presName="tx1" presStyleLbl="revTx" presStyleIdx="1" presStyleCnt="5"/>
      <dgm:spPr/>
    </dgm:pt>
    <dgm:pt modelId="{D51A6E46-2F51-514C-93BD-8A1BF7A6938C}" type="pres">
      <dgm:prSet presAssocID="{46062441-4ECB-4C22-B8A6-9CBE9AAF378F}" presName="vert1" presStyleCnt="0"/>
      <dgm:spPr/>
    </dgm:pt>
    <dgm:pt modelId="{4FDBDBCE-1981-0742-9E63-940B3945B147}" type="pres">
      <dgm:prSet presAssocID="{355F0814-2127-43CC-A63C-E876B67BCE92}" presName="thickLine" presStyleLbl="alignNode1" presStyleIdx="2" presStyleCnt="5"/>
      <dgm:spPr/>
    </dgm:pt>
    <dgm:pt modelId="{B878DD15-8F55-814B-AE0F-002D71AC6B08}" type="pres">
      <dgm:prSet presAssocID="{355F0814-2127-43CC-A63C-E876B67BCE92}" presName="horz1" presStyleCnt="0"/>
      <dgm:spPr/>
    </dgm:pt>
    <dgm:pt modelId="{05374429-BC04-894B-B5D1-5A6E8A505153}" type="pres">
      <dgm:prSet presAssocID="{355F0814-2127-43CC-A63C-E876B67BCE92}" presName="tx1" presStyleLbl="revTx" presStyleIdx="2" presStyleCnt="5"/>
      <dgm:spPr/>
    </dgm:pt>
    <dgm:pt modelId="{8BAE5363-A4A2-1F48-98B5-E537E3F7273F}" type="pres">
      <dgm:prSet presAssocID="{355F0814-2127-43CC-A63C-E876B67BCE92}" presName="vert1" presStyleCnt="0"/>
      <dgm:spPr/>
    </dgm:pt>
    <dgm:pt modelId="{96FA8950-3B68-8344-BDD7-EBD4725204C7}" type="pres">
      <dgm:prSet presAssocID="{2311A9B9-0817-452A-B1D4-954F8BCC9EEB}" presName="thickLine" presStyleLbl="alignNode1" presStyleIdx="3" presStyleCnt="5"/>
      <dgm:spPr/>
    </dgm:pt>
    <dgm:pt modelId="{3640CE3F-2480-0E4B-8444-EB6C856533AA}" type="pres">
      <dgm:prSet presAssocID="{2311A9B9-0817-452A-B1D4-954F8BCC9EEB}" presName="horz1" presStyleCnt="0"/>
      <dgm:spPr/>
    </dgm:pt>
    <dgm:pt modelId="{20028200-0ACE-4441-855D-F46090C0B565}" type="pres">
      <dgm:prSet presAssocID="{2311A9B9-0817-452A-B1D4-954F8BCC9EEB}" presName="tx1" presStyleLbl="revTx" presStyleIdx="3" presStyleCnt="5"/>
      <dgm:spPr/>
    </dgm:pt>
    <dgm:pt modelId="{F92E821F-550F-1F42-AFA7-2DC899F968D2}" type="pres">
      <dgm:prSet presAssocID="{2311A9B9-0817-452A-B1D4-954F8BCC9EEB}" presName="vert1" presStyleCnt="0"/>
      <dgm:spPr/>
    </dgm:pt>
    <dgm:pt modelId="{03BAFFFD-DBB6-1F4A-BD1F-14F50934C365}" type="pres">
      <dgm:prSet presAssocID="{9ABDA3F6-D36E-4B47-9A14-E50FB64D229C}" presName="thickLine" presStyleLbl="alignNode1" presStyleIdx="4" presStyleCnt="5"/>
      <dgm:spPr/>
    </dgm:pt>
    <dgm:pt modelId="{570EF16E-C538-C741-9523-D89750E64D36}" type="pres">
      <dgm:prSet presAssocID="{9ABDA3F6-D36E-4B47-9A14-E50FB64D229C}" presName="horz1" presStyleCnt="0"/>
      <dgm:spPr/>
    </dgm:pt>
    <dgm:pt modelId="{FD217051-0556-8549-B1E8-62FA77874D90}" type="pres">
      <dgm:prSet presAssocID="{9ABDA3F6-D36E-4B47-9A14-E50FB64D229C}" presName="tx1" presStyleLbl="revTx" presStyleIdx="4" presStyleCnt="5"/>
      <dgm:spPr/>
    </dgm:pt>
    <dgm:pt modelId="{71A903DA-2D08-044E-8D5C-16720AC39804}" type="pres">
      <dgm:prSet presAssocID="{9ABDA3F6-D36E-4B47-9A14-E50FB64D229C}" presName="vert1" presStyleCnt="0"/>
      <dgm:spPr/>
    </dgm:pt>
  </dgm:ptLst>
  <dgm:cxnLst>
    <dgm:cxn modelId="{21580706-9682-B94C-A90E-92C3EBDCD992}" type="presOf" srcId="{46062441-4ECB-4C22-B8A6-9CBE9AAF378F}" destId="{CA7832B4-26FF-F747-8CA8-125270E95D31}" srcOrd="0" destOrd="0" presId="urn:microsoft.com/office/officeart/2008/layout/LinedList"/>
    <dgm:cxn modelId="{252B792E-39E8-4848-A0B4-E88774FA67A6}" type="presOf" srcId="{4C7D2B82-3193-48A5-8D20-F9DC7E37F37C}" destId="{C8B7C2F7-1BF5-DE4F-B9E8-B64B7B1DB25F}" srcOrd="0" destOrd="0" presId="urn:microsoft.com/office/officeart/2008/layout/LinedList"/>
    <dgm:cxn modelId="{A26F1033-6D1A-43AB-BAA4-01414743DF2A}" srcId="{1507DE33-A4F3-432E-B60F-F2F5B9BD939E}" destId="{355F0814-2127-43CC-A63C-E876B67BCE92}" srcOrd="2" destOrd="0" parTransId="{D09884AF-61D6-4453-A274-32180EE4D85F}" sibTransId="{1842DB45-A24F-4968-B310-0C21E2D0155A}"/>
    <dgm:cxn modelId="{0DC84E43-CC8C-0741-BE6F-F19676662DED}" type="presOf" srcId="{2311A9B9-0817-452A-B1D4-954F8BCC9EEB}" destId="{20028200-0ACE-4441-855D-F46090C0B565}" srcOrd="0" destOrd="0" presId="urn:microsoft.com/office/officeart/2008/layout/LinedList"/>
    <dgm:cxn modelId="{EDE63244-3C9B-5D44-B424-45D9A5EE3003}" type="presOf" srcId="{1507DE33-A4F3-432E-B60F-F2F5B9BD939E}" destId="{FF39C8A8-73DF-4E43-BEA4-AB4DFC4B3498}" srcOrd="0" destOrd="0" presId="urn:microsoft.com/office/officeart/2008/layout/LinedList"/>
    <dgm:cxn modelId="{BA57E684-8238-449F-808B-2175F16EAC68}" srcId="{1507DE33-A4F3-432E-B60F-F2F5B9BD939E}" destId="{9ABDA3F6-D36E-4B47-9A14-E50FB64D229C}" srcOrd="4" destOrd="0" parTransId="{66535A52-3F5E-4F67-A4E2-2986BFCEEB39}" sibTransId="{5B710F2C-2924-4444-B20B-293BD0168B84}"/>
    <dgm:cxn modelId="{82023993-5B3F-2A4B-A6FD-1B8962815991}" type="presOf" srcId="{355F0814-2127-43CC-A63C-E876B67BCE92}" destId="{05374429-BC04-894B-B5D1-5A6E8A505153}" srcOrd="0" destOrd="0" presId="urn:microsoft.com/office/officeart/2008/layout/LinedList"/>
    <dgm:cxn modelId="{3A1ACEA7-D701-394E-B010-BBC4774B88B0}" type="presOf" srcId="{9ABDA3F6-D36E-4B47-9A14-E50FB64D229C}" destId="{FD217051-0556-8549-B1E8-62FA77874D90}" srcOrd="0" destOrd="0" presId="urn:microsoft.com/office/officeart/2008/layout/LinedList"/>
    <dgm:cxn modelId="{555E52BD-4288-4A8D-BB95-CADF3BA14E6C}" srcId="{1507DE33-A4F3-432E-B60F-F2F5B9BD939E}" destId="{4C7D2B82-3193-48A5-8D20-F9DC7E37F37C}" srcOrd="0" destOrd="0" parTransId="{C7A7B7D6-AAAA-4F42-B11C-4FC60D3CE731}" sibTransId="{10213DDC-42E1-4BF9-95E8-197A3E91E519}"/>
    <dgm:cxn modelId="{1776FCE8-7007-4F8C-86D5-2A047F994433}" srcId="{1507DE33-A4F3-432E-B60F-F2F5B9BD939E}" destId="{46062441-4ECB-4C22-B8A6-9CBE9AAF378F}" srcOrd="1" destOrd="0" parTransId="{FB8B5E71-39E6-465F-9D77-039BB0156C0B}" sibTransId="{A38BDA8A-48AC-4706-979D-B98D25EE7520}"/>
    <dgm:cxn modelId="{67EC49F1-2A12-4402-8116-F65D9575CC5B}" srcId="{1507DE33-A4F3-432E-B60F-F2F5B9BD939E}" destId="{2311A9B9-0817-452A-B1D4-954F8BCC9EEB}" srcOrd="3" destOrd="0" parTransId="{3A41EDC8-307B-4838-A35B-5F563857865B}" sibTransId="{92C29706-959C-43B3-A555-955C7927DE33}"/>
    <dgm:cxn modelId="{4C83BCAF-9266-BD44-9DFB-81B1162082EE}" type="presParOf" srcId="{FF39C8A8-73DF-4E43-BEA4-AB4DFC4B3498}" destId="{78E6BFA7-2905-DA44-A395-4534A3EFC114}" srcOrd="0" destOrd="0" presId="urn:microsoft.com/office/officeart/2008/layout/LinedList"/>
    <dgm:cxn modelId="{D022D23F-8A44-B744-A635-79270E17023C}" type="presParOf" srcId="{FF39C8A8-73DF-4E43-BEA4-AB4DFC4B3498}" destId="{2719F1E6-BD02-5048-9B31-614FE3FF2A7D}" srcOrd="1" destOrd="0" presId="urn:microsoft.com/office/officeart/2008/layout/LinedList"/>
    <dgm:cxn modelId="{AACAFE7B-5621-7944-A784-1D8F43B79161}" type="presParOf" srcId="{2719F1E6-BD02-5048-9B31-614FE3FF2A7D}" destId="{C8B7C2F7-1BF5-DE4F-B9E8-B64B7B1DB25F}" srcOrd="0" destOrd="0" presId="urn:microsoft.com/office/officeart/2008/layout/LinedList"/>
    <dgm:cxn modelId="{1A8B1F34-24EA-2544-9227-E67A3AB647CC}" type="presParOf" srcId="{2719F1E6-BD02-5048-9B31-614FE3FF2A7D}" destId="{2562A1FB-A4C8-D248-BD76-E0DB05E4DDE0}" srcOrd="1" destOrd="0" presId="urn:microsoft.com/office/officeart/2008/layout/LinedList"/>
    <dgm:cxn modelId="{42E76270-97AF-3647-A7AD-63FA650D1F7F}" type="presParOf" srcId="{FF39C8A8-73DF-4E43-BEA4-AB4DFC4B3498}" destId="{503BF162-9157-B940-8BF3-BEA3DCD87896}" srcOrd="2" destOrd="0" presId="urn:microsoft.com/office/officeart/2008/layout/LinedList"/>
    <dgm:cxn modelId="{EC091699-6ECD-5E41-B64E-0F99CF4967F9}" type="presParOf" srcId="{FF39C8A8-73DF-4E43-BEA4-AB4DFC4B3498}" destId="{E0E9ABE9-64E3-0449-AABF-1D5E51921559}" srcOrd="3" destOrd="0" presId="urn:microsoft.com/office/officeart/2008/layout/LinedList"/>
    <dgm:cxn modelId="{6CC5F05F-D76D-1142-A77D-5F11F28862FD}" type="presParOf" srcId="{E0E9ABE9-64E3-0449-AABF-1D5E51921559}" destId="{CA7832B4-26FF-F747-8CA8-125270E95D31}" srcOrd="0" destOrd="0" presId="urn:microsoft.com/office/officeart/2008/layout/LinedList"/>
    <dgm:cxn modelId="{B487D70A-5DC3-7741-B55B-80C92721F971}" type="presParOf" srcId="{E0E9ABE9-64E3-0449-AABF-1D5E51921559}" destId="{D51A6E46-2F51-514C-93BD-8A1BF7A6938C}" srcOrd="1" destOrd="0" presId="urn:microsoft.com/office/officeart/2008/layout/LinedList"/>
    <dgm:cxn modelId="{CBBA9417-0D45-994F-8ABC-D2F7303EBB8C}" type="presParOf" srcId="{FF39C8A8-73DF-4E43-BEA4-AB4DFC4B3498}" destId="{4FDBDBCE-1981-0742-9E63-940B3945B147}" srcOrd="4" destOrd="0" presId="urn:microsoft.com/office/officeart/2008/layout/LinedList"/>
    <dgm:cxn modelId="{8C4DE19E-8126-4343-8FA7-6A54471D3E81}" type="presParOf" srcId="{FF39C8A8-73DF-4E43-BEA4-AB4DFC4B3498}" destId="{B878DD15-8F55-814B-AE0F-002D71AC6B08}" srcOrd="5" destOrd="0" presId="urn:microsoft.com/office/officeart/2008/layout/LinedList"/>
    <dgm:cxn modelId="{4B038D3B-05B7-E34D-899A-922D99B36B03}" type="presParOf" srcId="{B878DD15-8F55-814B-AE0F-002D71AC6B08}" destId="{05374429-BC04-894B-B5D1-5A6E8A505153}" srcOrd="0" destOrd="0" presId="urn:microsoft.com/office/officeart/2008/layout/LinedList"/>
    <dgm:cxn modelId="{7F90A429-AED7-2C4C-B0AA-2A84833ADCFC}" type="presParOf" srcId="{B878DD15-8F55-814B-AE0F-002D71AC6B08}" destId="{8BAE5363-A4A2-1F48-98B5-E537E3F7273F}" srcOrd="1" destOrd="0" presId="urn:microsoft.com/office/officeart/2008/layout/LinedList"/>
    <dgm:cxn modelId="{45BE87D8-AC97-3249-98D6-A4939615E5B9}" type="presParOf" srcId="{FF39C8A8-73DF-4E43-BEA4-AB4DFC4B3498}" destId="{96FA8950-3B68-8344-BDD7-EBD4725204C7}" srcOrd="6" destOrd="0" presId="urn:microsoft.com/office/officeart/2008/layout/LinedList"/>
    <dgm:cxn modelId="{E0A8C8F1-2922-914B-AD92-852F3B10278D}" type="presParOf" srcId="{FF39C8A8-73DF-4E43-BEA4-AB4DFC4B3498}" destId="{3640CE3F-2480-0E4B-8444-EB6C856533AA}" srcOrd="7" destOrd="0" presId="urn:microsoft.com/office/officeart/2008/layout/LinedList"/>
    <dgm:cxn modelId="{19C0FAF8-85A7-7E45-89EA-47617663F46B}" type="presParOf" srcId="{3640CE3F-2480-0E4B-8444-EB6C856533AA}" destId="{20028200-0ACE-4441-855D-F46090C0B565}" srcOrd="0" destOrd="0" presId="urn:microsoft.com/office/officeart/2008/layout/LinedList"/>
    <dgm:cxn modelId="{8A30761D-29B2-0245-979F-12ECFF1477F2}" type="presParOf" srcId="{3640CE3F-2480-0E4B-8444-EB6C856533AA}" destId="{F92E821F-550F-1F42-AFA7-2DC899F968D2}" srcOrd="1" destOrd="0" presId="urn:microsoft.com/office/officeart/2008/layout/LinedList"/>
    <dgm:cxn modelId="{F387FEB3-213D-6645-806A-53BBBEF5E748}" type="presParOf" srcId="{FF39C8A8-73DF-4E43-BEA4-AB4DFC4B3498}" destId="{03BAFFFD-DBB6-1F4A-BD1F-14F50934C365}" srcOrd="8" destOrd="0" presId="urn:microsoft.com/office/officeart/2008/layout/LinedList"/>
    <dgm:cxn modelId="{E60AEC0A-A09E-8F44-82E2-CE104C74B542}" type="presParOf" srcId="{FF39C8A8-73DF-4E43-BEA4-AB4DFC4B3498}" destId="{570EF16E-C538-C741-9523-D89750E64D36}" srcOrd="9" destOrd="0" presId="urn:microsoft.com/office/officeart/2008/layout/LinedList"/>
    <dgm:cxn modelId="{D9671C46-28FF-F545-B820-B44B8947CE49}" type="presParOf" srcId="{570EF16E-C538-C741-9523-D89750E64D36}" destId="{FD217051-0556-8549-B1E8-62FA77874D90}" srcOrd="0" destOrd="0" presId="urn:microsoft.com/office/officeart/2008/layout/LinedList"/>
    <dgm:cxn modelId="{38334715-D795-E74B-9566-3BEA4EA0A0CB}" type="presParOf" srcId="{570EF16E-C538-C741-9523-D89750E64D36}" destId="{71A903DA-2D08-044E-8D5C-16720AC3980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275A0-F2D8-4ED2-8CA8-90DE7876B974}"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7083ED45-E163-4607-AE13-125E2D16569D}">
      <dgm:prSet/>
      <dgm:spPr/>
      <dgm:t>
        <a:bodyPr/>
        <a:lstStyle/>
        <a:p>
          <a:r>
            <a:rPr lang="en-US">
              <a:hlinkClick xmlns:r="http://schemas.openxmlformats.org/officeDocument/2006/relationships" r:id="rId1"/>
            </a:rPr>
            <a:t>https://wnarifin.github.io/ssc_web.html</a:t>
          </a:r>
          <a:endParaRPr lang="en-US"/>
        </a:p>
      </dgm:t>
    </dgm:pt>
    <dgm:pt modelId="{618A1922-8F6B-4BC5-A24E-407FA67063D6}" type="parTrans" cxnId="{B1F1F426-8A96-4DF4-9307-021BB0B51303}">
      <dgm:prSet/>
      <dgm:spPr/>
      <dgm:t>
        <a:bodyPr/>
        <a:lstStyle/>
        <a:p>
          <a:endParaRPr lang="en-US"/>
        </a:p>
      </dgm:t>
    </dgm:pt>
    <dgm:pt modelId="{2B2AAD3F-4B4C-44B4-97E8-99DA982F3237}" type="sibTrans" cxnId="{B1F1F426-8A96-4DF4-9307-021BB0B51303}">
      <dgm:prSet/>
      <dgm:spPr/>
      <dgm:t>
        <a:bodyPr/>
        <a:lstStyle/>
        <a:p>
          <a:endParaRPr lang="en-US"/>
        </a:p>
      </dgm:t>
    </dgm:pt>
    <dgm:pt modelId="{F95D817F-04FE-4D86-B84B-5596BEDC2B9E}">
      <dgm:prSet/>
      <dgm:spPr/>
      <dgm:t>
        <a:bodyPr/>
        <a:lstStyle/>
        <a:p>
          <a:r>
            <a:rPr lang="en-US">
              <a:hlinkClick xmlns:r="http://schemas.openxmlformats.org/officeDocument/2006/relationships" r:id="rId2"/>
            </a:rPr>
            <a:t>https://wnarifin.github.io/ssc/ss2prop.html</a:t>
          </a:r>
          <a:endParaRPr lang="en-US"/>
        </a:p>
      </dgm:t>
    </dgm:pt>
    <dgm:pt modelId="{6E74ED41-A49C-43A0-9883-FF201FF66497}" type="parTrans" cxnId="{21637939-158A-4947-BA73-A700C2A24B65}">
      <dgm:prSet/>
      <dgm:spPr/>
      <dgm:t>
        <a:bodyPr/>
        <a:lstStyle/>
        <a:p>
          <a:endParaRPr lang="en-US"/>
        </a:p>
      </dgm:t>
    </dgm:pt>
    <dgm:pt modelId="{36637A13-C422-4645-B497-64C4582DB7A2}" type="sibTrans" cxnId="{21637939-158A-4947-BA73-A700C2A24B65}">
      <dgm:prSet/>
      <dgm:spPr/>
      <dgm:t>
        <a:bodyPr/>
        <a:lstStyle/>
        <a:p>
          <a:endParaRPr lang="en-US"/>
        </a:p>
      </dgm:t>
    </dgm:pt>
    <dgm:pt modelId="{8B266211-B71C-B74F-91C0-CAAA70E3D440}" type="pres">
      <dgm:prSet presAssocID="{21A275A0-F2D8-4ED2-8CA8-90DE7876B974}" presName="vert0" presStyleCnt="0">
        <dgm:presLayoutVars>
          <dgm:dir/>
          <dgm:animOne val="branch"/>
          <dgm:animLvl val="lvl"/>
        </dgm:presLayoutVars>
      </dgm:prSet>
      <dgm:spPr/>
    </dgm:pt>
    <dgm:pt modelId="{7B3C1E26-8FB3-8244-84BF-18B422A19384}" type="pres">
      <dgm:prSet presAssocID="{7083ED45-E163-4607-AE13-125E2D16569D}" presName="thickLine" presStyleLbl="alignNode1" presStyleIdx="0" presStyleCnt="2"/>
      <dgm:spPr/>
    </dgm:pt>
    <dgm:pt modelId="{FE35CD70-C62E-DB47-870E-7A1403FD16A1}" type="pres">
      <dgm:prSet presAssocID="{7083ED45-E163-4607-AE13-125E2D16569D}" presName="horz1" presStyleCnt="0"/>
      <dgm:spPr/>
    </dgm:pt>
    <dgm:pt modelId="{1797FAB9-121F-FB41-94E1-FFE6CA563BDD}" type="pres">
      <dgm:prSet presAssocID="{7083ED45-E163-4607-AE13-125E2D16569D}" presName="tx1" presStyleLbl="revTx" presStyleIdx="0" presStyleCnt="2"/>
      <dgm:spPr/>
    </dgm:pt>
    <dgm:pt modelId="{F24301AD-425C-9F47-8FCC-9964F7E66DA3}" type="pres">
      <dgm:prSet presAssocID="{7083ED45-E163-4607-AE13-125E2D16569D}" presName="vert1" presStyleCnt="0"/>
      <dgm:spPr/>
    </dgm:pt>
    <dgm:pt modelId="{F030BD7F-0C5E-4140-8340-BAEF0D29C8A5}" type="pres">
      <dgm:prSet presAssocID="{F95D817F-04FE-4D86-B84B-5596BEDC2B9E}" presName="thickLine" presStyleLbl="alignNode1" presStyleIdx="1" presStyleCnt="2"/>
      <dgm:spPr/>
    </dgm:pt>
    <dgm:pt modelId="{CDB0F14B-270A-164E-8137-A8D84F5A6C50}" type="pres">
      <dgm:prSet presAssocID="{F95D817F-04FE-4D86-B84B-5596BEDC2B9E}" presName="horz1" presStyleCnt="0"/>
      <dgm:spPr/>
    </dgm:pt>
    <dgm:pt modelId="{C18EFE85-E746-5C46-9D0E-F9A8B4B20ADA}" type="pres">
      <dgm:prSet presAssocID="{F95D817F-04FE-4D86-B84B-5596BEDC2B9E}" presName="tx1" presStyleLbl="revTx" presStyleIdx="1" presStyleCnt="2"/>
      <dgm:spPr/>
    </dgm:pt>
    <dgm:pt modelId="{AB5B5EFC-BF09-BE48-949A-76C2B0EDF8FC}" type="pres">
      <dgm:prSet presAssocID="{F95D817F-04FE-4D86-B84B-5596BEDC2B9E}" presName="vert1" presStyleCnt="0"/>
      <dgm:spPr/>
    </dgm:pt>
  </dgm:ptLst>
  <dgm:cxnLst>
    <dgm:cxn modelId="{3671A111-ADD0-C944-A793-98A4890B1AF7}" type="presOf" srcId="{F95D817F-04FE-4D86-B84B-5596BEDC2B9E}" destId="{C18EFE85-E746-5C46-9D0E-F9A8B4B20ADA}" srcOrd="0" destOrd="0" presId="urn:microsoft.com/office/officeart/2008/layout/LinedList"/>
    <dgm:cxn modelId="{B1F1F426-8A96-4DF4-9307-021BB0B51303}" srcId="{21A275A0-F2D8-4ED2-8CA8-90DE7876B974}" destId="{7083ED45-E163-4607-AE13-125E2D16569D}" srcOrd="0" destOrd="0" parTransId="{618A1922-8F6B-4BC5-A24E-407FA67063D6}" sibTransId="{2B2AAD3F-4B4C-44B4-97E8-99DA982F3237}"/>
    <dgm:cxn modelId="{21637939-158A-4947-BA73-A700C2A24B65}" srcId="{21A275A0-F2D8-4ED2-8CA8-90DE7876B974}" destId="{F95D817F-04FE-4D86-B84B-5596BEDC2B9E}" srcOrd="1" destOrd="0" parTransId="{6E74ED41-A49C-43A0-9883-FF201FF66497}" sibTransId="{36637A13-C422-4645-B497-64C4582DB7A2}"/>
    <dgm:cxn modelId="{E572C65B-9D51-9348-A9EB-28567268895E}" type="presOf" srcId="{7083ED45-E163-4607-AE13-125E2D16569D}" destId="{1797FAB9-121F-FB41-94E1-FFE6CA563BDD}" srcOrd="0" destOrd="0" presId="urn:microsoft.com/office/officeart/2008/layout/LinedList"/>
    <dgm:cxn modelId="{802506F0-B3B3-1246-940C-B61F47AA719F}" type="presOf" srcId="{21A275A0-F2D8-4ED2-8CA8-90DE7876B974}" destId="{8B266211-B71C-B74F-91C0-CAAA70E3D440}" srcOrd="0" destOrd="0" presId="urn:microsoft.com/office/officeart/2008/layout/LinedList"/>
    <dgm:cxn modelId="{4057EADA-DD55-CA4E-828B-34A26626BB2D}" type="presParOf" srcId="{8B266211-B71C-B74F-91C0-CAAA70E3D440}" destId="{7B3C1E26-8FB3-8244-84BF-18B422A19384}" srcOrd="0" destOrd="0" presId="urn:microsoft.com/office/officeart/2008/layout/LinedList"/>
    <dgm:cxn modelId="{8C1B0729-82A6-3C4D-8335-B0E0B82CC9C5}" type="presParOf" srcId="{8B266211-B71C-B74F-91C0-CAAA70E3D440}" destId="{FE35CD70-C62E-DB47-870E-7A1403FD16A1}" srcOrd="1" destOrd="0" presId="urn:microsoft.com/office/officeart/2008/layout/LinedList"/>
    <dgm:cxn modelId="{D747AC4D-6930-874F-A95E-DE1FE2FCB56C}" type="presParOf" srcId="{FE35CD70-C62E-DB47-870E-7A1403FD16A1}" destId="{1797FAB9-121F-FB41-94E1-FFE6CA563BDD}" srcOrd="0" destOrd="0" presId="urn:microsoft.com/office/officeart/2008/layout/LinedList"/>
    <dgm:cxn modelId="{836382EF-94BC-AD42-A558-EC0FB810E653}" type="presParOf" srcId="{FE35CD70-C62E-DB47-870E-7A1403FD16A1}" destId="{F24301AD-425C-9F47-8FCC-9964F7E66DA3}" srcOrd="1" destOrd="0" presId="urn:microsoft.com/office/officeart/2008/layout/LinedList"/>
    <dgm:cxn modelId="{D6FFB80C-824E-D84C-B27A-027E070A7B0A}" type="presParOf" srcId="{8B266211-B71C-B74F-91C0-CAAA70E3D440}" destId="{F030BD7F-0C5E-4140-8340-BAEF0D29C8A5}" srcOrd="2" destOrd="0" presId="urn:microsoft.com/office/officeart/2008/layout/LinedList"/>
    <dgm:cxn modelId="{A642B1E5-DCED-2842-A6AC-062842F61147}" type="presParOf" srcId="{8B266211-B71C-B74F-91C0-CAAA70E3D440}" destId="{CDB0F14B-270A-164E-8137-A8D84F5A6C50}" srcOrd="3" destOrd="0" presId="urn:microsoft.com/office/officeart/2008/layout/LinedList"/>
    <dgm:cxn modelId="{2FD50CBB-F611-D24A-9F9A-47D26B9AA2D2}" type="presParOf" srcId="{CDB0F14B-270A-164E-8137-A8D84F5A6C50}" destId="{C18EFE85-E746-5C46-9D0E-F9A8B4B20ADA}" srcOrd="0" destOrd="0" presId="urn:microsoft.com/office/officeart/2008/layout/LinedList"/>
    <dgm:cxn modelId="{5629E0B3-242A-6D49-8CF9-80239C20FD7C}" type="presParOf" srcId="{CDB0F14B-270A-164E-8137-A8D84F5A6C50}" destId="{AB5B5EFC-BF09-BE48-949A-76C2B0EDF8F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54E233-A82C-40FB-804F-D24231DEBEC0}"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E3861777-4F6A-455B-B74A-7EF24319BE60}">
      <dgm:prSet/>
      <dgm:spPr/>
      <dgm:t>
        <a:bodyPr/>
        <a:lstStyle/>
        <a:p>
          <a:r>
            <a:rPr lang="en-IN"/>
            <a:t>Are patients with certain test results more likely to have the target disorder than patients with other test results? </a:t>
          </a:r>
          <a:endParaRPr lang="en-US"/>
        </a:p>
      </dgm:t>
    </dgm:pt>
    <dgm:pt modelId="{98771109-4FAA-486C-BE40-75758324FD25}" type="parTrans" cxnId="{286CE385-B4F8-4966-9AFB-1C12197E3AC5}">
      <dgm:prSet/>
      <dgm:spPr/>
      <dgm:t>
        <a:bodyPr/>
        <a:lstStyle/>
        <a:p>
          <a:endParaRPr lang="en-US"/>
        </a:p>
      </dgm:t>
    </dgm:pt>
    <dgm:pt modelId="{0CDDA242-5272-4538-87C7-0B804EB0AF48}" type="sibTrans" cxnId="{286CE385-B4F8-4966-9AFB-1C12197E3AC5}">
      <dgm:prSet/>
      <dgm:spPr/>
      <dgm:t>
        <a:bodyPr/>
        <a:lstStyle/>
        <a:p>
          <a:endParaRPr lang="en-US"/>
        </a:p>
      </dgm:t>
    </dgm:pt>
    <dgm:pt modelId="{0AEC1890-927F-4A23-A67E-8DAAE2700E5D}">
      <dgm:prSet/>
      <dgm:spPr/>
      <dgm:t>
        <a:bodyPr/>
        <a:lstStyle/>
        <a:p>
          <a:r>
            <a:rPr lang="en-US"/>
            <a:t>Direction of enquiry changed</a:t>
          </a:r>
        </a:p>
      </dgm:t>
    </dgm:pt>
    <dgm:pt modelId="{65181BD3-BD26-47FE-B599-25DCDFDCFC17}" type="parTrans" cxnId="{4AB44920-B4AA-4715-95C4-F7452D1EAEC6}">
      <dgm:prSet/>
      <dgm:spPr/>
      <dgm:t>
        <a:bodyPr/>
        <a:lstStyle/>
        <a:p>
          <a:endParaRPr lang="en-US"/>
        </a:p>
      </dgm:t>
    </dgm:pt>
    <dgm:pt modelId="{75C96394-29C7-4081-974B-8DB9281C6415}" type="sibTrans" cxnId="{4AB44920-B4AA-4715-95C4-F7452D1EAEC6}">
      <dgm:prSet/>
      <dgm:spPr/>
      <dgm:t>
        <a:bodyPr/>
        <a:lstStyle/>
        <a:p>
          <a:endParaRPr lang="en-US"/>
        </a:p>
      </dgm:t>
    </dgm:pt>
    <dgm:pt modelId="{23A13915-9988-4AEF-B3A7-CDC5C0CF87C6}">
      <dgm:prSet/>
      <dgm:spPr/>
      <dgm:t>
        <a:bodyPr/>
        <a:lstStyle/>
        <a:p>
          <a:r>
            <a:rPr lang="en-US"/>
            <a:t>Numerical biomarker- cut-offs decided ~ “Positives” and “Negatives”</a:t>
          </a:r>
        </a:p>
      </dgm:t>
    </dgm:pt>
    <dgm:pt modelId="{4AD42A2A-055E-4322-A98C-E5211EAE741D}" type="parTrans" cxnId="{4EDFA720-B036-40E8-BB41-7D60B917776B}">
      <dgm:prSet/>
      <dgm:spPr/>
      <dgm:t>
        <a:bodyPr/>
        <a:lstStyle/>
        <a:p>
          <a:endParaRPr lang="en-US"/>
        </a:p>
      </dgm:t>
    </dgm:pt>
    <dgm:pt modelId="{8FCBB279-00C1-45E4-8903-A72D47651117}" type="sibTrans" cxnId="{4EDFA720-B036-40E8-BB41-7D60B917776B}">
      <dgm:prSet/>
      <dgm:spPr/>
      <dgm:t>
        <a:bodyPr/>
        <a:lstStyle/>
        <a:p>
          <a:endParaRPr lang="en-US"/>
        </a:p>
      </dgm:t>
    </dgm:pt>
    <dgm:pt modelId="{FF1E729B-1713-4854-9CCA-29F74F3AFC0E}">
      <dgm:prSet/>
      <dgm:spPr/>
      <dgm:t>
        <a:bodyPr/>
        <a:lstStyle/>
        <a:p>
          <a:r>
            <a:rPr lang="en-US"/>
            <a:t>Sample size calculation like Phase-I questions only</a:t>
          </a:r>
        </a:p>
      </dgm:t>
    </dgm:pt>
    <dgm:pt modelId="{3E527684-3705-4D70-922B-6726DA241D01}" type="parTrans" cxnId="{AAFDB53F-4F38-4996-95A5-3FD48F89EC52}">
      <dgm:prSet/>
      <dgm:spPr/>
      <dgm:t>
        <a:bodyPr/>
        <a:lstStyle/>
        <a:p>
          <a:endParaRPr lang="en-US"/>
        </a:p>
      </dgm:t>
    </dgm:pt>
    <dgm:pt modelId="{328B9F27-3A23-4D94-8E0C-451ED4B71212}" type="sibTrans" cxnId="{AAFDB53F-4F38-4996-95A5-3FD48F89EC52}">
      <dgm:prSet/>
      <dgm:spPr/>
      <dgm:t>
        <a:bodyPr/>
        <a:lstStyle/>
        <a:p>
          <a:endParaRPr lang="en-US"/>
        </a:p>
      </dgm:t>
    </dgm:pt>
    <dgm:pt modelId="{A25175AF-1A91-2E4C-A141-22696C401E6C}" type="pres">
      <dgm:prSet presAssocID="{4C54E233-A82C-40FB-804F-D24231DEBEC0}" presName="vert0" presStyleCnt="0">
        <dgm:presLayoutVars>
          <dgm:dir/>
          <dgm:animOne val="branch"/>
          <dgm:animLvl val="lvl"/>
        </dgm:presLayoutVars>
      </dgm:prSet>
      <dgm:spPr/>
    </dgm:pt>
    <dgm:pt modelId="{7CB767F0-D8E9-AB45-9C9D-F746FB667A09}" type="pres">
      <dgm:prSet presAssocID="{E3861777-4F6A-455B-B74A-7EF24319BE60}" presName="thickLine" presStyleLbl="alignNode1" presStyleIdx="0" presStyleCnt="4"/>
      <dgm:spPr/>
    </dgm:pt>
    <dgm:pt modelId="{DBD8513D-6C66-9D40-8DF6-1A50F0999CC5}" type="pres">
      <dgm:prSet presAssocID="{E3861777-4F6A-455B-B74A-7EF24319BE60}" presName="horz1" presStyleCnt="0"/>
      <dgm:spPr/>
    </dgm:pt>
    <dgm:pt modelId="{11049FE2-847C-8245-B4C7-488BD5793965}" type="pres">
      <dgm:prSet presAssocID="{E3861777-4F6A-455B-B74A-7EF24319BE60}" presName="tx1" presStyleLbl="revTx" presStyleIdx="0" presStyleCnt="4"/>
      <dgm:spPr/>
    </dgm:pt>
    <dgm:pt modelId="{4BC5E126-8569-B44B-AF2B-B3F331192183}" type="pres">
      <dgm:prSet presAssocID="{E3861777-4F6A-455B-B74A-7EF24319BE60}" presName="vert1" presStyleCnt="0"/>
      <dgm:spPr/>
    </dgm:pt>
    <dgm:pt modelId="{D0C06C14-884B-8945-960C-E0F7E2D99043}" type="pres">
      <dgm:prSet presAssocID="{0AEC1890-927F-4A23-A67E-8DAAE2700E5D}" presName="thickLine" presStyleLbl="alignNode1" presStyleIdx="1" presStyleCnt="4"/>
      <dgm:spPr/>
    </dgm:pt>
    <dgm:pt modelId="{BE25BE34-60D1-0E4A-9E5D-C11E2E4F9F69}" type="pres">
      <dgm:prSet presAssocID="{0AEC1890-927F-4A23-A67E-8DAAE2700E5D}" presName="horz1" presStyleCnt="0"/>
      <dgm:spPr/>
    </dgm:pt>
    <dgm:pt modelId="{420EE5B4-F2C1-4547-9458-9C9B5719D0DD}" type="pres">
      <dgm:prSet presAssocID="{0AEC1890-927F-4A23-A67E-8DAAE2700E5D}" presName="tx1" presStyleLbl="revTx" presStyleIdx="1" presStyleCnt="4"/>
      <dgm:spPr/>
    </dgm:pt>
    <dgm:pt modelId="{A77C9D57-1F19-2141-828D-CE0A4C81ED48}" type="pres">
      <dgm:prSet presAssocID="{0AEC1890-927F-4A23-A67E-8DAAE2700E5D}" presName="vert1" presStyleCnt="0"/>
      <dgm:spPr/>
    </dgm:pt>
    <dgm:pt modelId="{969405E2-1270-3545-9DA8-0AD3E9708E12}" type="pres">
      <dgm:prSet presAssocID="{23A13915-9988-4AEF-B3A7-CDC5C0CF87C6}" presName="thickLine" presStyleLbl="alignNode1" presStyleIdx="2" presStyleCnt="4"/>
      <dgm:spPr/>
    </dgm:pt>
    <dgm:pt modelId="{2358B257-72BB-7C48-B864-93DFDB9AFC04}" type="pres">
      <dgm:prSet presAssocID="{23A13915-9988-4AEF-B3A7-CDC5C0CF87C6}" presName="horz1" presStyleCnt="0"/>
      <dgm:spPr/>
    </dgm:pt>
    <dgm:pt modelId="{CE3D7CA2-4A40-604D-B21F-397A162CE046}" type="pres">
      <dgm:prSet presAssocID="{23A13915-9988-4AEF-B3A7-CDC5C0CF87C6}" presName="tx1" presStyleLbl="revTx" presStyleIdx="2" presStyleCnt="4"/>
      <dgm:spPr/>
    </dgm:pt>
    <dgm:pt modelId="{5D8E04DB-BA82-CE4E-93AC-B9F61FD12C91}" type="pres">
      <dgm:prSet presAssocID="{23A13915-9988-4AEF-B3A7-CDC5C0CF87C6}" presName="vert1" presStyleCnt="0"/>
      <dgm:spPr/>
    </dgm:pt>
    <dgm:pt modelId="{59652C86-F684-5641-B25F-841B7EA03A5D}" type="pres">
      <dgm:prSet presAssocID="{FF1E729B-1713-4854-9CCA-29F74F3AFC0E}" presName="thickLine" presStyleLbl="alignNode1" presStyleIdx="3" presStyleCnt="4"/>
      <dgm:spPr/>
    </dgm:pt>
    <dgm:pt modelId="{754FA672-8567-A246-8AE9-53589EEEFE27}" type="pres">
      <dgm:prSet presAssocID="{FF1E729B-1713-4854-9CCA-29F74F3AFC0E}" presName="horz1" presStyleCnt="0"/>
      <dgm:spPr/>
    </dgm:pt>
    <dgm:pt modelId="{4E0C55B6-8EA1-F942-8420-94B426A0839F}" type="pres">
      <dgm:prSet presAssocID="{FF1E729B-1713-4854-9CCA-29F74F3AFC0E}" presName="tx1" presStyleLbl="revTx" presStyleIdx="3" presStyleCnt="4"/>
      <dgm:spPr/>
    </dgm:pt>
    <dgm:pt modelId="{5571C5E8-1B31-0E48-A5AF-08D221CC98A8}" type="pres">
      <dgm:prSet presAssocID="{FF1E729B-1713-4854-9CCA-29F74F3AFC0E}" presName="vert1" presStyleCnt="0"/>
      <dgm:spPr/>
    </dgm:pt>
  </dgm:ptLst>
  <dgm:cxnLst>
    <dgm:cxn modelId="{4AB44920-B4AA-4715-95C4-F7452D1EAEC6}" srcId="{4C54E233-A82C-40FB-804F-D24231DEBEC0}" destId="{0AEC1890-927F-4A23-A67E-8DAAE2700E5D}" srcOrd="1" destOrd="0" parTransId="{65181BD3-BD26-47FE-B599-25DCDFDCFC17}" sibTransId="{75C96394-29C7-4081-974B-8DB9281C6415}"/>
    <dgm:cxn modelId="{4EDFA720-B036-40E8-BB41-7D60B917776B}" srcId="{4C54E233-A82C-40FB-804F-D24231DEBEC0}" destId="{23A13915-9988-4AEF-B3A7-CDC5C0CF87C6}" srcOrd="2" destOrd="0" parTransId="{4AD42A2A-055E-4322-A98C-E5211EAE741D}" sibTransId="{8FCBB279-00C1-45E4-8903-A72D47651117}"/>
    <dgm:cxn modelId="{AAFDB53F-4F38-4996-95A5-3FD48F89EC52}" srcId="{4C54E233-A82C-40FB-804F-D24231DEBEC0}" destId="{FF1E729B-1713-4854-9CCA-29F74F3AFC0E}" srcOrd="3" destOrd="0" parTransId="{3E527684-3705-4D70-922B-6726DA241D01}" sibTransId="{328B9F27-3A23-4D94-8E0C-451ED4B71212}"/>
    <dgm:cxn modelId="{1BA8E054-1AF6-AF4E-BC5A-DDD22775C844}" type="presOf" srcId="{4C54E233-A82C-40FB-804F-D24231DEBEC0}" destId="{A25175AF-1A91-2E4C-A141-22696C401E6C}" srcOrd="0" destOrd="0" presId="urn:microsoft.com/office/officeart/2008/layout/LinedList"/>
    <dgm:cxn modelId="{73469B7B-19AA-6141-A712-A09E709858AC}" type="presOf" srcId="{FF1E729B-1713-4854-9CCA-29F74F3AFC0E}" destId="{4E0C55B6-8EA1-F942-8420-94B426A0839F}" srcOrd="0" destOrd="0" presId="urn:microsoft.com/office/officeart/2008/layout/LinedList"/>
    <dgm:cxn modelId="{286CE385-B4F8-4966-9AFB-1C12197E3AC5}" srcId="{4C54E233-A82C-40FB-804F-D24231DEBEC0}" destId="{E3861777-4F6A-455B-B74A-7EF24319BE60}" srcOrd="0" destOrd="0" parTransId="{98771109-4FAA-486C-BE40-75758324FD25}" sibTransId="{0CDDA242-5272-4538-87C7-0B804EB0AF48}"/>
    <dgm:cxn modelId="{BC9CBDCF-B69F-E143-A0D1-584A3EA19252}" type="presOf" srcId="{23A13915-9988-4AEF-B3A7-CDC5C0CF87C6}" destId="{CE3D7CA2-4A40-604D-B21F-397A162CE046}" srcOrd="0" destOrd="0" presId="urn:microsoft.com/office/officeart/2008/layout/LinedList"/>
    <dgm:cxn modelId="{26976ED0-98AA-EF40-9B6E-94AEEC6BCE3F}" type="presOf" srcId="{0AEC1890-927F-4A23-A67E-8DAAE2700E5D}" destId="{420EE5B4-F2C1-4547-9458-9C9B5719D0DD}" srcOrd="0" destOrd="0" presId="urn:microsoft.com/office/officeart/2008/layout/LinedList"/>
    <dgm:cxn modelId="{1FE171F6-43D2-C545-94EE-405B8BF17AD8}" type="presOf" srcId="{E3861777-4F6A-455B-B74A-7EF24319BE60}" destId="{11049FE2-847C-8245-B4C7-488BD5793965}" srcOrd="0" destOrd="0" presId="urn:microsoft.com/office/officeart/2008/layout/LinedList"/>
    <dgm:cxn modelId="{07ACA3C1-C3FD-C34C-A268-36511BE48E3A}" type="presParOf" srcId="{A25175AF-1A91-2E4C-A141-22696C401E6C}" destId="{7CB767F0-D8E9-AB45-9C9D-F746FB667A09}" srcOrd="0" destOrd="0" presId="urn:microsoft.com/office/officeart/2008/layout/LinedList"/>
    <dgm:cxn modelId="{F800FCBA-B730-9543-B2E8-D468B529FD44}" type="presParOf" srcId="{A25175AF-1A91-2E4C-A141-22696C401E6C}" destId="{DBD8513D-6C66-9D40-8DF6-1A50F0999CC5}" srcOrd="1" destOrd="0" presId="urn:microsoft.com/office/officeart/2008/layout/LinedList"/>
    <dgm:cxn modelId="{D0592479-D9D9-EC42-9EAE-1AF836647163}" type="presParOf" srcId="{DBD8513D-6C66-9D40-8DF6-1A50F0999CC5}" destId="{11049FE2-847C-8245-B4C7-488BD5793965}" srcOrd="0" destOrd="0" presId="urn:microsoft.com/office/officeart/2008/layout/LinedList"/>
    <dgm:cxn modelId="{0D8937F1-E281-3942-94CE-22E1FF0F0AC0}" type="presParOf" srcId="{DBD8513D-6C66-9D40-8DF6-1A50F0999CC5}" destId="{4BC5E126-8569-B44B-AF2B-B3F331192183}" srcOrd="1" destOrd="0" presId="urn:microsoft.com/office/officeart/2008/layout/LinedList"/>
    <dgm:cxn modelId="{C07C9DC5-594F-C245-80F1-0E1CFE7C3952}" type="presParOf" srcId="{A25175AF-1A91-2E4C-A141-22696C401E6C}" destId="{D0C06C14-884B-8945-960C-E0F7E2D99043}" srcOrd="2" destOrd="0" presId="urn:microsoft.com/office/officeart/2008/layout/LinedList"/>
    <dgm:cxn modelId="{F635FD0F-136E-9B4A-AED3-85AAFD683085}" type="presParOf" srcId="{A25175AF-1A91-2E4C-A141-22696C401E6C}" destId="{BE25BE34-60D1-0E4A-9E5D-C11E2E4F9F69}" srcOrd="3" destOrd="0" presId="urn:microsoft.com/office/officeart/2008/layout/LinedList"/>
    <dgm:cxn modelId="{FC44C995-F652-1641-93B0-80A178605CC7}" type="presParOf" srcId="{BE25BE34-60D1-0E4A-9E5D-C11E2E4F9F69}" destId="{420EE5B4-F2C1-4547-9458-9C9B5719D0DD}" srcOrd="0" destOrd="0" presId="urn:microsoft.com/office/officeart/2008/layout/LinedList"/>
    <dgm:cxn modelId="{F93CC63B-9B83-9A43-869B-E4265D67DB60}" type="presParOf" srcId="{BE25BE34-60D1-0E4A-9E5D-C11E2E4F9F69}" destId="{A77C9D57-1F19-2141-828D-CE0A4C81ED48}" srcOrd="1" destOrd="0" presId="urn:microsoft.com/office/officeart/2008/layout/LinedList"/>
    <dgm:cxn modelId="{1ADC00DB-ABD4-BF42-9CB1-01DAB8B57066}" type="presParOf" srcId="{A25175AF-1A91-2E4C-A141-22696C401E6C}" destId="{969405E2-1270-3545-9DA8-0AD3E9708E12}" srcOrd="4" destOrd="0" presId="urn:microsoft.com/office/officeart/2008/layout/LinedList"/>
    <dgm:cxn modelId="{0B9197F5-25A8-D540-B17B-05D025634716}" type="presParOf" srcId="{A25175AF-1A91-2E4C-A141-22696C401E6C}" destId="{2358B257-72BB-7C48-B864-93DFDB9AFC04}" srcOrd="5" destOrd="0" presId="urn:microsoft.com/office/officeart/2008/layout/LinedList"/>
    <dgm:cxn modelId="{8D74385F-8377-6A48-8E4D-6BDBA8BE24BC}" type="presParOf" srcId="{2358B257-72BB-7C48-B864-93DFDB9AFC04}" destId="{CE3D7CA2-4A40-604D-B21F-397A162CE046}" srcOrd="0" destOrd="0" presId="urn:microsoft.com/office/officeart/2008/layout/LinedList"/>
    <dgm:cxn modelId="{74EEF08C-8817-EA4A-B18A-B0BC43ECF2A8}" type="presParOf" srcId="{2358B257-72BB-7C48-B864-93DFDB9AFC04}" destId="{5D8E04DB-BA82-CE4E-93AC-B9F61FD12C91}" srcOrd="1" destOrd="0" presId="urn:microsoft.com/office/officeart/2008/layout/LinedList"/>
    <dgm:cxn modelId="{CC9E7CA8-4BC8-434D-9905-CD0D69537032}" type="presParOf" srcId="{A25175AF-1A91-2E4C-A141-22696C401E6C}" destId="{59652C86-F684-5641-B25F-841B7EA03A5D}" srcOrd="6" destOrd="0" presId="urn:microsoft.com/office/officeart/2008/layout/LinedList"/>
    <dgm:cxn modelId="{33606C7A-B5CC-6B44-B076-3B6FEF6148CC}" type="presParOf" srcId="{A25175AF-1A91-2E4C-A141-22696C401E6C}" destId="{754FA672-8567-A246-8AE9-53589EEEFE27}" srcOrd="7" destOrd="0" presId="urn:microsoft.com/office/officeart/2008/layout/LinedList"/>
    <dgm:cxn modelId="{D8A224FC-2D9B-9F4F-8756-0E4F1E18CE85}" type="presParOf" srcId="{754FA672-8567-A246-8AE9-53589EEEFE27}" destId="{4E0C55B6-8EA1-F942-8420-94B426A0839F}" srcOrd="0" destOrd="0" presId="urn:microsoft.com/office/officeart/2008/layout/LinedList"/>
    <dgm:cxn modelId="{316E7019-DBC5-E741-9FA4-828AE0624A67}" type="presParOf" srcId="{754FA672-8567-A246-8AE9-53589EEEFE27}" destId="{5571C5E8-1B31-0E48-A5AF-08D221CC98A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B2EA11-0DB6-409C-B210-44554C731DCB}"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B18AC700-4CAE-4908-AC86-5423A98536BD}">
      <dgm:prSet/>
      <dgm:spPr/>
      <dgm:t>
        <a:bodyPr/>
        <a:lstStyle/>
        <a:p>
          <a:r>
            <a:rPr lang="en-IN"/>
            <a:t>Does the test result distinguish patients with and without the target disorder among patients in whom it is clinically reasonable to suspect that the disease is present? </a:t>
          </a:r>
          <a:endParaRPr lang="en-US"/>
        </a:p>
      </dgm:t>
    </dgm:pt>
    <dgm:pt modelId="{53F9784F-284E-4097-BC28-28671579D5F1}" type="parTrans" cxnId="{7A6A999C-DA9D-4BBD-95D0-4F2DD59C59CC}">
      <dgm:prSet/>
      <dgm:spPr/>
      <dgm:t>
        <a:bodyPr/>
        <a:lstStyle/>
        <a:p>
          <a:endParaRPr lang="en-US"/>
        </a:p>
      </dgm:t>
    </dgm:pt>
    <dgm:pt modelId="{8F38CE01-FA87-443F-A0ED-590126A7FD55}" type="sibTrans" cxnId="{7A6A999C-DA9D-4BBD-95D0-4F2DD59C59CC}">
      <dgm:prSet/>
      <dgm:spPr/>
      <dgm:t>
        <a:bodyPr/>
        <a:lstStyle/>
        <a:p>
          <a:endParaRPr lang="en-US"/>
        </a:p>
      </dgm:t>
    </dgm:pt>
    <dgm:pt modelId="{6D490958-ACD1-4F03-B62E-B20EA5FFB620}">
      <dgm:prSet/>
      <dgm:spPr/>
      <dgm:t>
        <a:bodyPr/>
        <a:lstStyle/>
        <a:p>
          <a:r>
            <a:rPr lang="en-IN"/>
            <a:t>Diagnostic accuracy studies</a:t>
          </a:r>
          <a:endParaRPr lang="en-US"/>
        </a:p>
      </dgm:t>
    </dgm:pt>
    <dgm:pt modelId="{6B4D8A60-B00D-4390-863F-CDBC53E64609}" type="parTrans" cxnId="{CB77FFAA-6496-489E-B4DA-CED7C59BAFB1}">
      <dgm:prSet/>
      <dgm:spPr/>
      <dgm:t>
        <a:bodyPr/>
        <a:lstStyle/>
        <a:p>
          <a:endParaRPr lang="en-US"/>
        </a:p>
      </dgm:t>
    </dgm:pt>
    <dgm:pt modelId="{83C430B2-42A4-4CB1-A55D-5A2A512355D8}" type="sibTrans" cxnId="{CB77FFAA-6496-489E-B4DA-CED7C59BAFB1}">
      <dgm:prSet/>
      <dgm:spPr/>
      <dgm:t>
        <a:bodyPr/>
        <a:lstStyle/>
        <a:p>
          <a:endParaRPr lang="en-US"/>
        </a:p>
      </dgm:t>
    </dgm:pt>
    <dgm:pt modelId="{67E59A7C-3AF4-4647-B36E-8786D2816526}">
      <dgm:prSet/>
      <dgm:spPr/>
      <dgm:t>
        <a:bodyPr/>
        <a:lstStyle/>
        <a:p>
          <a:r>
            <a:rPr lang="en-IN"/>
            <a:t>Estimation of sensitivity, specificity</a:t>
          </a:r>
          <a:endParaRPr lang="en-US"/>
        </a:p>
      </dgm:t>
    </dgm:pt>
    <dgm:pt modelId="{FC26761C-F5BD-4336-8337-5F1F14F7B717}" type="parTrans" cxnId="{20527087-C831-44A7-BDA7-ED1CFEB5532C}">
      <dgm:prSet/>
      <dgm:spPr/>
      <dgm:t>
        <a:bodyPr/>
        <a:lstStyle/>
        <a:p>
          <a:endParaRPr lang="en-US"/>
        </a:p>
      </dgm:t>
    </dgm:pt>
    <dgm:pt modelId="{0FD063B1-8CF3-4D54-A72F-F75C8DA93626}" type="sibTrans" cxnId="{20527087-C831-44A7-BDA7-ED1CFEB5532C}">
      <dgm:prSet/>
      <dgm:spPr/>
      <dgm:t>
        <a:bodyPr/>
        <a:lstStyle/>
        <a:p>
          <a:endParaRPr lang="en-US"/>
        </a:p>
      </dgm:t>
    </dgm:pt>
    <dgm:pt modelId="{FEE2C2AA-280E-49CC-BA1D-DA57DBE7ACCF}">
      <dgm:prSet/>
      <dgm:spPr/>
      <dgm:t>
        <a:bodyPr/>
        <a:lstStyle/>
        <a:p>
          <a:r>
            <a:rPr lang="en-IN"/>
            <a:t>Cross-sectional nature</a:t>
          </a:r>
          <a:endParaRPr lang="en-US"/>
        </a:p>
      </dgm:t>
    </dgm:pt>
    <dgm:pt modelId="{9FA81C74-50BD-4447-B0B6-4D850ED22B96}" type="parTrans" cxnId="{0E535FFF-32DF-4502-95C7-8A00ECB76917}">
      <dgm:prSet/>
      <dgm:spPr/>
      <dgm:t>
        <a:bodyPr/>
        <a:lstStyle/>
        <a:p>
          <a:endParaRPr lang="en-US"/>
        </a:p>
      </dgm:t>
    </dgm:pt>
    <dgm:pt modelId="{5381D9A4-D6D1-478C-962A-3D0F9810ADB9}" type="sibTrans" cxnId="{0E535FFF-32DF-4502-95C7-8A00ECB76917}">
      <dgm:prSet/>
      <dgm:spPr/>
      <dgm:t>
        <a:bodyPr/>
        <a:lstStyle/>
        <a:p>
          <a:endParaRPr lang="en-US"/>
        </a:p>
      </dgm:t>
    </dgm:pt>
    <dgm:pt modelId="{CF46B7AA-D3C2-4F8B-A304-D9E3204CA340}">
      <dgm:prSet/>
      <dgm:spPr/>
      <dgm:t>
        <a:bodyPr/>
        <a:lstStyle/>
        <a:p>
          <a:r>
            <a:rPr lang="en-IN"/>
            <a:t>Independent and blinded assessment by both index and reference test</a:t>
          </a:r>
          <a:endParaRPr lang="en-US"/>
        </a:p>
      </dgm:t>
    </dgm:pt>
    <dgm:pt modelId="{4D06F1CB-12BB-4E11-9858-49DC7DDE7BEE}" type="parTrans" cxnId="{81615E02-80FD-411A-B03B-0B97CF80E115}">
      <dgm:prSet/>
      <dgm:spPr/>
      <dgm:t>
        <a:bodyPr/>
        <a:lstStyle/>
        <a:p>
          <a:endParaRPr lang="en-US"/>
        </a:p>
      </dgm:t>
    </dgm:pt>
    <dgm:pt modelId="{141A01B7-0EFD-43D5-9C7B-5F02C3901E0E}" type="sibTrans" cxnId="{81615E02-80FD-411A-B03B-0B97CF80E115}">
      <dgm:prSet/>
      <dgm:spPr/>
      <dgm:t>
        <a:bodyPr/>
        <a:lstStyle/>
        <a:p>
          <a:endParaRPr lang="en-US"/>
        </a:p>
      </dgm:t>
    </dgm:pt>
    <dgm:pt modelId="{8C9EFF94-D409-9543-94FA-04D9BA1ABA37}" type="pres">
      <dgm:prSet presAssocID="{5FB2EA11-0DB6-409C-B210-44554C731DCB}" presName="vert0" presStyleCnt="0">
        <dgm:presLayoutVars>
          <dgm:dir/>
          <dgm:animOne val="branch"/>
          <dgm:animLvl val="lvl"/>
        </dgm:presLayoutVars>
      </dgm:prSet>
      <dgm:spPr/>
    </dgm:pt>
    <dgm:pt modelId="{E521D199-6A3F-0747-BF2F-47D97ABFAF46}" type="pres">
      <dgm:prSet presAssocID="{B18AC700-4CAE-4908-AC86-5423A98536BD}" presName="thickLine" presStyleLbl="alignNode1" presStyleIdx="0" presStyleCnt="5"/>
      <dgm:spPr/>
    </dgm:pt>
    <dgm:pt modelId="{250A351F-20B7-1C44-A83A-EBB1BE8402CA}" type="pres">
      <dgm:prSet presAssocID="{B18AC700-4CAE-4908-AC86-5423A98536BD}" presName="horz1" presStyleCnt="0"/>
      <dgm:spPr/>
    </dgm:pt>
    <dgm:pt modelId="{B46E3690-7CE9-B049-B909-9DFDDA8D105B}" type="pres">
      <dgm:prSet presAssocID="{B18AC700-4CAE-4908-AC86-5423A98536BD}" presName="tx1" presStyleLbl="revTx" presStyleIdx="0" presStyleCnt="5"/>
      <dgm:spPr/>
    </dgm:pt>
    <dgm:pt modelId="{F7F3C460-4FDA-474B-8246-82D6E2161872}" type="pres">
      <dgm:prSet presAssocID="{B18AC700-4CAE-4908-AC86-5423A98536BD}" presName="vert1" presStyleCnt="0"/>
      <dgm:spPr/>
    </dgm:pt>
    <dgm:pt modelId="{04DCCF76-5DCF-0C45-870A-6706B94DDA17}" type="pres">
      <dgm:prSet presAssocID="{6D490958-ACD1-4F03-B62E-B20EA5FFB620}" presName="thickLine" presStyleLbl="alignNode1" presStyleIdx="1" presStyleCnt="5"/>
      <dgm:spPr/>
    </dgm:pt>
    <dgm:pt modelId="{95148C54-3631-5A4E-8347-44531FF974E0}" type="pres">
      <dgm:prSet presAssocID="{6D490958-ACD1-4F03-B62E-B20EA5FFB620}" presName="horz1" presStyleCnt="0"/>
      <dgm:spPr/>
    </dgm:pt>
    <dgm:pt modelId="{7D813822-F7E0-9044-A28F-6DEEF8AEA787}" type="pres">
      <dgm:prSet presAssocID="{6D490958-ACD1-4F03-B62E-B20EA5FFB620}" presName="tx1" presStyleLbl="revTx" presStyleIdx="1" presStyleCnt="5"/>
      <dgm:spPr/>
    </dgm:pt>
    <dgm:pt modelId="{D8C3C4B1-032E-AD4C-8F84-295C24C43FC2}" type="pres">
      <dgm:prSet presAssocID="{6D490958-ACD1-4F03-B62E-B20EA5FFB620}" presName="vert1" presStyleCnt="0"/>
      <dgm:spPr/>
    </dgm:pt>
    <dgm:pt modelId="{CA13DDFD-2914-1142-8F80-B7D09A24CBD9}" type="pres">
      <dgm:prSet presAssocID="{67E59A7C-3AF4-4647-B36E-8786D2816526}" presName="thickLine" presStyleLbl="alignNode1" presStyleIdx="2" presStyleCnt="5"/>
      <dgm:spPr/>
    </dgm:pt>
    <dgm:pt modelId="{91BF9440-AE80-3E4A-99F4-39B21B65815F}" type="pres">
      <dgm:prSet presAssocID="{67E59A7C-3AF4-4647-B36E-8786D2816526}" presName="horz1" presStyleCnt="0"/>
      <dgm:spPr/>
    </dgm:pt>
    <dgm:pt modelId="{424315E7-83CB-EA47-942D-F03BD51CC4E4}" type="pres">
      <dgm:prSet presAssocID="{67E59A7C-3AF4-4647-B36E-8786D2816526}" presName="tx1" presStyleLbl="revTx" presStyleIdx="2" presStyleCnt="5"/>
      <dgm:spPr/>
    </dgm:pt>
    <dgm:pt modelId="{AF8815EB-276B-0842-91E2-8366CA8DF12D}" type="pres">
      <dgm:prSet presAssocID="{67E59A7C-3AF4-4647-B36E-8786D2816526}" presName="vert1" presStyleCnt="0"/>
      <dgm:spPr/>
    </dgm:pt>
    <dgm:pt modelId="{0C1B3E7D-63D3-5B4E-922D-158A693028A6}" type="pres">
      <dgm:prSet presAssocID="{FEE2C2AA-280E-49CC-BA1D-DA57DBE7ACCF}" presName="thickLine" presStyleLbl="alignNode1" presStyleIdx="3" presStyleCnt="5"/>
      <dgm:spPr/>
    </dgm:pt>
    <dgm:pt modelId="{81E288D1-5F9B-FF48-8B22-C6AE4B8D5989}" type="pres">
      <dgm:prSet presAssocID="{FEE2C2AA-280E-49CC-BA1D-DA57DBE7ACCF}" presName="horz1" presStyleCnt="0"/>
      <dgm:spPr/>
    </dgm:pt>
    <dgm:pt modelId="{B1328F19-937C-F242-A706-5F7CB559E5F9}" type="pres">
      <dgm:prSet presAssocID="{FEE2C2AA-280E-49CC-BA1D-DA57DBE7ACCF}" presName="tx1" presStyleLbl="revTx" presStyleIdx="3" presStyleCnt="5"/>
      <dgm:spPr/>
    </dgm:pt>
    <dgm:pt modelId="{E11A56AD-397C-FC4A-B34C-D62161C0084D}" type="pres">
      <dgm:prSet presAssocID="{FEE2C2AA-280E-49CC-BA1D-DA57DBE7ACCF}" presName="vert1" presStyleCnt="0"/>
      <dgm:spPr/>
    </dgm:pt>
    <dgm:pt modelId="{22465772-A955-724F-A79D-249705ACEC82}" type="pres">
      <dgm:prSet presAssocID="{CF46B7AA-D3C2-4F8B-A304-D9E3204CA340}" presName="thickLine" presStyleLbl="alignNode1" presStyleIdx="4" presStyleCnt="5"/>
      <dgm:spPr/>
    </dgm:pt>
    <dgm:pt modelId="{3E606D5F-008C-5E49-82E4-F35FFB7C2133}" type="pres">
      <dgm:prSet presAssocID="{CF46B7AA-D3C2-4F8B-A304-D9E3204CA340}" presName="horz1" presStyleCnt="0"/>
      <dgm:spPr/>
    </dgm:pt>
    <dgm:pt modelId="{E1543FFF-32EC-AE46-91F2-106B7912EBB7}" type="pres">
      <dgm:prSet presAssocID="{CF46B7AA-D3C2-4F8B-A304-D9E3204CA340}" presName="tx1" presStyleLbl="revTx" presStyleIdx="4" presStyleCnt="5"/>
      <dgm:spPr/>
    </dgm:pt>
    <dgm:pt modelId="{6C11DF62-1828-DF4D-8596-C605F7405ECB}" type="pres">
      <dgm:prSet presAssocID="{CF46B7AA-D3C2-4F8B-A304-D9E3204CA340}" presName="vert1" presStyleCnt="0"/>
      <dgm:spPr/>
    </dgm:pt>
  </dgm:ptLst>
  <dgm:cxnLst>
    <dgm:cxn modelId="{81615E02-80FD-411A-B03B-0B97CF80E115}" srcId="{5FB2EA11-0DB6-409C-B210-44554C731DCB}" destId="{CF46B7AA-D3C2-4F8B-A304-D9E3204CA340}" srcOrd="4" destOrd="0" parTransId="{4D06F1CB-12BB-4E11-9858-49DC7DDE7BEE}" sibTransId="{141A01B7-0EFD-43D5-9C7B-5F02C3901E0E}"/>
    <dgm:cxn modelId="{A5F10621-9F5E-5545-B2AF-9F77CCB5A4A0}" type="presOf" srcId="{67E59A7C-3AF4-4647-B36E-8786D2816526}" destId="{424315E7-83CB-EA47-942D-F03BD51CC4E4}" srcOrd="0" destOrd="0" presId="urn:microsoft.com/office/officeart/2008/layout/LinedList"/>
    <dgm:cxn modelId="{CA92032F-937C-384E-B1F7-BDBCACF10B4D}" type="presOf" srcId="{FEE2C2AA-280E-49CC-BA1D-DA57DBE7ACCF}" destId="{B1328F19-937C-F242-A706-5F7CB559E5F9}" srcOrd="0" destOrd="0" presId="urn:microsoft.com/office/officeart/2008/layout/LinedList"/>
    <dgm:cxn modelId="{20527087-C831-44A7-BDA7-ED1CFEB5532C}" srcId="{5FB2EA11-0DB6-409C-B210-44554C731DCB}" destId="{67E59A7C-3AF4-4647-B36E-8786D2816526}" srcOrd="2" destOrd="0" parTransId="{FC26761C-F5BD-4336-8337-5F1F14F7B717}" sibTransId="{0FD063B1-8CF3-4D54-A72F-F75C8DA93626}"/>
    <dgm:cxn modelId="{7A6A999C-DA9D-4BBD-95D0-4F2DD59C59CC}" srcId="{5FB2EA11-0DB6-409C-B210-44554C731DCB}" destId="{B18AC700-4CAE-4908-AC86-5423A98536BD}" srcOrd="0" destOrd="0" parTransId="{53F9784F-284E-4097-BC28-28671579D5F1}" sibTransId="{8F38CE01-FA87-443F-A0ED-590126A7FD55}"/>
    <dgm:cxn modelId="{CB77FFAA-6496-489E-B4DA-CED7C59BAFB1}" srcId="{5FB2EA11-0DB6-409C-B210-44554C731DCB}" destId="{6D490958-ACD1-4F03-B62E-B20EA5FFB620}" srcOrd="1" destOrd="0" parTransId="{6B4D8A60-B00D-4390-863F-CDBC53E64609}" sibTransId="{83C430B2-42A4-4CB1-A55D-5A2A512355D8}"/>
    <dgm:cxn modelId="{A929D1AC-04D1-F948-B47C-34ECE61FF5E0}" type="presOf" srcId="{5FB2EA11-0DB6-409C-B210-44554C731DCB}" destId="{8C9EFF94-D409-9543-94FA-04D9BA1ABA37}" srcOrd="0" destOrd="0" presId="urn:microsoft.com/office/officeart/2008/layout/LinedList"/>
    <dgm:cxn modelId="{2D55F4F3-0546-8147-8BC4-05C45A5BBDE7}" type="presOf" srcId="{CF46B7AA-D3C2-4F8B-A304-D9E3204CA340}" destId="{E1543FFF-32EC-AE46-91F2-106B7912EBB7}" srcOrd="0" destOrd="0" presId="urn:microsoft.com/office/officeart/2008/layout/LinedList"/>
    <dgm:cxn modelId="{203CFCFB-96E8-8F42-B5DE-E1DD4A188194}" type="presOf" srcId="{B18AC700-4CAE-4908-AC86-5423A98536BD}" destId="{B46E3690-7CE9-B049-B909-9DFDDA8D105B}" srcOrd="0" destOrd="0" presId="urn:microsoft.com/office/officeart/2008/layout/LinedList"/>
    <dgm:cxn modelId="{6D7505FE-FD4B-5946-8EC1-50DA26602623}" type="presOf" srcId="{6D490958-ACD1-4F03-B62E-B20EA5FFB620}" destId="{7D813822-F7E0-9044-A28F-6DEEF8AEA787}" srcOrd="0" destOrd="0" presId="urn:microsoft.com/office/officeart/2008/layout/LinedList"/>
    <dgm:cxn modelId="{0E535FFF-32DF-4502-95C7-8A00ECB76917}" srcId="{5FB2EA11-0DB6-409C-B210-44554C731DCB}" destId="{FEE2C2AA-280E-49CC-BA1D-DA57DBE7ACCF}" srcOrd="3" destOrd="0" parTransId="{9FA81C74-50BD-4447-B0B6-4D850ED22B96}" sibTransId="{5381D9A4-D6D1-478C-962A-3D0F9810ADB9}"/>
    <dgm:cxn modelId="{C1BEBFD0-1ABB-5842-AE3C-4ED8D620818C}" type="presParOf" srcId="{8C9EFF94-D409-9543-94FA-04D9BA1ABA37}" destId="{E521D199-6A3F-0747-BF2F-47D97ABFAF46}" srcOrd="0" destOrd="0" presId="urn:microsoft.com/office/officeart/2008/layout/LinedList"/>
    <dgm:cxn modelId="{E8F47679-3CE2-8D4F-8471-D74F378B2F9C}" type="presParOf" srcId="{8C9EFF94-D409-9543-94FA-04D9BA1ABA37}" destId="{250A351F-20B7-1C44-A83A-EBB1BE8402CA}" srcOrd="1" destOrd="0" presId="urn:microsoft.com/office/officeart/2008/layout/LinedList"/>
    <dgm:cxn modelId="{B75EE9EF-0111-7B43-B750-A7D0A6C4FF3D}" type="presParOf" srcId="{250A351F-20B7-1C44-A83A-EBB1BE8402CA}" destId="{B46E3690-7CE9-B049-B909-9DFDDA8D105B}" srcOrd="0" destOrd="0" presId="urn:microsoft.com/office/officeart/2008/layout/LinedList"/>
    <dgm:cxn modelId="{0DB92D0B-6248-9D45-8BCA-BD784730437C}" type="presParOf" srcId="{250A351F-20B7-1C44-A83A-EBB1BE8402CA}" destId="{F7F3C460-4FDA-474B-8246-82D6E2161872}" srcOrd="1" destOrd="0" presId="urn:microsoft.com/office/officeart/2008/layout/LinedList"/>
    <dgm:cxn modelId="{4B3F0394-F26F-0446-9275-A2EC2CD55D96}" type="presParOf" srcId="{8C9EFF94-D409-9543-94FA-04D9BA1ABA37}" destId="{04DCCF76-5DCF-0C45-870A-6706B94DDA17}" srcOrd="2" destOrd="0" presId="urn:microsoft.com/office/officeart/2008/layout/LinedList"/>
    <dgm:cxn modelId="{2A5E6853-7F8A-9343-B7BA-65EB25B651F4}" type="presParOf" srcId="{8C9EFF94-D409-9543-94FA-04D9BA1ABA37}" destId="{95148C54-3631-5A4E-8347-44531FF974E0}" srcOrd="3" destOrd="0" presId="urn:microsoft.com/office/officeart/2008/layout/LinedList"/>
    <dgm:cxn modelId="{F1014596-2969-2940-8C89-915E78F6C99A}" type="presParOf" srcId="{95148C54-3631-5A4E-8347-44531FF974E0}" destId="{7D813822-F7E0-9044-A28F-6DEEF8AEA787}" srcOrd="0" destOrd="0" presId="urn:microsoft.com/office/officeart/2008/layout/LinedList"/>
    <dgm:cxn modelId="{7E880237-2928-4146-A942-D5D09FBEE0B9}" type="presParOf" srcId="{95148C54-3631-5A4E-8347-44531FF974E0}" destId="{D8C3C4B1-032E-AD4C-8F84-295C24C43FC2}" srcOrd="1" destOrd="0" presId="urn:microsoft.com/office/officeart/2008/layout/LinedList"/>
    <dgm:cxn modelId="{14E535DD-ED82-F147-873E-A063A9D082BC}" type="presParOf" srcId="{8C9EFF94-D409-9543-94FA-04D9BA1ABA37}" destId="{CA13DDFD-2914-1142-8F80-B7D09A24CBD9}" srcOrd="4" destOrd="0" presId="urn:microsoft.com/office/officeart/2008/layout/LinedList"/>
    <dgm:cxn modelId="{E8AB3686-9688-C24D-B9FC-3D33BC716EE7}" type="presParOf" srcId="{8C9EFF94-D409-9543-94FA-04D9BA1ABA37}" destId="{91BF9440-AE80-3E4A-99F4-39B21B65815F}" srcOrd="5" destOrd="0" presId="urn:microsoft.com/office/officeart/2008/layout/LinedList"/>
    <dgm:cxn modelId="{17FC472E-68A6-654F-8306-F3D4079D7980}" type="presParOf" srcId="{91BF9440-AE80-3E4A-99F4-39B21B65815F}" destId="{424315E7-83CB-EA47-942D-F03BD51CC4E4}" srcOrd="0" destOrd="0" presId="urn:microsoft.com/office/officeart/2008/layout/LinedList"/>
    <dgm:cxn modelId="{8B85A6AF-561B-4746-8A0A-11E761FA8531}" type="presParOf" srcId="{91BF9440-AE80-3E4A-99F4-39B21B65815F}" destId="{AF8815EB-276B-0842-91E2-8366CA8DF12D}" srcOrd="1" destOrd="0" presId="urn:microsoft.com/office/officeart/2008/layout/LinedList"/>
    <dgm:cxn modelId="{B72197FA-C271-8A4F-9A26-5C4CD3599A0E}" type="presParOf" srcId="{8C9EFF94-D409-9543-94FA-04D9BA1ABA37}" destId="{0C1B3E7D-63D3-5B4E-922D-158A693028A6}" srcOrd="6" destOrd="0" presId="urn:microsoft.com/office/officeart/2008/layout/LinedList"/>
    <dgm:cxn modelId="{7627BA41-122F-6040-A830-659125F84086}" type="presParOf" srcId="{8C9EFF94-D409-9543-94FA-04D9BA1ABA37}" destId="{81E288D1-5F9B-FF48-8B22-C6AE4B8D5989}" srcOrd="7" destOrd="0" presId="urn:microsoft.com/office/officeart/2008/layout/LinedList"/>
    <dgm:cxn modelId="{A70201B1-CF48-2949-A636-520C25B98BE3}" type="presParOf" srcId="{81E288D1-5F9B-FF48-8B22-C6AE4B8D5989}" destId="{B1328F19-937C-F242-A706-5F7CB559E5F9}" srcOrd="0" destOrd="0" presId="urn:microsoft.com/office/officeart/2008/layout/LinedList"/>
    <dgm:cxn modelId="{42433E02-82F8-0B40-8D18-84AAB2BF047E}" type="presParOf" srcId="{81E288D1-5F9B-FF48-8B22-C6AE4B8D5989}" destId="{E11A56AD-397C-FC4A-B34C-D62161C0084D}" srcOrd="1" destOrd="0" presId="urn:microsoft.com/office/officeart/2008/layout/LinedList"/>
    <dgm:cxn modelId="{FF80A633-9AB1-6B4D-ABAE-B1C090D948FA}" type="presParOf" srcId="{8C9EFF94-D409-9543-94FA-04D9BA1ABA37}" destId="{22465772-A955-724F-A79D-249705ACEC82}" srcOrd="8" destOrd="0" presId="urn:microsoft.com/office/officeart/2008/layout/LinedList"/>
    <dgm:cxn modelId="{6318BC81-B908-9847-926C-D23AF854B635}" type="presParOf" srcId="{8C9EFF94-D409-9543-94FA-04D9BA1ABA37}" destId="{3E606D5F-008C-5E49-82E4-F35FFB7C2133}" srcOrd="9" destOrd="0" presId="urn:microsoft.com/office/officeart/2008/layout/LinedList"/>
    <dgm:cxn modelId="{2A729D1E-5797-0940-8EB0-393625C9C18F}" type="presParOf" srcId="{3E606D5F-008C-5E49-82E4-F35FFB7C2133}" destId="{E1543FFF-32EC-AE46-91F2-106B7912EBB7}" srcOrd="0" destOrd="0" presId="urn:microsoft.com/office/officeart/2008/layout/LinedList"/>
    <dgm:cxn modelId="{20D97BE4-A768-E74E-830C-A12BAEC317D9}" type="presParOf" srcId="{3E606D5F-008C-5E49-82E4-F35FFB7C2133}" destId="{6C11DF62-1828-DF4D-8596-C605F7405E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6D5BE-5DB5-C24F-9F71-A022036D0580}">
      <dsp:nvSpPr>
        <dsp:cNvPr id="0" name=""/>
        <dsp:cNvSpPr/>
      </dsp:nvSpPr>
      <dsp:spPr>
        <a:xfrm>
          <a:off x="0" y="7879"/>
          <a:ext cx="6666833" cy="12472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Power</a:t>
          </a:r>
        </a:p>
      </dsp:txBody>
      <dsp:txXfrm>
        <a:off x="60884" y="68763"/>
        <a:ext cx="6545065" cy="1125452"/>
      </dsp:txXfrm>
    </dsp:sp>
    <dsp:sp modelId="{948594CA-E727-B649-875F-81B066868F97}">
      <dsp:nvSpPr>
        <dsp:cNvPr id="0" name=""/>
        <dsp:cNvSpPr/>
      </dsp:nvSpPr>
      <dsp:spPr>
        <a:xfrm>
          <a:off x="0" y="1404859"/>
          <a:ext cx="6666833" cy="124722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Validity of conclusions</a:t>
          </a:r>
        </a:p>
      </dsp:txBody>
      <dsp:txXfrm>
        <a:off x="60884" y="1465743"/>
        <a:ext cx="6545065" cy="1125452"/>
      </dsp:txXfrm>
    </dsp:sp>
    <dsp:sp modelId="{57A1C1A4-55C3-FD4B-85E7-1414CDCD2333}">
      <dsp:nvSpPr>
        <dsp:cNvPr id="0" name=""/>
        <dsp:cNvSpPr/>
      </dsp:nvSpPr>
      <dsp:spPr>
        <a:xfrm>
          <a:off x="0" y="2801839"/>
          <a:ext cx="6666833" cy="124722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Resources</a:t>
          </a:r>
        </a:p>
      </dsp:txBody>
      <dsp:txXfrm>
        <a:off x="60884" y="2862723"/>
        <a:ext cx="6545065" cy="1125452"/>
      </dsp:txXfrm>
    </dsp:sp>
    <dsp:sp modelId="{C4795450-5320-1249-A9E3-00411BB6D438}">
      <dsp:nvSpPr>
        <dsp:cNvPr id="0" name=""/>
        <dsp:cNvSpPr/>
      </dsp:nvSpPr>
      <dsp:spPr>
        <a:xfrm>
          <a:off x="0" y="4198820"/>
          <a:ext cx="6666833" cy="12472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Ethics</a:t>
          </a:r>
        </a:p>
      </dsp:txBody>
      <dsp:txXfrm>
        <a:off x="60884" y="4259704"/>
        <a:ext cx="6545065" cy="11254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5391E-CBB3-4A49-8BCE-DB151E1E7AFE}">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F950D5A-F081-CC44-95B0-EBA969571DFF}">
      <dsp:nvSpPr>
        <dsp:cNvPr id="0" name=""/>
        <dsp:cNvSpPr/>
      </dsp:nvSpPr>
      <dsp:spPr>
        <a:xfrm>
          <a:off x="0" y="2663"/>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Pre-requisites</a:t>
          </a:r>
        </a:p>
      </dsp:txBody>
      <dsp:txXfrm>
        <a:off x="0" y="2663"/>
        <a:ext cx="6666833" cy="908098"/>
      </dsp:txXfrm>
    </dsp:sp>
    <dsp:sp modelId="{C5FBC1A7-128A-9F46-9647-B9A865D21971}">
      <dsp:nvSpPr>
        <dsp:cNvPr id="0" name=""/>
        <dsp:cNvSpPr/>
      </dsp:nvSpPr>
      <dsp:spPr>
        <a:xfrm>
          <a:off x="0" y="910762"/>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25CFD1-7700-584B-A797-D59FE8467A03}">
      <dsp:nvSpPr>
        <dsp:cNvPr id="0" name=""/>
        <dsp:cNvSpPr/>
      </dsp:nvSpPr>
      <dsp:spPr>
        <a:xfrm>
          <a:off x="0" y="910762"/>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Estimate-Sensitivity/ Specificity</a:t>
          </a:r>
        </a:p>
      </dsp:txBody>
      <dsp:txXfrm>
        <a:off x="0" y="910762"/>
        <a:ext cx="6666833" cy="908098"/>
      </dsp:txXfrm>
    </dsp:sp>
    <dsp:sp modelId="{9D313805-C30A-A041-9FE5-DDA617A16D9F}">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A57105-7725-994B-A6BD-D735D9359757}">
      <dsp:nvSpPr>
        <dsp:cNvPr id="0" name=""/>
        <dsp:cNvSpPr/>
      </dsp:nvSpPr>
      <dsp:spPr>
        <a:xfrm>
          <a:off x="0" y="1818861"/>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Expected sensitivity and/or specificity</a:t>
          </a:r>
        </a:p>
      </dsp:txBody>
      <dsp:txXfrm>
        <a:off x="0" y="1818861"/>
        <a:ext cx="6666833" cy="908098"/>
      </dsp:txXfrm>
    </dsp:sp>
    <dsp:sp modelId="{5C351E0E-153A-474E-860A-88E624F0FE19}">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C99260-31D4-E342-B99B-90BFF91F62B2}">
      <dsp:nvSpPr>
        <dsp:cNvPr id="0" name=""/>
        <dsp:cNvSpPr/>
      </dsp:nvSpPr>
      <dsp:spPr>
        <a:xfrm>
          <a:off x="0" y="2726960"/>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Acceptable width around sensitivity and or specificity</a:t>
          </a:r>
        </a:p>
      </dsp:txBody>
      <dsp:txXfrm>
        <a:off x="0" y="2726960"/>
        <a:ext cx="6666833" cy="908098"/>
      </dsp:txXfrm>
    </dsp:sp>
    <dsp:sp modelId="{29AD260D-A050-8C49-B670-CE76C557EAB7}">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C1B2B97-50C4-2D48-8D96-43981B9865C3}">
      <dsp:nvSpPr>
        <dsp:cNvPr id="0" name=""/>
        <dsp:cNvSpPr/>
      </dsp:nvSpPr>
      <dsp:spPr>
        <a:xfrm>
          <a:off x="0" y="3635058"/>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Level of confidence (Type-I error)</a:t>
          </a:r>
        </a:p>
      </dsp:txBody>
      <dsp:txXfrm>
        <a:off x="0" y="3635058"/>
        <a:ext cx="6666833" cy="908098"/>
      </dsp:txXfrm>
    </dsp:sp>
    <dsp:sp modelId="{AA524289-E881-F849-A6AC-814314D0B81E}">
      <dsp:nvSpPr>
        <dsp:cNvPr id="0" name=""/>
        <dsp:cNvSpPr/>
      </dsp:nvSpPr>
      <dsp:spPr>
        <a:xfrm>
          <a:off x="0" y="4543157"/>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07F7C5-1EE7-C84B-979F-12B1E0B16A9B}">
      <dsp:nvSpPr>
        <dsp:cNvPr id="0" name=""/>
        <dsp:cNvSpPr/>
      </dsp:nvSpPr>
      <dsp:spPr>
        <a:xfrm>
          <a:off x="0" y="4543157"/>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Prevalence of disease for which test is designed</a:t>
          </a:r>
        </a:p>
      </dsp:txBody>
      <dsp:txXfrm>
        <a:off x="0" y="4543157"/>
        <a:ext cx="6666833" cy="9080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51F11-452A-974D-9868-A356261C6192}">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7E0DEB-8438-7F4B-9D10-99D7A3609247}">
      <dsp:nvSpPr>
        <dsp:cNvPr id="0" name=""/>
        <dsp:cNvSpPr/>
      </dsp:nvSpPr>
      <dsp:spPr>
        <a:xfrm>
          <a:off x="0" y="2663"/>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Diagnostic accuracy of galactomannan for detecting invasive aspergillosis among critically ill immunocompromised patients </a:t>
          </a:r>
        </a:p>
      </dsp:txBody>
      <dsp:txXfrm>
        <a:off x="0" y="2663"/>
        <a:ext cx="6666833" cy="908098"/>
      </dsp:txXfrm>
    </dsp:sp>
    <dsp:sp modelId="{FA29BA55-75E3-0040-A5E9-0B603A0A3885}">
      <dsp:nvSpPr>
        <dsp:cNvPr id="0" name=""/>
        <dsp:cNvSpPr/>
      </dsp:nvSpPr>
      <dsp:spPr>
        <a:xfrm>
          <a:off x="0" y="910762"/>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A75494-B20F-C44C-B8F6-E3F2CFE6A16D}">
      <dsp:nvSpPr>
        <dsp:cNvPr id="0" name=""/>
        <dsp:cNvSpPr/>
      </dsp:nvSpPr>
      <dsp:spPr>
        <a:xfrm>
          <a:off x="0" y="910762"/>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Assumptions</a:t>
          </a:r>
        </a:p>
      </dsp:txBody>
      <dsp:txXfrm>
        <a:off x="0" y="910762"/>
        <a:ext cx="6666833" cy="908098"/>
      </dsp:txXfrm>
    </dsp:sp>
    <dsp:sp modelId="{1C91F21E-E8CF-6D4A-BA0D-150850DA0C8B}">
      <dsp:nvSpPr>
        <dsp:cNvPr id="0" name=""/>
        <dsp:cNvSpPr/>
      </dsp:nvSpPr>
      <dsp:spPr>
        <a:xfrm>
          <a:off x="0" y="181886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9042C4C-5CBF-1F48-B4B0-E9EC4835586D}">
      <dsp:nvSpPr>
        <dsp:cNvPr id="0" name=""/>
        <dsp:cNvSpPr/>
      </dsp:nvSpPr>
      <dsp:spPr>
        <a:xfrm>
          <a:off x="0" y="1818861"/>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Expected sensitivity and/or specificity ~ 70% = 0.7</a:t>
          </a:r>
        </a:p>
      </dsp:txBody>
      <dsp:txXfrm>
        <a:off x="0" y="1818861"/>
        <a:ext cx="6666833" cy="908098"/>
      </dsp:txXfrm>
    </dsp:sp>
    <dsp:sp modelId="{C104EE29-50F2-444A-A121-FC33B801CB66}">
      <dsp:nvSpPr>
        <dsp:cNvPr id="0" name=""/>
        <dsp:cNvSpPr/>
      </dsp:nvSpPr>
      <dsp:spPr>
        <a:xfrm>
          <a:off x="0" y="272696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830A74-85F1-F043-AF0E-8FEB7B249453}">
      <dsp:nvSpPr>
        <dsp:cNvPr id="0" name=""/>
        <dsp:cNvSpPr/>
      </dsp:nvSpPr>
      <dsp:spPr>
        <a:xfrm>
          <a:off x="0" y="2726960"/>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Acceptable width around sensitivity and or specificity ~ 10% of Sn ~ 10% of 70% ~ 7% = 0.7</a:t>
          </a:r>
        </a:p>
      </dsp:txBody>
      <dsp:txXfrm>
        <a:off x="0" y="2726960"/>
        <a:ext cx="6666833" cy="908098"/>
      </dsp:txXfrm>
    </dsp:sp>
    <dsp:sp modelId="{04BA359D-D25A-E045-96FB-2274E35BA26F}">
      <dsp:nvSpPr>
        <dsp:cNvPr id="0" name=""/>
        <dsp:cNvSpPr/>
      </dsp:nvSpPr>
      <dsp:spPr>
        <a:xfrm>
          <a:off x="0" y="363505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3A62AF-9539-8C49-B27D-CD5B1DC97597}">
      <dsp:nvSpPr>
        <dsp:cNvPr id="0" name=""/>
        <dsp:cNvSpPr/>
      </dsp:nvSpPr>
      <dsp:spPr>
        <a:xfrm>
          <a:off x="0" y="3635058"/>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of confidence (Type-I error)- 95% Confidence i.e. ⍺=0.05</a:t>
          </a:r>
        </a:p>
      </dsp:txBody>
      <dsp:txXfrm>
        <a:off x="0" y="3635058"/>
        <a:ext cx="6666833" cy="908098"/>
      </dsp:txXfrm>
    </dsp:sp>
    <dsp:sp modelId="{607F0B9C-0B13-A644-A74C-483F01F2589E}">
      <dsp:nvSpPr>
        <dsp:cNvPr id="0" name=""/>
        <dsp:cNvSpPr/>
      </dsp:nvSpPr>
      <dsp:spPr>
        <a:xfrm>
          <a:off x="0" y="4543157"/>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487DFBD-4FD1-784C-BD75-8D366CFBF4E3}">
      <dsp:nvSpPr>
        <dsp:cNvPr id="0" name=""/>
        <dsp:cNvSpPr/>
      </dsp:nvSpPr>
      <dsp:spPr>
        <a:xfrm>
          <a:off x="0" y="4543157"/>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Prevalence of invasive aspergillosis among critically ill patients  ~ 30% ~ 0.3</a:t>
          </a:r>
        </a:p>
      </dsp:txBody>
      <dsp:txXfrm>
        <a:off x="0" y="4543157"/>
        <a:ext cx="6666833" cy="9080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7D51C-54AB-BA40-BF61-C8F3AE725865}">
      <dsp:nvSpPr>
        <dsp:cNvPr id="0" name=""/>
        <dsp:cNvSpPr/>
      </dsp:nvSpPr>
      <dsp:spPr>
        <a:xfrm>
          <a:off x="0" y="39569"/>
          <a:ext cx="6666833" cy="149756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Comparison of sensitivity two different tests </a:t>
          </a:r>
        </a:p>
      </dsp:txBody>
      <dsp:txXfrm>
        <a:off x="73105" y="112674"/>
        <a:ext cx="6520623" cy="1351353"/>
      </dsp:txXfrm>
    </dsp:sp>
    <dsp:sp modelId="{FDECD3F5-5F6F-6E4B-8795-36C79D25610A}">
      <dsp:nvSpPr>
        <dsp:cNvPr id="0" name=""/>
        <dsp:cNvSpPr/>
      </dsp:nvSpPr>
      <dsp:spPr>
        <a:xfrm>
          <a:off x="0" y="1614893"/>
          <a:ext cx="6666833" cy="1497563"/>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Tests may be based on different principles</a:t>
          </a:r>
        </a:p>
      </dsp:txBody>
      <dsp:txXfrm>
        <a:off x="73105" y="1687998"/>
        <a:ext cx="6520623" cy="1351353"/>
      </dsp:txXfrm>
    </dsp:sp>
    <dsp:sp modelId="{0E27D700-E9BE-A74F-ABEB-07E4378B495F}">
      <dsp:nvSpPr>
        <dsp:cNvPr id="0" name=""/>
        <dsp:cNvSpPr/>
      </dsp:nvSpPr>
      <dsp:spPr>
        <a:xfrm>
          <a:off x="0" y="3190216"/>
          <a:ext cx="6666833" cy="1497563"/>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Example- Diagnosis of invasive aspergillosis by detecting galactomannan antigen in serum by</a:t>
          </a:r>
        </a:p>
      </dsp:txBody>
      <dsp:txXfrm>
        <a:off x="73105" y="3263321"/>
        <a:ext cx="6520623" cy="1351353"/>
      </dsp:txXfrm>
    </dsp:sp>
    <dsp:sp modelId="{A8E48650-1C46-B645-B0DC-2F27411847F9}">
      <dsp:nvSpPr>
        <dsp:cNvPr id="0" name=""/>
        <dsp:cNvSpPr/>
      </dsp:nvSpPr>
      <dsp:spPr>
        <a:xfrm>
          <a:off x="0" y="4687780"/>
          <a:ext cx="6666833"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Sandwich ELISA </a:t>
          </a:r>
        </a:p>
        <a:p>
          <a:pPr marL="228600" lvl="1" indent="-228600" algn="l" defTabSz="933450">
            <a:lnSpc>
              <a:spcPct val="90000"/>
            </a:lnSpc>
            <a:spcBef>
              <a:spcPct val="0"/>
            </a:spcBef>
            <a:spcAft>
              <a:spcPct val="20000"/>
            </a:spcAft>
            <a:buChar char="•"/>
          </a:pPr>
          <a:r>
            <a:rPr lang="en-US" sz="2100" kern="1200"/>
            <a:t>Polymerase chain reaction (PCR)</a:t>
          </a:r>
        </a:p>
      </dsp:txBody>
      <dsp:txXfrm>
        <a:off x="0" y="4687780"/>
        <a:ext cx="6666833" cy="7265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9FF87-3818-9046-AC40-8F0E533C679C}">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D899BF8-8052-A142-B637-A9E8D4A99781}">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Do patients who undergo this diagnostic test fare better (in their ultimate health outcomes) than similar patients who are not tested?</a:t>
          </a:r>
          <a:endParaRPr lang="en-US" sz="2700" kern="1200"/>
        </a:p>
      </dsp:txBody>
      <dsp:txXfrm>
        <a:off x="0" y="0"/>
        <a:ext cx="6666833" cy="1363480"/>
      </dsp:txXfrm>
    </dsp:sp>
    <dsp:sp modelId="{79D373DC-23D5-9A44-A871-7B1FAF556337}">
      <dsp:nvSpPr>
        <dsp:cNvPr id="0" name=""/>
        <dsp:cNvSpPr/>
      </dsp:nvSpPr>
      <dsp:spPr>
        <a:xfrm>
          <a:off x="0" y="136348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DD1106-1C48-2D45-BE89-4D2321F58D69}">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One group gets test and other group doesn’t get test</a:t>
          </a:r>
          <a:endParaRPr lang="en-US" sz="2700" kern="1200"/>
        </a:p>
      </dsp:txBody>
      <dsp:txXfrm>
        <a:off x="0" y="1363480"/>
        <a:ext cx="6666833" cy="1363480"/>
      </dsp:txXfrm>
    </dsp:sp>
    <dsp:sp modelId="{65B3D131-79EC-984C-925C-1F57CAD53D74}">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B45D77-A9BE-824C-804C-B860C7C58B38}">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Outcome  usually binary is compared between two group</a:t>
          </a:r>
          <a:endParaRPr lang="en-US" sz="2700" kern="1200"/>
        </a:p>
      </dsp:txBody>
      <dsp:txXfrm>
        <a:off x="0" y="2726960"/>
        <a:ext cx="6666833" cy="1363480"/>
      </dsp:txXfrm>
    </dsp:sp>
    <dsp:sp modelId="{481AB048-6C94-D04F-848F-B518E4A84C0F}">
      <dsp:nvSpPr>
        <dsp:cNvPr id="0" name=""/>
        <dsp:cNvSpPr/>
      </dsp:nvSpPr>
      <dsp:spPr>
        <a:xfrm>
          <a:off x="0" y="40904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8966587-8FA0-D646-9943-887ED2918C36}">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Sample size calculation and requirements are like that for Phase-I questions</a:t>
          </a:r>
          <a:endParaRPr lang="en-US" sz="2700" kern="1200"/>
        </a:p>
      </dsp:txBody>
      <dsp:txXfrm>
        <a:off x="0" y="4090440"/>
        <a:ext cx="6666833" cy="1363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1B897-6D40-9440-906A-57A25996BA71}">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AFF8F8-0B92-DB4C-A46E-A0BC6D01ECAD}">
      <dsp:nvSpPr>
        <dsp:cNvPr id="0" name=""/>
        <dsp:cNvSpPr/>
      </dsp:nvSpPr>
      <dsp:spPr>
        <a:xfrm>
          <a:off x="0" y="2663"/>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Clear research question/hypothesis</a:t>
          </a:r>
        </a:p>
      </dsp:txBody>
      <dsp:txXfrm>
        <a:off x="0" y="2663"/>
        <a:ext cx="6666833" cy="908098"/>
      </dsp:txXfrm>
    </dsp:sp>
    <dsp:sp modelId="{20BF5645-2F59-D64B-B25F-8550316B2486}">
      <dsp:nvSpPr>
        <dsp:cNvPr id="0" name=""/>
        <dsp:cNvSpPr/>
      </dsp:nvSpPr>
      <dsp:spPr>
        <a:xfrm>
          <a:off x="0" y="910762"/>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65D22C7-F1F1-354B-9C17-A2DA7860E5AD}">
      <dsp:nvSpPr>
        <dsp:cNvPr id="0" name=""/>
        <dsp:cNvSpPr/>
      </dsp:nvSpPr>
      <dsp:spPr>
        <a:xfrm>
          <a:off x="0" y="910762"/>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Statistical test- for effect estimation or testing</a:t>
          </a:r>
        </a:p>
      </dsp:txBody>
      <dsp:txXfrm>
        <a:off x="0" y="910762"/>
        <a:ext cx="6666833" cy="908098"/>
      </dsp:txXfrm>
    </dsp:sp>
    <dsp:sp modelId="{F32D1514-88D1-BF46-AC71-B1EC2D43223F}">
      <dsp:nvSpPr>
        <dsp:cNvPr id="0" name=""/>
        <dsp:cNvSpPr/>
      </dsp:nvSpPr>
      <dsp:spPr>
        <a:xfrm>
          <a:off x="0" y="181886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E962E4F-213C-A648-A957-F4BED0D8FE9A}">
      <dsp:nvSpPr>
        <dsp:cNvPr id="0" name=""/>
        <dsp:cNvSpPr/>
      </dsp:nvSpPr>
      <dsp:spPr>
        <a:xfrm>
          <a:off x="0" y="1818861"/>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Assumptions or expected results or prior data</a:t>
          </a:r>
        </a:p>
      </dsp:txBody>
      <dsp:txXfrm>
        <a:off x="0" y="1818861"/>
        <a:ext cx="6666833" cy="908098"/>
      </dsp:txXfrm>
    </dsp:sp>
    <dsp:sp modelId="{A32386C0-6A25-C543-B67F-2A52A0CED12F}">
      <dsp:nvSpPr>
        <dsp:cNvPr id="0" name=""/>
        <dsp:cNvSpPr/>
      </dsp:nvSpPr>
      <dsp:spPr>
        <a:xfrm>
          <a:off x="0" y="272696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77D0D5-3C88-334F-8925-D9D5369B502C}">
      <dsp:nvSpPr>
        <dsp:cNvPr id="0" name=""/>
        <dsp:cNvSpPr/>
      </dsp:nvSpPr>
      <dsp:spPr>
        <a:xfrm>
          <a:off x="0" y="2726960"/>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Width or precision around expected results (Confidence interval)</a:t>
          </a:r>
        </a:p>
      </dsp:txBody>
      <dsp:txXfrm>
        <a:off x="0" y="2726960"/>
        <a:ext cx="6666833" cy="908098"/>
      </dsp:txXfrm>
    </dsp:sp>
    <dsp:sp modelId="{8FA2EE04-25E8-A344-8E55-5339245D0BB9}">
      <dsp:nvSpPr>
        <dsp:cNvPr id="0" name=""/>
        <dsp:cNvSpPr/>
      </dsp:nvSpPr>
      <dsp:spPr>
        <a:xfrm>
          <a:off x="0" y="363505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DAABA44-F6D8-8847-8D1D-7D1E9523D35C}">
      <dsp:nvSpPr>
        <dsp:cNvPr id="0" name=""/>
        <dsp:cNvSpPr/>
      </dsp:nvSpPr>
      <dsp:spPr>
        <a:xfrm>
          <a:off x="0" y="3635058"/>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Confidence level (related to Type-I error)</a:t>
          </a:r>
        </a:p>
      </dsp:txBody>
      <dsp:txXfrm>
        <a:off x="0" y="3635058"/>
        <a:ext cx="6666833" cy="908098"/>
      </dsp:txXfrm>
    </dsp:sp>
    <dsp:sp modelId="{87312E70-0A04-1946-8316-01FD83F96102}">
      <dsp:nvSpPr>
        <dsp:cNvPr id="0" name=""/>
        <dsp:cNvSpPr/>
      </dsp:nvSpPr>
      <dsp:spPr>
        <a:xfrm>
          <a:off x="0" y="4543157"/>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765132-06C9-7E4B-9677-2A122A94246D}">
      <dsp:nvSpPr>
        <dsp:cNvPr id="0" name=""/>
        <dsp:cNvSpPr/>
      </dsp:nvSpPr>
      <dsp:spPr>
        <a:xfrm>
          <a:off x="0" y="4543157"/>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Power (related to Type-II error)</a:t>
          </a:r>
        </a:p>
      </dsp:txBody>
      <dsp:txXfrm>
        <a:off x="0" y="4543157"/>
        <a:ext cx="6666833" cy="908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46054-937B-5D44-AA5E-D8884CCB973E}">
      <dsp:nvSpPr>
        <dsp:cNvPr id="0" name=""/>
        <dsp:cNvSpPr/>
      </dsp:nvSpPr>
      <dsp:spPr>
        <a:xfrm rot="5400000">
          <a:off x="6731621" y="-2839081"/>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Do test results in affected patients differ from those in normal individuals? </a:t>
          </a:r>
          <a:endParaRPr lang="en-GB" sz="1700" kern="1200" dirty="0"/>
        </a:p>
      </dsp:txBody>
      <dsp:txXfrm rot="-5400000">
        <a:off x="3785615" y="147831"/>
        <a:ext cx="6689078" cy="756160"/>
      </dsp:txXfrm>
    </dsp:sp>
    <dsp:sp modelId="{1E484867-5B8D-CD44-AF04-C48F5F41C12D}">
      <dsp:nvSpPr>
        <dsp:cNvPr id="0" name=""/>
        <dsp:cNvSpPr/>
      </dsp:nvSpPr>
      <dsp:spPr>
        <a:xfrm>
          <a:off x="0" y="2177"/>
          <a:ext cx="3785616" cy="1047465"/>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GB" sz="5300" kern="1200" dirty="0"/>
            <a:t>Phase-I</a:t>
          </a:r>
        </a:p>
      </dsp:txBody>
      <dsp:txXfrm>
        <a:off x="51133" y="53310"/>
        <a:ext cx="3683350" cy="945199"/>
      </dsp:txXfrm>
    </dsp:sp>
    <dsp:sp modelId="{A19B8749-5290-6C4A-8346-9E39C7CE9197}">
      <dsp:nvSpPr>
        <dsp:cNvPr id="0" name=""/>
        <dsp:cNvSpPr/>
      </dsp:nvSpPr>
      <dsp:spPr>
        <a:xfrm rot="5400000">
          <a:off x="6731621" y="-1739242"/>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Are patients with certain test results more likely to have the target disorder? </a:t>
          </a:r>
          <a:endParaRPr lang="en-GB" sz="1700" kern="1200" dirty="0"/>
        </a:p>
      </dsp:txBody>
      <dsp:txXfrm rot="-5400000">
        <a:off x="3785615" y="1247670"/>
        <a:ext cx="6689078" cy="756160"/>
      </dsp:txXfrm>
    </dsp:sp>
    <dsp:sp modelId="{D0E48326-97A3-1842-B64C-0988108DDDD7}">
      <dsp:nvSpPr>
        <dsp:cNvPr id="0" name=""/>
        <dsp:cNvSpPr/>
      </dsp:nvSpPr>
      <dsp:spPr>
        <a:xfrm>
          <a:off x="0" y="1102016"/>
          <a:ext cx="3785616" cy="1047465"/>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GB" sz="5300" kern="1200" dirty="0"/>
            <a:t>Phase-II</a:t>
          </a:r>
        </a:p>
      </dsp:txBody>
      <dsp:txXfrm>
        <a:off x="51133" y="1153149"/>
        <a:ext cx="3683350" cy="945199"/>
      </dsp:txXfrm>
    </dsp:sp>
    <dsp:sp modelId="{DAD9BADC-0377-384B-AB89-90D4D0BE8A39}">
      <dsp:nvSpPr>
        <dsp:cNvPr id="0" name=""/>
        <dsp:cNvSpPr/>
      </dsp:nvSpPr>
      <dsp:spPr>
        <a:xfrm rot="5400000">
          <a:off x="6731621" y="-639403"/>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Do test results distinguish patients with and without the target disorder among those in whom it is clinically sensible to suspect the disorder? </a:t>
          </a:r>
          <a:endParaRPr lang="en-GB" sz="1700" kern="1200" dirty="0"/>
        </a:p>
      </dsp:txBody>
      <dsp:txXfrm rot="-5400000">
        <a:off x="3785615" y="2347509"/>
        <a:ext cx="6689078" cy="756160"/>
      </dsp:txXfrm>
    </dsp:sp>
    <dsp:sp modelId="{470F6EC8-65AE-DC41-9551-D29745EC6EF5}">
      <dsp:nvSpPr>
        <dsp:cNvPr id="0" name=""/>
        <dsp:cNvSpPr/>
      </dsp:nvSpPr>
      <dsp:spPr>
        <a:xfrm>
          <a:off x="0" y="2201855"/>
          <a:ext cx="3785616" cy="1047465"/>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GB" sz="5300" kern="1200" dirty="0"/>
            <a:t>Phase-III</a:t>
          </a:r>
        </a:p>
      </dsp:txBody>
      <dsp:txXfrm>
        <a:off x="51133" y="2252988"/>
        <a:ext cx="3683350" cy="945199"/>
      </dsp:txXfrm>
    </dsp:sp>
    <dsp:sp modelId="{2DFF0199-CB7F-8F46-8FF3-D41DE2531479}">
      <dsp:nvSpPr>
        <dsp:cNvPr id="0" name=""/>
        <dsp:cNvSpPr/>
      </dsp:nvSpPr>
      <dsp:spPr>
        <a:xfrm rot="5400000">
          <a:off x="6731621" y="460435"/>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Do patients undergoing the diagnostic test fare better than similar untested patients? </a:t>
          </a:r>
          <a:endParaRPr lang="en-GB" sz="1700" kern="1200" dirty="0"/>
        </a:p>
      </dsp:txBody>
      <dsp:txXfrm rot="-5400000">
        <a:off x="3785615" y="3447347"/>
        <a:ext cx="6689078" cy="756160"/>
      </dsp:txXfrm>
    </dsp:sp>
    <dsp:sp modelId="{A310A6B8-1337-E947-AC32-A3115C5F87D9}">
      <dsp:nvSpPr>
        <dsp:cNvPr id="0" name=""/>
        <dsp:cNvSpPr/>
      </dsp:nvSpPr>
      <dsp:spPr>
        <a:xfrm>
          <a:off x="0" y="3301694"/>
          <a:ext cx="3785616" cy="1047465"/>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GB" sz="5300" kern="1200" dirty="0"/>
            <a:t>Phase-IV</a:t>
          </a:r>
        </a:p>
      </dsp:txBody>
      <dsp:txXfrm>
        <a:off x="51133" y="3352827"/>
        <a:ext cx="3683350" cy="945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CF798-5B55-7547-A652-D05F1E6E8EB6}">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177215-EE94-2040-AADD-76950FFEF586}">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Diagnosis of Aspergillosis- challenges in culture, biopsy and radiography</a:t>
          </a:r>
        </a:p>
      </dsp:txBody>
      <dsp:txXfrm>
        <a:off x="0" y="0"/>
        <a:ext cx="6666833" cy="1363480"/>
      </dsp:txXfrm>
    </dsp:sp>
    <dsp:sp modelId="{05DD2756-A0AE-594B-90F3-A692DFF899EE}">
      <dsp:nvSpPr>
        <dsp:cNvPr id="0" name=""/>
        <dsp:cNvSpPr/>
      </dsp:nvSpPr>
      <dsp:spPr>
        <a:xfrm>
          <a:off x="0" y="136348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23E90D-7CFD-1040-9C32-89D72E47D2D7}">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Feasibility of less or non-invasive biomarker</a:t>
          </a:r>
        </a:p>
      </dsp:txBody>
      <dsp:txXfrm>
        <a:off x="0" y="1363480"/>
        <a:ext cx="6666833" cy="1363480"/>
      </dsp:txXfrm>
    </dsp:sp>
    <dsp:sp modelId="{056CF40B-112C-4C44-8AD0-86F358D4F9EE}">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B0ECBE8-92A7-0F47-88D3-2C05A2B6EA81}">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Galactomannan – cell wall component released by Aspergillus during growth</a:t>
          </a:r>
        </a:p>
      </dsp:txBody>
      <dsp:txXfrm>
        <a:off x="0" y="2726960"/>
        <a:ext cx="6666833" cy="1363480"/>
      </dsp:txXfrm>
    </dsp:sp>
    <dsp:sp modelId="{0CED51C4-02D3-1C49-89E7-639076FD5AA0}">
      <dsp:nvSpPr>
        <dsp:cNvPr id="0" name=""/>
        <dsp:cNvSpPr/>
      </dsp:nvSpPr>
      <dsp:spPr>
        <a:xfrm>
          <a:off x="0" y="40904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4328C2-814B-AC4F-A425-A8D934820A4B}">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Is there a difference between galactomannan detection among patients with invasive aspergillosis and healthy controls?</a:t>
          </a:r>
        </a:p>
      </dsp:txBody>
      <dsp:txXfrm>
        <a:off x="0" y="4090440"/>
        <a:ext cx="6666833" cy="1363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CD0B5-A29B-684C-B807-D1761873B42C}">
      <dsp:nvSpPr>
        <dsp:cNvPr id="0" name=""/>
        <dsp:cNvSpPr/>
      </dsp:nvSpPr>
      <dsp:spPr>
        <a:xfrm>
          <a:off x="0" y="21334"/>
          <a:ext cx="6666833" cy="1034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Comparison between samples from “diseased” and “healthy”</a:t>
          </a:r>
        </a:p>
      </dsp:txBody>
      <dsp:txXfrm>
        <a:off x="50489" y="71823"/>
        <a:ext cx="6565855" cy="933302"/>
      </dsp:txXfrm>
    </dsp:sp>
    <dsp:sp modelId="{700D3588-B2DD-C347-9104-346D6C1D3D40}">
      <dsp:nvSpPr>
        <dsp:cNvPr id="0" name=""/>
        <dsp:cNvSpPr/>
      </dsp:nvSpPr>
      <dsp:spPr>
        <a:xfrm>
          <a:off x="0" y="1130494"/>
          <a:ext cx="6666833" cy="10342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Expectation about difference</a:t>
          </a:r>
        </a:p>
      </dsp:txBody>
      <dsp:txXfrm>
        <a:off x="50489" y="1180983"/>
        <a:ext cx="6565855" cy="933302"/>
      </dsp:txXfrm>
    </dsp:sp>
    <dsp:sp modelId="{60E1ADC6-579A-544A-ACBC-FCE55249B6DA}">
      <dsp:nvSpPr>
        <dsp:cNvPr id="0" name=""/>
        <dsp:cNvSpPr/>
      </dsp:nvSpPr>
      <dsp:spPr>
        <a:xfrm>
          <a:off x="0" y="2164774"/>
          <a:ext cx="666683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Most of the samples from “diseased” ~ “positive”</a:t>
          </a:r>
        </a:p>
        <a:p>
          <a:pPr marL="228600" lvl="1" indent="-228600" algn="l" defTabSz="889000">
            <a:lnSpc>
              <a:spcPct val="90000"/>
            </a:lnSpc>
            <a:spcBef>
              <a:spcPct val="0"/>
            </a:spcBef>
            <a:spcAft>
              <a:spcPct val="20000"/>
            </a:spcAft>
            <a:buChar char="•"/>
          </a:pPr>
          <a:r>
            <a:rPr lang="en-US" sz="2000" kern="1200"/>
            <a:t>None or very few of the samples from “healthy” ~ “positive”</a:t>
          </a:r>
        </a:p>
      </dsp:txBody>
      <dsp:txXfrm>
        <a:off x="0" y="2164774"/>
        <a:ext cx="6666833" cy="968760"/>
      </dsp:txXfrm>
    </dsp:sp>
    <dsp:sp modelId="{70930BBC-F31A-A744-88BA-DCA424BC5F6A}">
      <dsp:nvSpPr>
        <dsp:cNvPr id="0" name=""/>
        <dsp:cNvSpPr/>
      </dsp:nvSpPr>
      <dsp:spPr>
        <a:xfrm>
          <a:off x="0" y="3133535"/>
          <a:ext cx="6666833" cy="10342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Sample size estimation</a:t>
          </a:r>
        </a:p>
      </dsp:txBody>
      <dsp:txXfrm>
        <a:off x="50489" y="3184024"/>
        <a:ext cx="6565855" cy="933302"/>
      </dsp:txXfrm>
    </dsp:sp>
    <dsp:sp modelId="{EFF21921-46E7-7446-91C5-564525D3A6D2}">
      <dsp:nvSpPr>
        <dsp:cNvPr id="0" name=""/>
        <dsp:cNvSpPr/>
      </dsp:nvSpPr>
      <dsp:spPr>
        <a:xfrm>
          <a:off x="0" y="4167815"/>
          <a:ext cx="6666833"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Fix Type-I error (usually 0.05) and Type-II error (usually 0.2)</a:t>
          </a:r>
        </a:p>
        <a:p>
          <a:pPr marL="228600" lvl="1" indent="-228600" algn="l" defTabSz="889000">
            <a:lnSpc>
              <a:spcPct val="90000"/>
            </a:lnSpc>
            <a:spcBef>
              <a:spcPct val="0"/>
            </a:spcBef>
            <a:spcAft>
              <a:spcPct val="20000"/>
            </a:spcAft>
            <a:buChar char="•"/>
          </a:pPr>
          <a:r>
            <a:rPr lang="en-US" sz="2000" kern="1200"/>
            <a:t>Previous studies / pilot study / expectation-  proportions/means in both groups</a:t>
          </a:r>
        </a:p>
      </dsp:txBody>
      <dsp:txXfrm>
        <a:off x="0" y="4167815"/>
        <a:ext cx="6666833" cy="12647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6BFA7-2905-DA44-A395-4534A3EFC114}">
      <dsp:nvSpPr>
        <dsp:cNvPr id="0" name=""/>
        <dsp:cNvSpPr/>
      </dsp:nvSpPr>
      <dsp:spPr>
        <a:xfrm>
          <a:off x="0" y="665"/>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B7C2F7-1BF5-DE4F-B9E8-B64B7B1DB25F}">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Is there a difference between galactomannan detection among patients with invasive aspergillosis and healthy controls?</a:t>
          </a:r>
        </a:p>
      </dsp:txBody>
      <dsp:txXfrm>
        <a:off x="0" y="665"/>
        <a:ext cx="6666833" cy="1090517"/>
      </dsp:txXfrm>
    </dsp:sp>
    <dsp:sp modelId="{503BF162-9157-B940-8BF3-BEA3DCD87896}">
      <dsp:nvSpPr>
        <dsp:cNvPr id="0" name=""/>
        <dsp:cNvSpPr/>
      </dsp:nvSpPr>
      <dsp:spPr>
        <a:xfrm>
          <a:off x="0" y="109118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7832B4-26FF-F747-8CA8-125270E95D31}">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Proportion of serum samples from patients  with invasive Aspergillosis showing presence of galactomannan = 80% ~ 0.8</a:t>
          </a:r>
        </a:p>
      </dsp:txBody>
      <dsp:txXfrm>
        <a:off x="0" y="1091183"/>
        <a:ext cx="6666833" cy="1090517"/>
      </dsp:txXfrm>
    </dsp:sp>
    <dsp:sp modelId="{4FDBDBCE-1981-0742-9E63-940B3945B147}">
      <dsp:nvSpPr>
        <dsp:cNvPr id="0" name=""/>
        <dsp:cNvSpPr/>
      </dsp:nvSpPr>
      <dsp:spPr>
        <a:xfrm>
          <a:off x="0" y="218170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5374429-BC04-894B-B5D1-5A6E8A505153}">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Proportion of serum samples from healthy controls showing presence of galactomannan = 10% ~ 0.1</a:t>
          </a:r>
        </a:p>
      </dsp:txBody>
      <dsp:txXfrm>
        <a:off x="0" y="2181701"/>
        <a:ext cx="6666833" cy="1090517"/>
      </dsp:txXfrm>
    </dsp:sp>
    <dsp:sp modelId="{96FA8950-3B68-8344-BDD7-EBD4725204C7}">
      <dsp:nvSpPr>
        <dsp:cNvPr id="0" name=""/>
        <dsp:cNvSpPr/>
      </dsp:nvSpPr>
      <dsp:spPr>
        <a:xfrm>
          <a:off x="0" y="327221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028200-0ACE-4441-855D-F46090C0B565}">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Type-I error = 5% ~ 0.05</a:t>
          </a:r>
        </a:p>
      </dsp:txBody>
      <dsp:txXfrm>
        <a:off x="0" y="3272218"/>
        <a:ext cx="6666833" cy="1090517"/>
      </dsp:txXfrm>
    </dsp:sp>
    <dsp:sp modelId="{03BAFFFD-DBB6-1F4A-BD1F-14F50934C365}">
      <dsp:nvSpPr>
        <dsp:cNvPr id="0" name=""/>
        <dsp:cNvSpPr/>
      </dsp:nvSpPr>
      <dsp:spPr>
        <a:xfrm>
          <a:off x="0" y="4362736"/>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217051-0556-8549-B1E8-62FA77874D90}">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Type-II error = 20% ~ 0.20 (Power of 80%)</a:t>
          </a:r>
        </a:p>
      </dsp:txBody>
      <dsp:txXfrm>
        <a:off x="0" y="4362736"/>
        <a:ext cx="6666833" cy="10905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C1E26-8FB3-8244-84BF-18B422A19384}">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97FAB9-121F-FB41-94E1-FFE6CA563BDD}">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hlinkClick xmlns:r="http://schemas.openxmlformats.org/officeDocument/2006/relationships" r:id="rId1"/>
            </a:rPr>
            <a:t>https://wnarifin.github.io/ssc_web.html</a:t>
          </a:r>
          <a:endParaRPr lang="en-US" sz="2800" kern="1200"/>
        </a:p>
      </dsp:txBody>
      <dsp:txXfrm>
        <a:off x="0" y="0"/>
        <a:ext cx="6666833" cy="2726960"/>
      </dsp:txXfrm>
    </dsp:sp>
    <dsp:sp modelId="{F030BD7F-0C5E-4140-8340-BAEF0D29C8A5}">
      <dsp:nvSpPr>
        <dsp:cNvPr id="0" name=""/>
        <dsp:cNvSpPr/>
      </dsp:nvSpPr>
      <dsp:spPr>
        <a:xfrm>
          <a:off x="0" y="272696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8EFE85-E746-5C46-9D0E-F9A8B4B20ADA}">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hlinkClick xmlns:r="http://schemas.openxmlformats.org/officeDocument/2006/relationships" r:id="rId2"/>
            </a:rPr>
            <a:t>https://wnarifin.github.io/ssc/ss2prop.html</a:t>
          </a:r>
          <a:endParaRPr lang="en-US" sz="2800" kern="1200"/>
        </a:p>
      </dsp:txBody>
      <dsp:txXfrm>
        <a:off x="0" y="2726960"/>
        <a:ext cx="6666833" cy="27269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767F0-D8E9-AB45-9C9D-F746FB667A09}">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049FE2-847C-8245-B4C7-488BD5793965}">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Are patients with certain test results more likely to have the target disorder than patients with other test results? </a:t>
          </a:r>
          <a:endParaRPr lang="en-US" sz="2700" kern="1200"/>
        </a:p>
      </dsp:txBody>
      <dsp:txXfrm>
        <a:off x="0" y="0"/>
        <a:ext cx="6666833" cy="1363480"/>
      </dsp:txXfrm>
    </dsp:sp>
    <dsp:sp modelId="{D0C06C14-884B-8945-960C-E0F7E2D99043}">
      <dsp:nvSpPr>
        <dsp:cNvPr id="0" name=""/>
        <dsp:cNvSpPr/>
      </dsp:nvSpPr>
      <dsp:spPr>
        <a:xfrm>
          <a:off x="0" y="136348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0EE5B4-F2C1-4547-9458-9C9B5719D0DD}">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Direction of enquiry changed</a:t>
          </a:r>
        </a:p>
      </dsp:txBody>
      <dsp:txXfrm>
        <a:off x="0" y="1363480"/>
        <a:ext cx="6666833" cy="1363480"/>
      </dsp:txXfrm>
    </dsp:sp>
    <dsp:sp modelId="{969405E2-1270-3545-9DA8-0AD3E9708E12}">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3D7CA2-4A40-604D-B21F-397A162CE046}">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Numerical biomarker- cut-offs decided ~ “Positives” and “Negatives”</a:t>
          </a:r>
        </a:p>
      </dsp:txBody>
      <dsp:txXfrm>
        <a:off x="0" y="2726960"/>
        <a:ext cx="6666833" cy="1363480"/>
      </dsp:txXfrm>
    </dsp:sp>
    <dsp:sp modelId="{59652C86-F684-5641-B25F-841B7EA03A5D}">
      <dsp:nvSpPr>
        <dsp:cNvPr id="0" name=""/>
        <dsp:cNvSpPr/>
      </dsp:nvSpPr>
      <dsp:spPr>
        <a:xfrm>
          <a:off x="0" y="40904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E0C55B6-8EA1-F942-8420-94B426A0839F}">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Sample size calculation like Phase-I questions only</a:t>
          </a:r>
        </a:p>
      </dsp:txBody>
      <dsp:txXfrm>
        <a:off x="0" y="4090440"/>
        <a:ext cx="6666833" cy="13634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1D199-6A3F-0747-BF2F-47D97ABFAF46}">
      <dsp:nvSpPr>
        <dsp:cNvPr id="0" name=""/>
        <dsp:cNvSpPr/>
      </dsp:nvSpPr>
      <dsp:spPr>
        <a:xfrm>
          <a:off x="0" y="665"/>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46E3690-7CE9-B049-B909-9DFDDA8D105B}">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Does the test result distinguish patients with and without the target disorder among patients in whom it is clinically reasonable to suspect that the disease is present? </a:t>
          </a:r>
          <a:endParaRPr lang="en-US" sz="2200" kern="1200"/>
        </a:p>
      </dsp:txBody>
      <dsp:txXfrm>
        <a:off x="0" y="665"/>
        <a:ext cx="6666833" cy="1090517"/>
      </dsp:txXfrm>
    </dsp:sp>
    <dsp:sp modelId="{04DCCF76-5DCF-0C45-870A-6706B94DDA17}">
      <dsp:nvSpPr>
        <dsp:cNvPr id="0" name=""/>
        <dsp:cNvSpPr/>
      </dsp:nvSpPr>
      <dsp:spPr>
        <a:xfrm>
          <a:off x="0" y="109118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D813822-F7E0-9044-A28F-6DEEF8AEA787}">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Diagnostic accuracy studies</a:t>
          </a:r>
          <a:endParaRPr lang="en-US" sz="2200" kern="1200"/>
        </a:p>
      </dsp:txBody>
      <dsp:txXfrm>
        <a:off x="0" y="1091183"/>
        <a:ext cx="6666833" cy="1090517"/>
      </dsp:txXfrm>
    </dsp:sp>
    <dsp:sp modelId="{CA13DDFD-2914-1142-8F80-B7D09A24CBD9}">
      <dsp:nvSpPr>
        <dsp:cNvPr id="0" name=""/>
        <dsp:cNvSpPr/>
      </dsp:nvSpPr>
      <dsp:spPr>
        <a:xfrm>
          <a:off x="0" y="218170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4315E7-83CB-EA47-942D-F03BD51CC4E4}">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Estimation of sensitivity, specificity</a:t>
          </a:r>
          <a:endParaRPr lang="en-US" sz="2200" kern="1200"/>
        </a:p>
      </dsp:txBody>
      <dsp:txXfrm>
        <a:off x="0" y="2181701"/>
        <a:ext cx="6666833" cy="1090517"/>
      </dsp:txXfrm>
    </dsp:sp>
    <dsp:sp modelId="{0C1B3E7D-63D3-5B4E-922D-158A693028A6}">
      <dsp:nvSpPr>
        <dsp:cNvPr id="0" name=""/>
        <dsp:cNvSpPr/>
      </dsp:nvSpPr>
      <dsp:spPr>
        <a:xfrm>
          <a:off x="0" y="327221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328F19-937C-F242-A706-5F7CB559E5F9}">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Cross-sectional nature</a:t>
          </a:r>
          <a:endParaRPr lang="en-US" sz="2200" kern="1200"/>
        </a:p>
      </dsp:txBody>
      <dsp:txXfrm>
        <a:off x="0" y="3272218"/>
        <a:ext cx="6666833" cy="1090517"/>
      </dsp:txXfrm>
    </dsp:sp>
    <dsp:sp modelId="{22465772-A955-724F-A79D-249705ACEC82}">
      <dsp:nvSpPr>
        <dsp:cNvPr id="0" name=""/>
        <dsp:cNvSpPr/>
      </dsp:nvSpPr>
      <dsp:spPr>
        <a:xfrm>
          <a:off x="0" y="4362736"/>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1543FFF-32EC-AE46-91F2-106B7912EBB7}">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Independent and blinded assessment by both index and reference test</a:t>
          </a:r>
          <a:endParaRPr lang="en-US" sz="2200" kern="1200"/>
        </a:p>
      </dsp:txBody>
      <dsp:txXfrm>
        <a:off x="0" y="4362736"/>
        <a:ext cx="6666833" cy="10905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D8C64-17CC-824B-ACAE-0035B864F693}"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86A9A-EF3E-FC49-93E2-152C4DAFB1A0}" type="slidenum">
              <a:rPr lang="en-US" smtClean="0"/>
              <a:t>‹#›</a:t>
            </a:fld>
            <a:endParaRPr lang="en-US"/>
          </a:p>
        </p:txBody>
      </p:sp>
    </p:spTree>
    <p:extLst>
      <p:ext uri="{BB962C8B-B14F-4D97-AF65-F5344CB8AC3E}">
        <p14:creationId xmlns:p14="http://schemas.microsoft.com/office/powerpoint/2010/main" val="292210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One of the key element of any diagnostic research is to decide number of participants required to be enrolled in the study. We have to take decision on sample size at the time of developing protocol of the study. But why we need to decide sample size? We design study to draw valid conclusions. We want that results of our study should stand and be precise to add to the scientific evidence. This means our experiment or study should have enough power to detect what is being investigated. Science is about trial and error, we conduct a trial and explore for errors in the trial. Our aim is to keep errors to the minimum. Enrolling enough sample size to keep errors low is required for successful study. </a:t>
            </a:r>
          </a:p>
          <a:p>
            <a:r>
              <a:rPr lang="en-IN" sz="1200" b="0" i="0" kern="1200" dirty="0">
                <a:solidFill>
                  <a:schemeClr val="tx1"/>
                </a:solidFill>
                <a:effectLst/>
                <a:latin typeface="+mn-lt"/>
                <a:ea typeface="+mn-ea"/>
                <a:cs typeface="+mn-cs"/>
              </a:rPr>
              <a:t>This decision has implications for the budget as well as time required for the study. If we enrol too many subjects than required for enough power, then it is wastage of resources as well as unethical in the sense it may expose more people if something is invasive or harmful. If we enrol too few subjects , then it may not have enough power and our conclusions will not stand. It is also unethical because you have exposed people to certain risk under your research and that research is now inconclusive. </a:t>
            </a:r>
          </a:p>
          <a:p>
            <a:r>
              <a:rPr lang="en-IN" sz="1200" b="0" i="0" kern="1200" dirty="0">
                <a:solidFill>
                  <a:schemeClr val="tx1"/>
                </a:solidFill>
                <a:effectLst/>
                <a:latin typeface="+mn-lt"/>
                <a:ea typeface="+mn-ea"/>
                <a:cs typeface="+mn-cs"/>
              </a:rPr>
              <a:t>Thus, sample size calculation has to be done at the protocol stage.</a:t>
            </a:r>
            <a:endParaRPr lang="en-US" dirty="0"/>
          </a:p>
        </p:txBody>
      </p:sp>
      <p:sp>
        <p:nvSpPr>
          <p:cNvPr id="4" name="Slide Number Placeholder 3"/>
          <p:cNvSpPr>
            <a:spLocks noGrp="1"/>
          </p:cNvSpPr>
          <p:nvPr>
            <p:ph type="sldNum" sz="quarter" idx="5"/>
          </p:nvPr>
        </p:nvSpPr>
        <p:spPr/>
        <p:txBody>
          <a:bodyPr/>
          <a:lstStyle/>
          <a:p>
            <a:fld id="{C8086A9A-EF3E-FC49-93E2-152C4DAFB1A0}" type="slidenum">
              <a:rPr lang="en-US" smtClean="0"/>
              <a:t>3</a:t>
            </a:fld>
            <a:endParaRPr lang="en-US"/>
          </a:p>
        </p:txBody>
      </p:sp>
    </p:spTree>
    <p:extLst>
      <p:ext uri="{BB962C8B-B14F-4D97-AF65-F5344CB8AC3E}">
        <p14:creationId xmlns:p14="http://schemas.microsoft.com/office/powerpoint/2010/main" val="395954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Clearly defined research question and hypothesis (if applicable) are necessary for designing any study. </a:t>
            </a:r>
          </a:p>
          <a:p>
            <a:r>
              <a:rPr lang="en-IN" sz="1200" b="0" i="0" kern="1200" dirty="0">
                <a:solidFill>
                  <a:schemeClr val="tx1"/>
                </a:solidFill>
                <a:effectLst/>
                <a:latin typeface="+mn-lt"/>
                <a:ea typeface="+mn-ea"/>
                <a:cs typeface="+mn-cs"/>
              </a:rPr>
              <a:t>Once we have it we can plan for analysis. Analysis may involve estimation of diagnostic performance parameters like sensitivity, specificity etc or testing of difference by using appropriate statistical tests. </a:t>
            </a:r>
          </a:p>
          <a:p>
            <a:r>
              <a:rPr lang="en-IN" sz="1200" b="0" i="0" kern="1200" dirty="0">
                <a:solidFill>
                  <a:schemeClr val="tx1"/>
                </a:solidFill>
                <a:effectLst/>
                <a:latin typeface="+mn-lt"/>
                <a:ea typeface="+mn-ea"/>
                <a:cs typeface="+mn-cs"/>
              </a:rPr>
              <a:t>After this we need to make assumptions about expected results. These assumptions may be based on similar prior research or pilot studies. Sometimes, it has to be based on expert’s consensus. We also need to specify how precise we want our results to be or how much of variation in our results is acceptable to us. </a:t>
            </a:r>
          </a:p>
          <a:p>
            <a:r>
              <a:rPr lang="en-IN" sz="1200" b="0" i="0" kern="1200" dirty="0">
                <a:solidFill>
                  <a:schemeClr val="tx1"/>
                </a:solidFill>
                <a:effectLst/>
                <a:latin typeface="+mn-lt"/>
                <a:ea typeface="+mn-ea"/>
                <a:cs typeface="+mn-cs"/>
              </a:rPr>
              <a:t>Now, we want to be sure that our estimate with its surrounding interval should include the TRUE estimate most of the times. We need to fix level of confidence for the same. It is related to Type-I error and conventionally we fix confidence level at 95% or Type-I error of 5%.</a:t>
            </a:r>
          </a:p>
          <a:p>
            <a:r>
              <a:rPr lang="en-IN" sz="1200" b="0" i="0" kern="1200" dirty="0">
                <a:solidFill>
                  <a:schemeClr val="tx1"/>
                </a:solidFill>
                <a:effectLst/>
                <a:latin typeface="+mn-lt"/>
                <a:ea typeface="+mn-ea"/>
                <a:cs typeface="+mn-cs"/>
              </a:rPr>
              <a:t>Finally, we need to decide how much power we want in our study. Power is probability of not committing type-II error. Conventionally we take power as 80% i.e. Type-II error of 20%. Don’t worry I will briefly explain what are Type-I and Type-II error later in the presentation. </a:t>
            </a:r>
          </a:p>
          <a:p>
            <a:r>
              <a:rPr lang="en-IN" sz="1200" b="0" i="0" kern="1200" dirty="0">
                <a:solidFill>
                  <a:schemeClr val="tx1"/>
                </a:solidFill>
                <a:effectLst/>
                <a:latin typeface="+mn-lt"/>
                <a:ea typeface="+mn-ea"/>
                <a:cs typeface="+mn-cs"/>
              </a:rPr>
              <a:t>Once these things are ready, we can calculate  how much sample size required to test our assumptions or expectations with a study which will have enough confidence and power.</a:t>
            </a:r>
          </a:p>
          <a:p>
            <a:r>
              <a:rPr lang="en-IN" sz="1200" b="0" i="0" kern="1200" dirty="0">
                <a:solidFill>
                  <a:schemeClr val="tx1"/>
                </a:solidFill>
                <a:effectLst/>
                <a:latin typeface="+mn-lt"/>
                <a:ea typeface="+mn-ea"/>
                <a:cs typeface="+mn-cs"/>
              </a:rPr>
              <a:t>Now, let us move to applying these learnings to common diagnostic research questions.</a:t>
            </a:r>
          </a:p>
        </p:txBody>
      </p:sp>
      <p:sp>
        <p:nvSpPr>
          <p:cNvPr id="4" name="Slide Number Placeholder 3"/>
          <p:cNvSpPr>
            <a:spLocks noGrp="1"/>
          </p:cNvSpPr>
          <p:nvPr>
            <p:ph type="sldNum" sz="quarter" idx="5"/>
          </p:nvPr>
        </p:nvSpPr>
        <p:spPr/>
        <p:txBody>
          <a:bodyPr/>
          <a:lstStyle/>
          <a:p>
            <a:fld id="{C8086A9A-EF3E-FC49-93E2-152C4DAFB1A0}" type="slidenum">
              <a:rPr lang="en-US" smtClean="0"/>
              <a:t>4</a:t>
            </a:fld>
            <a:endParaRPr lang="en-US"/>
          </a:p>
        </p:txBody>
      </p:sp>
    </p:spTree>
    <p:extLst>
      <p:ext uri="{BB962C8B-B14F-4D97-AF65-F5344CB8AC3E}">
        <p14:creationId xmlns:p14="http://schemas.microsoft.com/office/powerpoint/2010/main" val="132207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by Sackett is worth reading. It elaborates on common diagnostic research designs.</a:t>
            </a:r>
          </a:p>
          <a:p>
            <a:r>
              <a:rPr lang="en-US" dirty="0"/>
              <a:t>It follows a transition from evaluating a biomarker for feasibility to use as diagnostic test to utility of that diagnostic test.</a:t>
            </a:r>
          </a:p>
          <a:p>
            <a:r>
              <a:rPr lang="en-US" dirty="0"/>
              <a:t>We will explore these designs one by one.</a:t>
            </a:r>
          </a:p>
        </p:txBody>
      </p:sp>
      <p:sp>
        <p:nvSpPr>
          <p:cNvPr id="4" name="Slide Number Placeholder 3"/>
          <p:cNvSpPr>
            <a:spLocks noGrp="1"/>
          </p:cNvSpPr>
          <p:nvPr>
            <p:ph type="sldNum" sz="quarter" idx="5"/>
          </p:nvPr>
        </p:nvSpPr>
        <p:spPr/>
        <p:txBody>
          <a:bodyPr/>
          <a:lstStyle/>
          <a:p>
            <a:fld id="{C8086A9A-EF3E-FC49-93E2-152C4DAFB1A0}" type="slidenum">
              <a:rPr lang="en-US" smtClean="0"/>
              <a:t>5</a:t>
            </a:fld>
            <a:endParaRPr lang="en-US"/>
          </a:p>
        </p:txBody>
      </p:sp>
    </p:spTree>
    <p:extLst>
      <p:ext uri="{BB962C8B-B14F-4D97-AF65-F5344CB8AC3E}">
        <p14:creationId xmlns:p14="http://schemas.microsoft.com/office/powerpoint/2010/main" val="61736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start with Phase-I questions.</a:t>
            </a:r>
          </a:p>
          <a:p>
            <a:r>
              <a:rPr lang="en-US" dirty="0"/>
              <a:t>We will talk about diagnosis of invasive aspergillosis in critical care settings. Early diagnosis will provide time to intervene and may help in saving lives and decreasing hospital stay.</a:t>
            </a:r>
          </a:p>
          <a:p>
            <a:r>
              <a:rPr lang="en-US" dirty="0"/>
              <a:t>Challenges with respect to diagnosis are, 1) culture is time consuming 2) Biopsy is difficult to obtain particularly in immunocompromised patients</a:t>
            </a:r>
          </a:p>
          <a:p>
            <a:r>
              <a:rPr lang="en-US" dirty="0"/>
              <a:t>Availability of  less invasive or non-invasive marker will solve these challenges.</a:t>
            </a:r>
          </a:p>
          <a:p>
            <a:r>
              <a:rPr lang="en-US" dirty="0"/>
              <a:t>Galactomannan is a polysaccharide secreted by cell wall of aspergillus. </a:t>
            </a:r>
          </a:p>
          <a:p>
            <a:r>
              <a:rPr lang="en-US" dirty="0"/>
              <a:t>Laboratory researcher wants to explore if it can be used as biomarker.</a:t>
            </a:r>
          </a:p>
          <a:p>
            <a:r>
              <a:rPr lang="en-US" dirty="0"/>
              <a:t>At this stage, we want to conduct an experiment to evaluate feasibility. So, we need to design a study in which we will test serum samples from patients with aspergillosis and patients without aspergillosis.</a:t>
            </a:r>
          </a:p>
        </p:txBody>
      </p:sp>
      <p:sp>
        <p:nvSpPr>
          <p:cNvPr id="4" name="Slide Number Placeholder 3"/>
          <p:cNvSpPr>
            <a:spLocks noGrp="1"/>
          </p:cNvSpPr>
          <p:nvPr>
            <p:ph type="sldNum" sz="quarter" idx="5"/>
          </p:nvPr>
        </p:nvSpPr>
        <p:spPr/>
        <p:txBody>
          <a:bodyPr/>
          <a:lstStyle/>
          <a:p>
            <a:fld id="{C8086A9A-EF3E-FC49-93E2-152C4DAFB1A0}" type="slidenum">
              <a:rPr lang="en-US" smtClean="0"/>
              <a:t>6</a:t>
            </a:fld>
            <a:endParaRPr lang="en-US"/>
          </a:p>
        </p:txBody>
      </p:sp>
    </p:spTree>
    <p:extLst>
      <p:ext uri="{BB962C8B-B14F-4D97-AF65-F5344CB8AC3E}">
        <p14:creationId xmlns:p14="http://schemas.microsoft.com/office/powerpoint/2010/main" val="268408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Our expectation is, </a:t>
            </a:r>
          </a:p>
          <a:p>
            <a:pPr lvl="1"/>
            <a:r>
              <a:rPr lang="en-US" dirty="0"/>
              <a:t>Most of the samples from “diseased” should show presence of biomarker or higher levels of biomarker</a:t>
            </a:r>
          </a:p>
          <a:p>
            <a:pPr lvl="1"/>
            <a:r>
              <a:rPr lang="en-US" dirty="0"/>
              <a:t>None or very few of the samples from “healthy” should show presence of biomarker or higher levels of biomarker</a:t>
            </a:r>
          </a:p>
          <a:p>
            <a:pPr lvl="1"/>
            <a:r>
              <a:rPr lang="en-US" dirty="0"/>
              <a:t>If we get results as these, then it is feasible to use this biomarker for diagnostic purpose. </a:t>
            </a:r>
          </a:p>
          <a:p>
            <a:pPr lvl="1"/>
            <a:r>
              <a:rPr lang="en-US" dirty="0"/>
              <a:t>Even, Negative results i.e. when we do not find any difference in biomarker distribution are  also important. They save us from doing further studies with Phase-II-IV questions.</a:t>
            </a:r>
          </a:p>
          <a:p>
            <a:endParaRPr lang="en-US" dirty="0"/>
          </a:p>
        </p:txBody>
      </p:sp>
      <p:sp>
        <p:nvSpPr>
          <p:cNvPr id="4" name="Slide Number Placeholder 3"/>
          <p:cNvSpPr>
            <a:spLocks noGrp="1"/>
          </p:cNvSpPr>
          <p:nvPr>
            <p:ph type="sldNum" sz="quarter" idx="5"/>
          </p:nvPr>
        </p:nvSpPr>
        <p:spPr/>
        <p:txBody>
          <a:bodyPr/>
          <a:lstStyle/>
          <a:p>
            <a:fld id="{C8086A9A-EF3E-FC49-93E2-152C4DAFB1A0}" type="slidenum">
              <a:rPr lang="en-US" smtClean="0"/>
              <a:t>7</a:t>
            </a:fld>
            <a:endParaRPr lang="en-US"/>
          </a:p>
        </p:txBody>
      </p:sp>
    </p:spTree>
    <p:extLst>
      <p:ext uri="{BB962C8B-B14F-4D97-AF65-F5344CB8AC3E}">
        <p14:creationId xmlns:p14="http://schemas.microsoft.com/office/powerpoint/2010/main" val="299422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apply it to our example.</a:t>
            </a:r>
          </a:p>
          <a:p>
            <a:r>
              <a:rPr lang="en-US" dirty="0"/>
              <a:t>As explained earlier, we need to make certain assumptions.</a:t>
            </a:r>
          </a:p>
          <a:p>
            <a:r>
              <a:rPr lang="en-US" dirty="0"/>
              <a:t>Let us proceed for sample size calculation demonstration</a:t>
            </a:r>
          </a:p>
        </p:txBody>
      </p:sp>
      <p:sp>
        <p:nvSpPr>
          <p:cNvPr id="4" name="Slide Number Placeholder 3"/>
          <p:cNvSpPr>
            <a:spLocks noGrp="1"/>
          </p:cNvSpPr>
          <p:nvPr>
            <p:ph type="sldNum" sz="quarter" idx="5"/>
          </p:nvPr>
        </p:nvSpPr>
        <p:spPr/>
        <p:txBody>
          <a:bodyPr/>
          <a:lstStyle/>
          <a:p>
            <a:fld id="{C8086A9A-EF3E-FC49-93E2-152C4DAFB1A0}" type="slidenum">
              <a:rPr lang="en-US" smtClean="0"/>
              <a:t>8</a:t>
            </a:fld>
            <a:endParaRPr lang="en-US"/>
          </a:p>
        </p:txBody>
      </p:sp>
    </p:spTree>
    <p:extLst>
      <p:ext uri="{BB962C8B-B14F-4D97-AF65-F5344CB8AC3E}">
        <p14:creationId xmlns:p14="http://schemas.microsoft.com/office/powerpoint/2010/main" val="193320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Phase-II questions, what is changed is direction of enquiry. We are now looking at disease detection among test positives. </a:t>
            </a:r>
          </a:p>
          <a:p>
            <a:r>
              <a:rPr lang="en-US" dirty="0"/>
              <a:t>If our biomarker results are in some quantity, we choose a cut-off based on ROC-AUC and label values as “positives” or “negatives”</a:t>
            </a:r>
          </a:p>
          <a:p>
            <a:r>
              <a:rPr lang="en-US" dirty="0"/>
              <a:t>We want to assess difference in proportion of diseased among index test positive and index test negative results.</a:t>
            </a:r>
          </a:p>
          <a:p>
            <a:r>
              <a:rPr lang="en-US" dirty="0"/>
              <a:t>Again, our expectation is of “large” difference.</a:t>
            </a:r>
          </a:p>
          <a:p>
            <a:r>
              <a:rPr lang="en-US" dirty="0"/>
              <a:t>So, our sample size calculations will be similar.</a:t>
            </a:r>
          </a:p>
        </p:txBody>
      </p:sp>
      <p:sp>
        <p:nvSpPr>
          <p:cNvPr id="4" name="Slide Number Placeholder 3"/>
          <p:cNvSpPr>
            <a:spLocks noGrp="1"/>
          </p:cNvSpPr>
          <p:nvPr>
            <p:ph type="sldNum" sz="quarter" idx="5"/>
          </p:nvPr>
        </p:nvSpPr>
        <p:spPr/>
        <p:txBody>
          <a:bodyPr/>
          <a:lstStyle/>
          <a:p>
            <a:fld id="{C8086A9A-EF3E-FC49-93E2-152C4DAFB1A0}" type="slidenum">
              <a:rPr lang="en-US" smtClean="0"/>
              <a:t>10</a:t>
            </a:fld>
            <a:endParaRPr lang="en-US"/>
          </a:p>
        </p:txBody>
      </p:sp>
    </p:spTree>
    <p:extLst>
      <p:ext uri="{BB962C8B-B14F-4D97-AF65-F5344CB8AC3E}">
        <p14:creationId xmlns:p14="http://schemas.microsoft.com/office/powerpoint/2010/main" val="391718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take our diagnostic research question out of laboratory. Up till now we were dealing with two extreme groups and our expected effect sized were larger. </a:t>
            </a:r>
          </a:p>
          <a:p>
            <a:r>
              <a:rPr lang="en-US" dirty="0"/>
              <a:t>We want to estimate diagnostic performance parameters like sensitivity and specificity for galactomannan detection</a:t>
            </a:r>
          </a:p>
          <a:p>
            <a:r>
              <a:rPr lang="en-US" dirty="0"/>
              <a:t>Now we must apply our newly developed test in the settings in which it will be used. Invasive aspergillosis is common among critically ill immunocompromised patients. </a:t>
            </a:r>
          </a:p>
          <a:p>
            <a:r>
              <a:rPr lang="en-US" dirty="0"/>
              <a:t>Diagnostic accuracy studies are usually cross-sectional in nature. It consists of testing the patients with both index and reference test at the same time. This should be done </a:t>
            </a:r>
            <a:r>
              <a:rPr lang="en-US" dirty="0" err="1"/>
              <a:t>independelty</a:t>
            </a:r>
            <a:r>
              <a:rPr lang="en-US" dirty="0"/>
              <a:t> following blinded assessment, meaning assessor of index test should not know results of reference test and vice-versa. </a:t>
            </a:r>
          </a:p>
        </p:txBody>
      </p:sp>
      <p:sp>
        <p:nvSpPr>
          <p:cNvPr id="4" name="Slide Number Placeholder 3"/>
          <p:cNvSpPr>
            <a:spLocks noGrp="1"/>
          </p:cNvSpPr>
          <p:nvPr>
            <p:ph type="sldNum" sz="quarter" idx="5"/>
          </p:nvPr>
        </p:nvSpPr>
        <p:spPr/>
        <p:txBody>
          <a:bodyPr/>
          <a:lstStyle/>
          <a:p>
            <a:fld id="{C8086A9A-EF3E-FC49-93E2-152C4DAFB1A0}" type="slidenum">
              <a:rPr lang="en-US" smtClean="0"/>
              <a:t>11</a:t>
            </a:fld>
            <a:endParaRPr lang="en-US"/>
          </a:p>
        </p:txBody>
      </p:sp>
    </p:spTree>
    <p:extLst>
      <p:ext uri="{BB962C8B-B14F-4D97-AF65-F5344CB8AC3E}">
        <p14:creationId xmlns:p14="http://schemas.microsoft.com/office/powerpoint/2010/main" val="72080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pre-requisites for calculating sample size required to estimate sensitivity and specificity. </a:t>
            </a:r>
          </a:p>
          <a:p>
            <a:r>
              <a:rPr lang="en-US" dirty="0"/>
              <a:t>Rough estimate of sensitivity and or specificity will be required. This will be available from prior investigations on feasibility of the given test under investigation.</a:t>
            </a:r>
          </a:p>
          <a:p>
            <a:r>
              <a:rPr lang="en-US" dirty="0"/>
              <a:t>Next thing which is needed is </a:t>
            </a:r>
          </a:p>
        </p:txBody>
      </p:sp>
      <p:sp>
        <p:nvSpPr>
          <p:cNvPr id="4" name="Slide Number Placeholder 3"/>
          <p:cNvSpPr>
            <a:spLocks noGrp="1"/>
          </p:cNvSpPr>
          <p:nvPr>
            <p:ph type="sldNum" sz="quarter" idx="5"/>
          </p:nvPr>
        </p:nvSpPr>
        <p:spPr/>
        <p:txBody>
          <a:bodyPr/>
          <a:lstStyle/>
          <a:p>
            <a:fld id="{C8086A9A-EF3E-FC49-93E2-152C4DAFB1A0}" type="slidenum">
              <a:rPr lang="en-US" smtClean="0"/>
              <a:t>12</a:t>
            </a:fld>
            <a:endParaRPr lang="en-US"/>
          </a:p>
        </p:txBody>
      </p:sp>
    </p:spTree>
    <p:extLst>
      <p:ext uri="{BB962C8B-B14F-4D97-AF65-F5344CB8AC3E}">
        <p14:creationId xmlns:p14="http://schemas.microsoft.com/office/powerpoint/2010/main" val="373407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5593-FD30-4F46-9748-A8FA6A0FA3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81C0DD-147A-B944-A6C5-E863FBDD7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FA13CB-4B45-164F-B755-CCE0B1C06341}"/>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0083AC5F-5F91-5849-9BA5-6270AE1F3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7A7B-EBA6-A741-985C-E39EDFF3D695}"/>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124928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3BE2-7669-3D47-9A0D-5CE4474E0FD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1F906EF-3AA4-F54F-98BB-23CBB221C1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3B15B8-E965-284E-AEA7-8EEEE2678C4F}"/>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827284DA-7976-7048-92D1-C033E5936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B749-686B-9648-8427-6903B03F6E8B}"/>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109581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5B18D-4346-B046-8070-F7084D2E6A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470B36-B77D-7643-8B89-FA7997229B5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669FD1-3912-4B48-8AE6-6C60C8064E9B}"/>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3268F9F0-CCF1-B640-9D76-CDC4C92D9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B3943-7A9E-6142-A788-79C598B1E195}"/>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63808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EAE2-42DE-8D4D-9B40-A5329A5D9B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1E7594-604A-E645-97D4-AFBE6D6990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DF230-6228-DC4B-A6AB-2D23F93F2DCD}"/>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0570238F-E783-724A-841D-1F3B590F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37FB1-AED3-BD43-8588-0F16B44365C4}"/>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27934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ED8A-93C3-6445-953B-CC93184E85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C303EC-F233-8841-A64C-1B0B1E135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337F71C-6385-A243-990C-56CD36BFFC0F}"/>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EF7CB83B-312F-BA42-8898-287D0188B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B689F-472F-B94D-A14D-6A7F0FEAB0D9}"/>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361106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15A7-CA7C-FB48-8486-47B7B2E303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8DA09E-567F-2946-8F92-BAD0EB1592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03D463-D8F1-A64B-8050-0D9FCE1B1A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61F3B3A-EDCB-0F42-AB81-66399A2EAE9B}"/>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6" name="Footer Placeholder 5">
            <a:extLst>
              <a:ext uri="{FF2B5EF4-FFF2-40B4-BE49-F238E27FC236}">
                <a16:creationId xmlns:a16="http://schemas.microsoft.com/office/drawing/2014/main" id="{B4ED2A1A-D307-BE4A-AABB-EF2DF9A4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867A3-93D1-B546-BF67-90D188C196AA}"/>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179567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DD78-B7CA-5141-BD34-71D037B380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330938-FC1B-0D4C-AED8-7CE663D37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692959-97E9-5140-A74D-6D693C9193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026FE82-4D8F-C645-B46C-FBE217589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A5A502-EA5F-3E43-9B36-E1C148E19C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667FD5-148B-5D44-9C1F-BC6BDB385B10}"/>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8" name="Footer Placeholder 7">
            <a:extLst>
              <a:ext uri="{FF2B5EF4-FFF2-40B4-BE49-F238E27FC236}">
                <a16:creationId xmlns:a16="http://schemas.microsoft.com/office/drawing/2014/main" id="{8D759DD7-4485-514E-A36C-153DBE42BB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0673D-A8DA-CA4F-B13E-088554A0A0C0}"/>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7349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8BB6-2736-4D4B-A299-90655679EE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7E467C-D696-1F44-A40D-5C6CA031AF9E}"/>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4" name="Footer Placeholder 3">
            <a:extLst>
              <a:ext uri="{FF2B5EF4-FFF2-40B4-BE49-F238E27FC236}">
                <a16:creationId xmlns:a16="http://schemas.microsoft.com/office/drawing/2014/main" id="{3396FDC0-E88A-5142-8FB2-7E98FCDB1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07D345-7949-CC41-B828-48504B7E93AD}"/>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306036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33F20-6EFE-F244-9C4F-8DD2417BE78C}"/>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3" name="Footer Placeholder 2">
            <a:extLst>
              <a:ext uri="{FF2B5EF4-FFF2-40B4-BE49-F238E27FC236}">
                <a16:creationId xmlns:a16="http://schemas.microsoft.com/office/drawing/2014/main" id="{E4C066F0-C4AA-7143-9045-C7D5DE0AE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FF1BC7-1F12-2541-84A9-B59A85C2F0C1}"/>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319417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9ED0-1FB6-D244-816B-0C732263B8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851F82-5703-314B-8294-578C07914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E1D591A-50AA-D443-9DF7-A0FA6CB3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BFA72C-CCB3-954B-8926-AF829CAAE274}"/>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6" name="Footer Placeholder 5">
            <a:extLst>
              <a:ext uri="{FF2B5EF4-FFF2-40B4-BE49-F238E27FC236}">
                <a16:creationId xmlns:a16="http://schemas.microsoft.com/office/drawing/2014/main" id="{2DC1642E-6774-B54C-AB32-9A4E700AD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F9BFA-E651-914F-B484-6138F44D8601}"/>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319640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73B7-17E8-3A44-8054-BC30882E3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521CB5C-95CA-8A40-9257-D13888776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A83B4-8CF3-0940-8660-59200EEDA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1CB834-3D1A-C74F-9E63-9B7BF060C1B9}"/>
              </a:ext>
            </a:extLst>
          </p:cNvPr>
          <p:cNvSpPr>
            <a:spLocks noGrp="1"/>
          </p:cNvSpPr>
          <p:nvPr>
            <p:ph type="dt" sz="half" idx="10"/>
          </p:nvPr>
        </p:nvSpPr>
        <p:spPr/>
        <p:txBody>
          <a:bodyPr/>
          <a:lstStyle/>
          <a:p>
            <a:fld id="{DD7A0788-CDC8-0940-AC3B-D529DE41007D}" type="datetimeFigureOut">
              <a:rPr lang="en-US" smtClean="0"/>
              <a:t>11/29/22</a:t>
            </a:fld>
            <a:endParaRPr lang="en-US"/>
          </a:p>
        </p:txBody>
      </p:sp>
      <p:sp>
        <p:nvSpPr>
          <p:cNvPr id="6" name="Footer Placeholder 5">
            <a:extLst>
              <a:ext uri="{FF2B5EF4-FFF2-40B4-BE49-F238E27FC236}">
                <a16:creationId xmlns:a16="http://schemas.microsoft.com/office/drawing/2014/main" id="{6E8888E8-37EC-8046-AAFC-AB7DF3F12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321FF-F4B0-684F-9C1F-44E3452140EB}"/>
              </a:ext>
            </a:extLst>
          </p:cNvPr>
          <p:cNvSpPr>
            <a:spLocks noGrp="1"/>
          </p:cNvSpPr>
          <p:nvPr>
            <p:ph type="sldNum" sz="quarter" idx="12"/>
          </p:nvPr>
        </p:nvSpPr>
        <p:spPr/>
        <p:txBody>
          <a:bodyPr/>
          <a:lstStyle/>
          <a:p>
            <a:fld id="{69610D15-F203-0547-8EC4-04D5CD9151CA}" type="slidenum">
              <a:rPr lang="en-US" smtClean="0"/>
              <a:t>‹#›</a:t>
            </a:fld>
            <a:endParaRPr lang="en-US"/>
          </a:p>
        </p:txBody>
      </p:sp>
    </p:spTree>
    <p:extLst>
      <p:ext uri="{BB962C8B-B14F-4D97-AF65-F5344CB8AC3E}">
        <p14:creationId xmlns:p14="http://schemas.microsoft.com/office/powerpoint/2010/main" val="291977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86945-5A03-D742-9822-F7A0662C4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03A5-D523-8B42-8A63-DAD82B4A8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911EE5-FCA4-364C-BA39-11CB22DF1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A0788-CDC8-0940-AC3B-D529DE41007D}" type="datetimeFigureOut">
              <a:rPr lang="en-US" smtClean="0"/>
              <a:t>11/29/22</a:t>
            </a:fld>
            <a:endParaRPr lang="en-US"/>
          </a:p>
        </p:txBody>
      </p:sp>
      <p:sp>
        <p:nvSpPr>
          <p:cNvPr id="5" name="Footer Placeholder 4">
            <a:extLst>
              <a:ext uri="{FF2B5EF4-FFF2-40B4-BE49-F238E27FC236}">
                <a16:creationId xmlns:a16="http://schemas.microsoft.com/office/drawing/2014/main" id="{8B781F63-2483-E141-BE54-E278754C3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61B6E8-FB4D-5741-B4A0-D4651BE39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10D15-F203-0547-8EC4-04D5CD9151CA}" type="slidenum">
              <a:rPr lang="en-US" smtClean="0"/>
              <a:t>‹#›</a:t>
            </a:fld>
            <a:endParaRPr lang="en-US"/>
          </a:p>
        </p:txBody>
      </p:sp>
    </p:spTree>
    <p:extLst>
      <p:ext uri="{BB962C8B-B14F-4D97-AF65-F5344CB8AC3E}">
        <p14:creationId xmlns:p14="http://schemas.microsoft.com/office/powerpoint/2010/main" val="17689454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hijit.cfm@aiimsbhopal.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E1F55F-3AAB-4CE8-A4B7-9E164A1266A3}"/>
              </a:ext>
            </a:extLst>
          </p:cNvPr>
          <p:cNvSpPr>
            <a:spLocks noGrp="1"/>
          </p:cNvSpPr>
          <p:nvPr>
            <p:ph type="ctrTitle"/>
          </p:nvPr>
        </p:nvSpPr>
        <p:spPr>
          <a:xfrm>
            <a:off x="1652954" y="1806824"/>
            <a:ext cx="9144000" cy="1477963"/>
          </a:xfrm>
        </p:spPr>
        <p:txBody>
          <a:bodyPr>
            <a:normAutofit fontScale="90000"/>
          </a:bodyPr>
          <a:lstStyle/>
          <a:p>
            <a:r>
              <a:rPr lang="en-US" dirty="0"/>
              <a:t>Sample Size Calculation for Medical PG Thesis Protocol</a:t>
            </a:r>
            <a:endParaRPr lang="en-IN"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E7F896E-4F30-4DDB-ABC4-5C74636B2F36}"/>
              </a:ext>
            </a:extLst>
          </p:cNvPr>
          <p:cNvSpPr>
            <a:spLocks noGrp="1"/>
          </p:cNvSpPr>
          <p:nvPr>
            <p:ph type="subTitle" idx="1"/>
          </p:nvPr>
        </p:nvSpPr>
        <p:spPr>
          <a:xfrm>
            <a:off x="1382257" y="3764863"/>
            <a:ext cx="9144000" cy="1886602"/>
          </a:xfrm>
        </p:spPr>
        <p:txBody>
          <a:bodyPr>
            <a:normAutofit lnSpcReduction="10000"/>
          </a:bodyPr>
          <a:lstStyle/>
          <a:p>
            <a:r>
              <a:rPr lang="en-US" sz="2000" dirty="0"/>
              <a:t>Dr Abhijit P </a:t>
            </a:r>
            <a:r>
              <a:rPr lang="en-US" sz="2000" dirty="0" err="1"/>
              <a:t>Pakhare</a:t>
            </a:r>
            <a:endParaRPr lang="en-US" sz="2000" dirty="0"/>
          </a:p>
          <a:p>
            <a:r>
              <a:rPr lang="en-US" sz="2000" dirty="0"/>
              <a:t>Associate Professor,</a:t>
            </a:r>
          </a:p>
          <a:p>
            <a:r>
              <a:rPr lang="en-US" sz="2000" dirty="0"/>
              <a:t>Community &amp; Family Medicine,</a:t>
            </a:r>
          </a:p>
          <a:p>
            <a:r>
              <a:rPr lang="en-US" sz="2000" dirty="0"/>
              <a:t>All India Institute of Medical Sciences, Bhopal</a:t>
            </a:r>
          </a:p>
          <a:p>
            <a:r>
              <a:rPr lang="en-US" sz="2000" dirty="0"/>
              <a:t>Email- </a:t>
            </a:r>
            <a:r>
              <a:rPr lang="en-US" sz="2000" dirty="0">
                <a:hlinkClick r:id="rId2"/>
              </a:rPr>
              <a:t>abhijit.cfm@aiimsbhopal.edu.in</a:t>
            </a:r>
            <a:r>
              <a:rPr lang="en-US" sz="2000" dirty="0"/>
              <a:t> </a:t>
            </a:r>
          </a:p>
        </p:txBody>
      </p:sp>
    </p:spTree>
    <p:extLst>
      <p:ext uri="{BB962C8B-B14F-4D97-AF65-F5344CB8AC3E}">
        <p14:creationId xmlns:p14="http://schemas.microsoft.com/office/powerpoint/2010/main" val="313477145"/>
      </p:ext>
    </p:extLst>
  </p:cSld>
  <p:clrMapOvr>
    <a:masterClrMapping/>
  </p:clrMapOvr>
  <mc:AlternateContent xmlns:mc="http://schemas.openxmlformats.org/markup-compatibility/2006" xmlns:p14="http://schemas.microsoft.com/office/powerpoint/2010/main">
    <mc:Choice Requires="p14">
      <p:transition spd="slow" p14:dur="2000" advTm="12721"/>
    </mc:Choice>
    <mc:Fallback xmlns="">
      <p:transition spd="slow" advTm="127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3467B-7D83-6D49-8DF2-F310804BAA1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Sample size for Phase-II Questions</a:t>
            </a:r>
          </a:p>
        </p:txBody>
      </p:sp>
      <p:graphicFrame>
        <p:nvGraphicFramePr>
          <p:cNvPr id="5" name="Content Placeholder 2">
            <a:extLst>
              <a:ext uri="{FF2B5EF4-FFF2-40B4-BE49-F238E27FC236}">
                <a16:creationId xmlns:a16="http://schemas.microsoft.com/office/drawing/2014/main" id="{E1102427-218F-4265-850A-15E2C1CD8EE1}"/>
              </a:ext>
            </a:extLst>
          </p:cNvPr>
          <p:cNvGraphicFramePr>
            <a:graphicFrameLocks noGrp="1"/>
          </p:cNvGraphicFramePr>
          <p:nvPr>
            <p:ph idx="1"/>
            <p:extLst>
              <p:ext uri="{D42A27DB-BD31-4B8C-83A1-F6EECF244321}">
                <p14:modId xmlns:p14="http://schemas.microsoft.com/office/powerpoint/2010/main" val="29362015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4083631"/>
      </p:ext>
    </p:extLst>
  </p:cSld>
  <p:clrMapOvr>
    <a:masterClrMapping/>
  </p:clrMapOvr>
  <mc:AlternateContent xmlns:mc="http://schemas.openxmlformats.org/markup-compatibility/2006" xmlns:p14="http://schemas.microsoft.com/office/powerpoint/2010/main">
    <mc:Choice Requires="p14">
      <p:transition spd="slow" p14:dur="2000" advTm="110732"/>
    </mc:Choice>
    <mc:Fallback xmlns="">
      <p:transition spd="slow" advTm="1107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3467B-7D83-6D49-8DF2-F310804BAA1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Sample size for Phase-III Questions</a:t>
            </a:r>
          </a:p>
        </p:txBody>
      </p:sp>
      <p:graphicFrame>
        <p:nvGraphicFramePr>
          <p:cNvPr id="5" name="Content Placeholder 2">
            <a:extLst>
              <a:ext uri="{FF2B5EF4-FFF2-40B4-BE49-F238E27FC236}">
                <a16:creationId xmlns:a16="http://schemas.microsoft.com/office/drawing/2014/main" id="{0DA07338-C053-4606-A382-4B05ACC85A7D}"/>
              </a:ext>
            </a:extLst>
          </p:cNvPr>
          <p:cNvGraphicFramePr>
            <a:graphicFrameLocks noGrp="1"/>
          </p:cNvGraphicFramePr>
          <p:nvPr>
            <p:ph idx="1"/>
            <p:extLst>
              <p:ext uri="{D42A27DB-BD31-4B8C-83A1-F6EECF244321}">
                <p14:modId xmlns:p14="http://schemas.microsoft.com/office/powerpoint/2010/main" val="31892399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0670928"/>
      </p:ext>
    </p:extLst>
  </p:cSld>
  <p:clrMapOvr>
    <a:masterClrMapping/>
  </p:clrMapOvr>
  <mc:AlternateContent xmlns:mc="http://schemas.openxmlformats.org/markup-compatibility/2006" xmlns:p14="http://schemas.microsoft.com/office/powerpoint/2010/main">
    <mc:Choice Requires="p14">
      <p:transition spd="slow" p14:dur="2000" advTm="81343"/>
    </mc:Choice>
    <mc:Fallback xmlns="">
      <p:transition spd="slow" advTm="813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165FE-9265-E841-91B4-89DE50D917FE}"/>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Sample size calculation for estimating sensitivity &amp; specificity</a:t>
            </a:r>
          </a:p>
        </p:txBody>
      </p:sp>
      <p:graphicFrame>
        <p:nvGraphicFramePr>
          <p:cNvPr id="5" name="Content Placeholder 2">
            <a:extLst>
              <a:ext uri="{FF2B5EF4-FFF2-40B4-BE49-F238E27FC236}">
                <a16:creationId xmlns:a16="http://schemas.microsoft.com/office/drawing/2014/main" id="{BAB7E0AD-2C74-4210-8892-440F49F86B57}"/>
              </a:ext>
            </a:extLst>
          </p:cNvPr>
          <p:cNvGraphicFramePr>
            <a:graphicFrameLocks noGrp="1"/>
          </p:cNvGraphicFramePr>
          <p:nvPr>
            <p:ph idx="1"/>
            <p:extLst>
              <p:ext uri="{D42A27DB-BD31-4B8C-83A1-F6EECF244321}">
                <p14:modId xmlns:p14="http://schemas.microsoft.com/office/powerpoint/2010/main" val="11832078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563339"/>
      </p:ext>
    </p:extLst>
  </p:cSld>
  <p:clrMapOvr>
    <a:masterClrMapping/>
  </p:clrMapOvr>
  <mc:AlternateContent xmlns:mc="http://schemas.openxmlformats.org/markup-compatibility/2006" xmlns:p14="http://schemas.microsoft.com/office/powerpoint/2010/main">
    <mc:Choice Requires="p14">
      <p:transition spd="slow" p14:dur="2000" advTm="47767"/>
    </mc:Choice>
    <mc:Fallback xmlns="">
      <p:transition spd="slow" advTm="477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165FE-9265-E841-91B4-89DE50D917FE}"/>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Sample size calculation for estimating sensitivity &amp; specificity - Example</a:t>
            </a:r>
          </a:p>
        </p:txBody>
      </p:sp>
      <p:graphicFrame>
        <p:nvGraphicFramePr>
          <p:cNvPr id="5" name="Content Placeholder 2">
            <a:extLst>
              <a:ext uri="{FF2B5EF4-FFF2-40B4-BE49-F238E27FC236}">
                <a16:creationId xmlns:a16="http://schemas.microsoft.com/office/drawing/2014/main" id="{CD06976A-A248-44E3-9F70-52B5F1E94EBE}"/>
              </a:ext>
            </a:extLst>
          </p:cNvPr>
          <p:cNvGraphicFramePr>
            <a:graphicFrameLocks noGrp="1"/>
          </p:cNvGraphicFramePr>
          <p:nvPr>
            <p:ph idx="1"/>
            <p:extLst>
              <p:ext uri="{D42A27DB-BD31-4B8C-83A1-F6EECF244321}">
                <p14:modId xmlns:p14="http://schemas.microsoft.com/office/powerpoint/2010/main" val="30409970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0391209"/>
      </p:ext>
    </p:extLst>
  </p:cSld>
  <p:clrMapOvr>
    <a:masterClrMapping/>
  </p:clrMapOvr>
  <mc:AlternateContent xmlns:mc="http://schemas.openxmlformats.org/markup-compatibility/2006" xmlns:p14="http://schemas.microsoft.com/office/powerpoint/2010/main">
    <mc:Choice Requires="p14">
      <p:transition spd="slow" p14:dur="2000" advTm="59957"/>
    </mc:Choice>
    <mc:Fallback xmlns="">
      <p:transition spd="slow" advTm="59957"/>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AFAD1-1A63-6745-8775-E80BDF2B93EB}"/>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Sample size for studies comparing two tests for diagnostic properties</a:t>
            </a:r>
          </a:p>
        </p:txBody>
      </p:sp>
      <p:graphicFrame>
        <p:nvGraphicFramePr>
          <p:cNvPr id="5" name="Content Placeholder 2">
            <a:extLst>
              <a:ext uri="{FF2B5EF4-FFF2-40B4-BE49-F238E27FC236}">
                <a16:creationId xmlns:a16="http://schemas.microsoft.com/office/drawing/2014/main" id="{7C735B58-ECAD-48C3-8A88-91E4F748E451}"/>
              </a:ext>
            </a:extLst>
          </p:cNvPr>
          <p:cNvGraphicFramePr>
            <a:graphicFrameLocks noGrp="1"/>
          </p:cNvGraphicFramePr>
          <p:nvPr>
            <p:ph idx="1"/>
            <p:extLst>
              <p:ext uri="{D42A27DB-BD31-4B8C-83A1-F6EECF244321}">
                <p14:modId xmlns:p14="http://schemas.microsoft.com/office/powerpoint/2010/main" val="219633983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80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D724-2BA4-1A4C-8E7E-F397D01ABA4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Sample size for Phase-IV Questions</a:t>
            </a:r>
          </a:p>
        </p:txBody>
      </p:sp>
      <p:graphicFrame>
        <p:nvGraphicFramePr>
          <p:cNvPr id="5" name="Content Placeholder 2">
            <a:extLst>
              <a:ext uri="{FF2B5EF4-FFF2-40B4-BE49-F238E27FC236}">
                <a16:creationId xmlns:a16="http://schemas.microsoft.com/office/drawing/2014/main" id="{9D6B4BB9-2E82-4DDF-A38E-8BA3436AE083}"/>
              </a:ext>
            </a:extLst>
          </p:cNvPr>
          <p:cNvGraphicFramePr>
            <a:graphicFrameLocks noGrp="1"/>
          </p:cNvGraphicFramePr>
          <p:nvPr>
            <p:ph idx="1"/>
            <p:extLst>
              <p:ext uri="{D42A27DB-BD31-4B8C-83A1-F6EECF244321}">
                <p14:modId xmlns:p14="http://schemas.microsoft.com/office/powerpoint/2010/main" val="98179945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884874"/>
      </p:ext>
    </p:extLst>
  </p:cSld>
  <p:clrMapOvr>
    <a:masterClrMapping/>
  </p:clrMapOvr>
  <mc:AlternateContent xmlns:mc="http://schemas.openxmlformats.org/markup-compatibility/2006" xmlns:p14="http://schemas.microsoft.com/office/powerpoint/2010/main">
    <mc:Choice Requires="p14">
      <p:transition spd="slow" p14:dur="2000" advTm="44737"/>
    </mc:Choice>
    <mc:Fallback xmlns="">
      <p:transition spd="slow" advTm="447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D724-2BA4-1A4C-8E7E-F397D01ABA4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Sample size for Phase-IV Questions- Example</a:t>
            </a:r>
          </a:p>
        </p:txBody>
      </p:sp>
      <p:sp>
        <p:nvSpPr>
          <p:cNvPr id="3" name="Content Placeholder 2">
            <a:extLst>
              <a:ext uri="{FF2B5EF4-FFF2-40B4-BE49-F238E27FC236}">
                <a16:creationId xmlns:a16="http://schemas.microsoft.com/office/drawing/2014/main" id="{BCC3FCC0-98ED-E045-9A6B-361C42EA4B89}"/>
              </a:ext>
            </a:extLst>
          </p:cNvPr>
          <p:cNvSpPr>
            <a:spLocks noGrp="1"/>
          </p:cNvSpPr>
          <p:nvPr>
            <p:ph idx="1"/>
          </p:nvPr>
        </p:nvSpPr>
        <p:spPr>
          <a:xfrm>
            <a:off x="4810259" y="649480"/>
            <a:ext cx="6555347" cy="5546047"/>
          </a:xfrm>
        </p:spPr>
        <p:txBody>
          <a:bodyPr anchor="ctr">
            <a:normAutofit/>
          </a:bodyPr>
          <a:lstStyle/>
          <a:p>
            <a:r>
              <a:rPr lang="en-IN" sz="2000"/>
              <a:t>Do patients admitted in critical care who undergo periodic galactomannan test for early detection of invasive aspergillosis have better survival rate than patients who are not tested?</a:t>
            </a:r>
          </a:p>
          <a:p>
            <a:r>
              <a:rPr lang="en-IN" sz="2000"/>
              <a:t>Usually, RCT is required</a:t>
            </a:r>
          </a:p>
          <a:p>
            <a:r>
              <a:rPr lang="en-IN" sz="2000"/>
              <a:t>One group undergoes periodic testing and other group doesn’t get test</a:t>
            </a:r>
          </a:p>
          <a:p>
            <a:r>
              <a:rPr lang="en-IN" sz="2000"/>
              <a:t>Survival is compared between two groups</a:t>
            </a:r>
          </a:p>
          <a:p>
            <a:r>
              <a:rPr lang="en-IN" sz="2000"/>
              <a:t>Assumptions</a:t>
            </a:r>
          </a:p>
          <a:p>
            <a:r>
              <a:rPr lang="en-IN" sz="2000"/>
              <a:t>Proportion of patients survived at the end of 90 days</a:t>
            </a:r>
          </a:p>
          <a:p>
            <a:pPr lvl="1"/>
            <a:r>
              <a:rPr lang="en-IN" sz="2000"/>
              <a:t>Among those who underwent periodic testing ~ 40% ~ 0.4</a:t>
            </a:r>
          </a:p>
          <a:p>
            <a:pPr lvl="1"/>
            <a:r>
              <a:rPr lang="en-IN" sz="2000"/>
              <a:t>Among those who didn’t undergo periodic testing ~ 60% ~ 0.6</a:t>
            </a:r>
          </a:p>
          <a:p>
            <a:pPr marL="228600" lvl="1">
              <a:spcBef>
                <a:spcPts val="1000"/>
              </a:spcBef>
            </a:pPr>
            <a:r>
              <a:rPr lang="en-IN" sz="2000"/>
              <a:t>Power- 80%</a:t>
            </a:r>
          </a:p>
          <a:p>
            <a:pPr marL="228600" lvl="1">
              <a:spcBef>
                <a:spcPts val="1000"/>
              </a:spcBef>
            </a:pPr>
            <a:r>
              <a:rPr lang="en-IN" sz="2000"/>
              <a:t>Type-I error – 0.05</a:t>
            </a:r>
          </a:p>
          <a:p>
            <a:endParaRPr lang="en-US" sz="2000"/>
          </a:p>
        </p:txBody>
      </p:sp>
    </p:spTree>
    <p:extLst>
      <p:ext uri="{BB962C8B-B14F-4D97-AF65-F5344CB8AC3E}">
        <p14:creationId xmlns:p14="http://schemas.microsoft.com/office/powerpoint/2010/main" val="910644459"/>
      </p:ext>
    </p:extLst>
  </p:cSld>
  <p:clrMapOvr>
    <a:masterClrMapping/>
  </p:clrMapOvr>
  <mc:AlternateContent xmlns:mc="http://schemas.openxmlformats.org/markup-compatibility/2006" xmlns:p14="http://schemas.microsoft.com/office/powerpoint/2010/main">
    <mc:Choice Requires="p14">
      <p:transition spd="slow" p14:dur="2000" advTm="62232"/>
    </mc:Choice>
    <mc:Fallback xmlns="">
      <p:transition spd="slow" advTm="6223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22F9E-848F-DE4D-B6CA-1A52AA3F12D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Sample size statement (template)</a:t>
            </a:r>
          </a:p>
        </p:txBody>
      </p:sp>
      <p:sp>
        <p:nvSpPr>
          <p:cNvPr id="3" name="Content Placeholder 2">
            <a:extLst>
              <a:ext uri="{FF2B5EF4-FFF2-40B4-BE49-F238E27FC236}">
                <a16:creationId xmlns:a16="http://schemas.microsoft.com/office/drawing/2014/main" id="{A3ADA11B-18B9-514B-B935-6A07BA9C6B7B}"/>
              </a:ext>
            </a:extLst>
          </p:cNvPr>
          <p:cNvSpPr>
            <a:spLocks noGrp="1"/>
          </p:cNvSpPr>
          <p:nvPr>
            <p:ph idx="1"/>
          </p:nvPr>
        </p:nvSpPr>
        <p:spPr>
          <a:xfrm>
            <a:off x="745588" y="1885278"/>
            <a:ext cx="10521961" cy="4346709"/>
          </a:xfrm>
        </p:spPr>
        <p:txBody>
          <a:bodyPr anchor="ctr">
            <a:noAutofit/>
          </a:bodyPr>
          <a:lstStyle/>
          <a:p>
            <a:r>
              <a:rPr lang="en-US" sz="3200" dirty="0"/>
              <a:t>We have estimated sample size by using XXXXXX</a:t>
            </a:r>
          </a:p>
          <a:p>
            <a:r>
              <a:rPr lang="en-US" sz="3200" dirty="0"/>
              <a:t>Sample size required to &lt;&lt;estimate an effect&gt;&gt;&gt; assuming &lt;&lt;&lt;&lt; expected level of effect&gt;&gt;&gt; with 95% confidence interval of &lt;&lt;&lt; from XXX to XXX) and power of 80% is XXXXX.</a:t>
            </a:r>
          </a:p>
          <a:p>
            <a:r>
              <a:rPr lang="en-US" sz="3200" dirty="0"/>
              <a:t>Assuming non-response /drop out rate of XXXX, final sample size required is XXXXX</a:t>
            </a:r>
          </a:p>
          <a:p>
            <a:r>
              <a:rPr lang="en-US" sz="3200" dirty="0"/>
              <a:t>Don’t forget to cite references</a:t>
            </a:r>
          </a:p>
        </p:txBody>
      </p:sp>
    </p:spTree>
    <p:extLst>
      <p:ext uri="{BB962C8B-B14F-4D97-AF65-F5344CB8AC3E}">
        <p14:creationId xmlns:p14="http://schemas.microsoft.com/office/powerpoint/2010/main" val="1364098496"/>
      </p:ext>
    </p:extLst>
  </p:cSld>
  <p:clrMapOvr>
    <a:masterClrMapping/>
  </p:clrMapOvr>
  <mc:AlternateContent xmlns:mc="http://schemas.openxmlformats.org/markup-compatibility/2006" xmlns:p14="http://schemas.microsoft.com/office/powerpoint/2010/main">
    <mc:Choice Requires="p14">
      <p:transition spd="slow" p14:dur="2000" advTm="80929"/>
    </mc:Choice>
    <mc:Fallback xmlns="">
      <p:transition spd="slow" advTm="809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C20C029F-6D11-7346-98D0-A6B38B7050D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199857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06005-2788-DE42-B5C5-FA1C8D0A8CE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to expect from this session?</a:t>
            </a:r>
          </a:p>
        </p:txBody>
      </p:sp>
      <p:sp>
        <p:nvSpPr>
          <p:cNvPr id="3" name="Content Placeholder 2">
            <a:extLst>
              <a:ext uri="{FF2B5EF4-FFF2-40B4-BE49-F238E27FC236}">
                <a16:creationId xmlns:a16="http://schemas.microsoft.com/office/drawing/2014/main" id="{152D1EF5-5B85-AD48-8FE1-E1DE7AA93F27}"/>
              </a:ext>
            </a:extLst>
          </p:cNvPr>
          <p:cNvSpPr>
            <a:spLocks noGrp="1"/>
          </p:cNvSpPr>
          <p:nvPr>
            <p:ph idx="1"/>
          </p:nvPr>
        </p:nvSpPr>
        <p:spPr>
          <a:xfrm>
            <a:off x="4810259" y="649480"/>
            <a:ext cx="6555347" cy="5546047"/>
          </a:xfrm>
        </p:spPr>
        <p:txBody>
          <a:bodyPr anchor="ctr">
            <a:normAutofit/>
          </a:bodyPr>
          <a:lstStyle/>
          <a:p>
            <a:r>
              <a:rPr lang="en-US" sz="2000"/>
              <a:t>You will be able </a:t>
            </a:r>
          </a:p>
          <a:p>
            <a:pPr lvl="1"/>
            <a:r>
              <a:rPr lang="en-US" sz="2000"/>
              <a:t>calculate sample size for common diagnostic research studies </a:t>
            </a:r>
          </a:p>
          <a:p>
            <a:pPr lvl="1"/>
            <a:r>
              <a:rPr lang="en-US" sz="2000"/>
              <a:t>Write a statement for sample size calculation in your protocol</a:t>
            </a:r>
          </a:p>
          <a:p>
            <a:pPr marL="228600" lvl="1">
              <a:spcBef>
                <a:spcPts val="1000"/>
              </a:spcBef>
            </a:pPr>
            <a:r>
              <a:rPr lang="en-US" sz="2000"/>
              <a:t>This session is NOT about</a:t>
            </a:r>
          </a:p>
          <a:p>
            <a:pPr lvl="1"/>
            <a:r>
              <a:rPr lang="en-US" sz="2000"/>
              <a:t>Detailing concepts of sample size calculation</a:t>
            </a:r>
          </a:p>
          <a:p>
            <a:pPr lvl="1"/>
            <a:r>
              <a:rPr lang="en-US" sz="2000"/>
              <a:t>Statistical or mathematical basis of sample size formulae</a:t>
            </a:r>
          </a:p>
          <a:p>
            <a:pPr lvl="1"/>
            <a:r>
              <a:rPr lang="en-US" sz="2000"/>
              <a:t>Learning sample size formulae</a:t>
            </a:r>
          </a:p>
          <a:p>
            <a:endParaRPr lang="en-US" sz="2000"/>
          </a:p>
        </p:txBody>
      </p:sp>
    </p:spTree>
    <p:extLst>
      <p:ext uri="{BB962C8B-B14F-4D97-AF65-F5344CB8AC3E}">
        <p14:creationId xmlns:p14="http://schemas.microsoft.com/office/powerpoint/2010/main" val="2921759250"/>
      </p:ext>
    </p:extLst>
  </p:cSld>
  <p:clrMapOvr>
    <a:masterClrMapping/>
  </p:clrMapOvr>
  <mc:AlternateContent xmlns:mc="http://schemas.openxmlformats.org/markup-compatibility/2006" xmlns:p14="http://schemas.microsoft.com/office/powerpoint/2010/main">
    <mc:Choice Requires="p14">
      <p:transition spd="slow" p14:dur="2000" advTm="23540"/>
    </mc:Choice>
    <mc:Fallback xmlns="">
      <p:transition spd="slow" advTm="235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91A7C-9222-3349-A88B-1333612AD9F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Need to calculate sample size</a:t>
            </a:r>
          </a:p>
        </p:txBody>
      </p:sp>
      <p:graphicFrame>
        <p:nvGraphicFramePr>
          <p:cNvPr id="5" name="Content Placeholder 2">
            <a:extLst>
              <a:ext uri="{FF2B5EF4-FFF2-40B4-BE49-F238E27FC236}">
                <a16:creationId xmlns:a16="http://schemas.microsoft.com/office/drawing/2014/main" id="{40D6EAC7-F0BD-40F5-80C6-5F785BFA5747}"/>
              </a:ext>
            </a:extLst>
          </p:cNvPr>
          <p:cNvGraphicFramePr>
            <a:graphicFrameLocks noGrp="1"/>
          </p:cNvGraphicFramePr>
          <p:nvPr>
            <p:ph idx="1"/>
            <p:extLst>
              <p:ext uri="{D42A27DB-BD31-4B8C-83A1-F6EECF244321}">
                <p14:modId xmlns:p14="http://schemas.microsoft.com/office/powerpoint/2010/main" val="28195159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791823"/>
      </p:ext>
    </p:extLst>
  </p:cSld>
  <p:clrMapOvr>
    <a:masterClrMapping/>
  </p:clrMapOvr>
  <mc:AlternateContent xmlns:mc="http://schemas.openxmlformats.org/markup-compatibility/2006" xmlns:p14="http://schemas.microsoft.com/office/powerpoint/2010/main">
    <mc:Choice Requires="p14">
      <p:transition spd="slow" p14:dur="2000" advTm="111215"/>
    </mc:Choice>
    <mc:Fallback xmlns="">
      <p:transition spd="slow" advTm="1112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C5D55-D034-FB40-89A5-558B17A3E26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Pre-requisites for sample size estimation</a:t>
            </a:r>
          </a:p>
        </p:txBody>
      </p:sp>
      <p:graphicFrame>
        <p:nvGraphicFramePr>
          <p:cNvPr id="5" name="Content Placeholder 2">
            <a:extLst>
              <a:ext uri="{FF2B5EF4-FFF2-40B4-BE49-F238E27FC236}">
                <a16:creationId xmlns:a16="http://schemas.microsoft.com/office/drawing/2014/main" id="{FE394328-8990-4322-9F00-8F5CA85BF4F1}"/>
              </a:ext>
            </a:extLst>
          </p:cNvPr>
          <p:cNvGraphicFramePr>
            <a:graphicFrameLocks noGrp="1"/>
          </p:cNvGraphicFramePr>
          <p:nvPr>
            <p:ph idx="1"/>
            <p:extLst>
              <p:ext uri="{D42A27DB-BD31-4B8C-83A1-F6EECF244321}">
                <p14:modId xmlns:p14="http://schemas.microsoft.com/office/powerpoint/2010/main" val="360024209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2671850"/>
      </p:ext>
    </p:extLst>
  </p:cSld>
  <p:clrMapOvr>
    <a:masterClrMapping/>
  </p:clrMapOvr>
  <mc:AlternateContent xmlns:mc="http://schemas.openxmlformats.org/markup-compatibility/2006" xmlns:p14="http://schemas.microsoft.com/office/powerpoint/2010/main">
    <mc:Choice Requires="p14">
      <p:transition spd="slow" p14:dur="2000" advTm="126919"/>
    </mc:Choice>
    <mc:Fallback xmlns="">
      <p:transition spd="slow" advTm="12691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6B12-E89E-C349-A9CC-37752A43695B}"/>
              </a:ext>
            </a:extLst>
          </p:cNvPr>
          <p:cNvSpPr>
            <a:spLocks noGrp="1"/>
          </p:cNvSpPr>
          <p:nvPr>
            <p:ph type="title"/>
          </p:nvPr>
        </p:nvSpPr>
        <p:spPr/>
        <p:txBody>
          <a:bodyPr/>
          <a:lstStyle/>
          <a:p>
            <a:r>
              <a:rPr lang="en-US" dirty="0"/>
              <a:t>The Architecture of Diagnostic Research </a:t>
            </a:r>
            <a:r>
              <a:rPr lang="en-US" sz="1800" i="1" dirty="0"/>
              <a:t>(Sackett DL)</a:t>
            </a:r>
          </a:p>
        </p:txBody>
      </p:sp>
      <p:graphicFrame>
        <p:nvGraphicFramePr>
          <p:cNvPr id="5" name="Content Placeholder 4">
            <a:extLst>
              <a:ext uri="{FF2B5EF4-FFF2-40B4-BE49-F238E27FC236}">
                <a16:creationId xmlns:a16="http://schemas.microsoft.com/office/drawing/2014/main" id="{86A6C1FA-D9B8-CC4B-AB48-2714D52C9C51}"/>
              </a:ext>
            </a:extLst>
          </p:cNvPr>
          <p:cNvGraphicFramePr>
            <a:graphicFrameLocks noGrp="1"/>
          </p:cNvGraphicFramePr>
          <p:nvPr>
            <p:ph idx="1"/>
            <p:extLst>
              <p:ext uri="{D42A27DB-BD31-4B8C-83A1-F6EECF244321}">
                <p14:modId xmlns:p14="http://schemas.microsoft.com/office/powerpoint/2010/main" val="184350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6B53DAC-55F8-BA48-A85F-0EFB935D1DF6}"/>
              </a:ext>
            </a:extLst>
          </p:cNvPr>
          <p:cNvSpPr/>
          <p:nvPr/>
        </p:nvSpPr>
        <p:spPr>
          <a:xfrm>
            <a:off x="1465848" y="6311901"/>
            <a:ext cx="9260305" cy="369332"/>
          </a:xfrm>
          <a:prstGeom prst="rect">
            <a:avLst/>
          </a:prstGeom>
        </p:spPr>
        <p:txBody>
          <a:bodyPr wrap="square">
            <a:spAutoFit/>
          </a:bodyPr>
          <a:lstStyle/>
          <a:p>
            <a:pPr algn="r"/>
            <a:r>
              <a:rPr lang="en-IN" dirty="0"/>
              <a:t>Sackett DL, Haynes RB. The architecture of diagnostic research. BMJ 2002;324(7336):539–41.</a:t>
            </a:r>
          </a:p>
        </p:txBody>
      </p:sp>
    </p:spTree>
    <p:extLst>
      <p:ext uri="{BB962C8B-B14F-4D97-AF65-F5344CB8AC3E}">
        <p14:creationId xmlns:p14="http://schemas.microsoft.com/office/powerpoint/2010/main" val="1052814443"/>
      </p:ext>
    </p:extLst>
  </p:cSld>
  <p:clrMapOvr>
    <a:masterClrMapping/>
  </p:clrMapOvr>
  <mc:AlternateContent xmlns:mc="http://schemas.openxmlformats.org/markup-compatibility/2006" xmlns:p14="http://schemas.microsoft.com/office/powerpoint/2010/main">
    <mc:Choice Requires="p14">
      <p:transition spd="slow" p14:dur="2000" advTm="45857"/>
    </mc:Choice>
    <mc:Fallback xmlns="">
      <p:transition spd="slow" advTm="458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198EB-FCC5-2249-8961-3E979A80598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Phase-I Questions</a:t>
            </a:r>
          </a:p>
        </p:txBody>
      </p:sp>
      <p:graphicFrame>
        <p:nvGraphicFramePr>
          <p:cNvPr id="5" name="Content Placeholder 2">
            <a:extLst>
              <a:ext uri="{FF2B5EF4-FFF2-40B4-BE49-F238E27FC236}">
                <a16:creationId xmlns:a16="http://schemas.microsoft.com/office/drawing/2014/main" id="{476511B4-559C-4215-A816-6B401303C06D}"/>
              </a:ext>
            </a:extLst>
          </p:cNvPr>
          <p:cNvGraphicFramePr>
            <a:graphicFrameLocks noGrp="1"/>
          </p:cNvGraphicFramePr>
          <p:nvPr>
            <p:ph idx="1"/>
            <p:extLst>
              <p:ext uri="{D42A27DB-BD31-4B8C-83A1-F6EECF244321}">
                <p14:modId xmlns:p14="http://schemas.microsoft.com/office/powerpoint/2010/main" val="13384986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734968"/>
      </p:ext>
    </p:extLst>
  </p:cSld>
  <p:clrMapOvr>
    <a:masterClrMapping/>
  </p:clrMapOvr>
  <mc:AlternateContent xmlns:mc="http://schemas.openxmlformats.org/markup-compatibility/2006" xmlns:p14="http://schemas.microsoft.com/office/powerpoint/2010/main">
    <mc:Choice Requires="p14">
      <p:transition spd="slow" p14:dur="2000" advTm="93965"/>
    </mc:Choice>
    <mc:Fallback xmlns="">
      <p:transition spd="slow" advTm="9396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54507-AA0D-2741-8FEC-DFBA76E767E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Sample size for Phase-I questions</a:t>
            </a:r>
          </a:p>
        </p:txBody>
      </p:sp>
      <p:graphicFrame>
        <p:nvGraphicFramePr>
          <p:cNvPr id="22" name="Content Placeholder 2">
            <a:extLst>
              <a:ext uri="{FF2B5EF4-FFF2-40B4-BE49-F238E27FC236}">
                <a16:creationId xmlns:a16="http://schemas.microsoft.com/office/drawing/2014/main" id="{DA59C517-F373-4F46-A4B3-50BD5B836872}"/>
              </a:ext>
            </a:extLst>
          </p:cNvPr>
          <p:cNvGraphicFramePr>
            <a:graphicFrameLocks noGrp="1"/>
          </p:cNvGraphicFramePr>
          <p:nvPr>
            <p:ph idx="1"/>
            <p:extLst>
              <p:ext uri="{D42A27DB-BD31-4B8C-83A1-F6EECF244321}">
                <p14:modId xmlns:p14="http://schemas.microsoft.com/office/powerpoint/2010/main" val="178009222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725272"/>
      </p:ext>
    </p:extLst>
  </p:cSld>
  <p:clrMapOvr>
    <a:masterClrMapping/>
  </p:clrMapOvr>
  <mc:AlternateContent xmlns:mc="http://schemas.openxmlformats.org/markup-compatibility/2006" xmlns:p14="http://schemas.microsoft.com/office/powerpoint/2010/main">
    <mc:Choice Requires="p14">
      <p:transition spd="slow" p14:dur="2000" advTm="69472"/>
    </mc:Choice>
    <mc:Fallback xmlns="">
      <p:transition spd="slow" advTm="694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31F6A-AD6B-8149-83FD-C91EB54DEB7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Sample size for Phase-I questions- Example</a:t>
            </a:r>
          </a:p>
        </p:txBody>
      </p:sp>
      <p:graphicFrame>
        <p:nvGraphicFramePr>
          <p:cNvPr id="5" name="Content Placeholder 2">
            <a:extLst>
              <a:ext uri="{FF2B5EF4-FFF2-40B4-BE49-F238E27FC236}">
                <a16:creationId xmlns:a16="http://schemas.microsoft.com/office/drawing/2014/main" id="{A4547170-DA5C-4D85-8B12-708D41DB53EB}"/>
              </a:ext>
            </a:extLst>
          </p:cNvPr>
          <p:cNvGraphicFramePr>
            <a:graphicFrameLocks noGrp="1"/>
          </p:cNvGraphicFramePr>
          <p:nvPr>
            <p:ph idx="1"/>
            <p:extLst>
              <p:ext uri="{D42A27DB-BD31-4B8C-83A1-F6EECF244321}">
                <p14:modId xmlns:p14="http://schemas.microsoft.com/office/powerpoint/2010/main" val="175239901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725786"/>
      </p:ext>
    </p:extLst>
  </p:cSld>
  <p:clrMapOvr>
    <a:masterClrMapping/>
  </p:clrMapOvr>
  <mc:AlternateContent xmlns:mc="http://schemas.openxmlformats.org/markup-compatibility/2006" xmlns:p14="http://schemas.microsoft.com/office/powerpoint/2010/main">
    <mc:Choice Requires="p14">
      <p:transition spd="slow" p14:dur="2000" advTm="77176"/>
    </mc:Choice>
    <mc:Fallback xmlns="">
      <p:transition spd="slow" advTm="771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487BF-2F2E-1847-8845-5331760395D7}"/>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Sample Size Calculation- Detecting difference in proportion</a:t>
            </a:r>
          </a:p>
        </p:txBody>
      </p:sp>
      <p:graphicFrame>
        <p:nvGraphicFramePr>
          <p:cNvPr id="5" name="Content Placeholder 2">
            <a:extLst>
              <a:ext uri="{FF2B5EF4-FFF2-40B4-BE49-F238E27FC236}">
                <a16:creationId xmlns:a16="http://schemas.microsoft.com/office/drawing/2014/main" id="{9B2D1732-20AF-4253-9527-60B6A1EF2B67}"/>
              </a:ext>
            </a:extLst>
          </p:cNvPr>
          <p:cNvGraphicFramePr>
            <a:graphicFrameLocks noGrp="1"/>
          </p:cNvGraphicFramePr>
          <p:nvPr>
            <p:ph idx="1"/>
            <p:extLst>
              <p:ext uri="{D42A27DB-BD31-4B8C-83A1-F6EECF244321}">
                <p14:modId xmlns:p14="http://schemas.microsoft.com/office/powerpoint/2010/main" val="37807131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8268820"/>
      </p:ext>
    </p:extLst>
  </p:cSld>
  <p:clrMapOvr>
    <a:masterClrMapping/>
  </p:clrMapOvr>
  <mc:AlternateContent xmlns:mc="http://schemas.openxmlformats.org/markup-compatibility/2006" xmlns:p14="http://schemas.microsoft.com/office/powerpoint/2010/main">
    <mc:Choice Requires="p14">
      <p:transition spd="slow" p14:dur="2000" advTm="28326"/>
    </mc:Choice>
    <mc:Fallback xmlns="">
      <p:transition spd="slow" advTm="2832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6368</TotalTime>
  <Words>2063</Words>
  <Application>Microsoft Macintosh PowerPoint</Application>
  <PresentationFormat>Widescreen</PresentationFormat>
  <Paragraphs>160</Paragraphs>
  <Slides>18</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Verdana</vt:lpstr>
      <vt:lpstr>Office Theme</vt:lpstr>
      <vt:lpstr>Sample Size Calculation for Medical PG Thesis Protocol</vt:lpstr>
      <vt:lpstr>What to expect from this session?</vt:lpstr>
      <vt:lpstr>Need to calculate sample size</vt:lpstr>
      <vt:lpstr>Pre-requisites for sample size estimation</vt:lpstr>
      <vt:lpstr>The Architecture of Diagnostic Research (Sackett DL)</vt:lpstr>
      <vt:lpstr>Phase-I Questions</vt:lpstr>
      <vt:lpstr>Sample size for Phase-I questions</vt:lpstr>
      <vt:lpstr>Sample size for Phase-I questions- Example</vt:lpstr>
      <vt:lpstr>Sample Size Calculation- Detecting difference in proportion</vt:lpstr>
      <vt:lpstr>Sample size for Phase-II Questions</vt:lpstr>
      <vt:lpstr>Sample size for Phase-III Questions</vt:lpstr>
      <vt:lpstr>Sample size calculation for estimating sensitivity &amp; specificity</vt:lpstr>
      <vt:lpstr>Sample size calculation for estimating sensitivity &amp; specificity - Example</vt:lpstr>
      <vt:lpstr>Sample size for studies comparing two tests for diagnostic properties</vt:lpstr>
      <vt:lpstr>Sample size for Phase-IV Questions</vt:lpstr>
      <vt:lpstr>Sample size for Phase-IV Questions- Example</vt:lpstr>
      <vt:lpstr>Sample size statement (template)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Size Calculation for Diagnostic Research</dc:title>
  <dc:creator>Abhijit Pakhare</dc:creator>
  <cp:lastModifiedBy>Abhijit Pakhare</cp:lastModifiedBy>
  <cp:revision>109</cp:revision>
  <dcterms:created xsi:type="dcterms:W3CDTF">2021-09-11T06:13:15Z</dcterms:created>
  <dcterms:modified xsi:type="dcterms:W3CDTF">2022-11-29T05:28:44Z</dcterms:modified>
</cp:coreProperties>
</file>